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autoCompressPictures="0">
  <p:sldMasterIdLst>
    <p:sldMasterId id="2147483702" r:id="rId1"/>
  </p:sldMasterIdLst>
  <p:notesMasterIdLst>
    <p:notesMasterId r:id="rId13"/>
  </p:notesMasterIdLst>
  <p:handoutMasterIdLst>
    <p:handoutMasterId r:id="rId14"/>
  </p:handoutMasterIdLst>
  <p:sldIdLst>
    <p:sldId id="2147379594" r:id="rId2"/>
    <p:sldId id="2147379595" r:id="rId3"/>
    <p:sldId id="2147379615" r:id="rId4"/>
    <p:sldId id="2147379616" r:id="rId5"/>
    <p:sldId id="2147379617" r:id="rId6"/>
    <p:sldId id="2147379618" r:id="rId7"/>
    <p:sldId id="2147379619" r:id="rId8"/>
    <p:sldId id="2147379620" r:id="rId9"/>
    <p:sldId id="2147379621" r:id="rId10"/>
    <p:sldId id="2147379622" r:id="rId11"/>
    <p:sldId id="2147379623" r:id="rId12"/>
  </p:sldIdLst>
  <p:sldSz cx="12190413" cy="6859588"/>
  <p:notesSz cx="6797675" cy="9926638"/>
  <p:embeddedFontLst>
    <p:embeddedFont>
      <p:font typeface="Moscow Sans" panose="020B0604020202020204" charset="0"/>
      <p:regular r:id="rId15"/>
      <p:bold r:id="rId16"/>
    </p:embeddedFont>
    <p:embeddedFont>
      <p:font typeface="Moscow Sans Light" panose="020B0604020202020204" charset="0"/>
      <p:regular r:id="rId17"/>
      <p:bold r:id="rId18"/>
      <p:italic r:id="rId19"/>
      <p:boldItalic r:id="rId20"/>
    </p:embeddedFont>
    <p:embeddedFont>
      <p:font typeface="Moscow Sans S Normal" panose="020B0604020202020204" charset="0"/>
      <p:regular r:id="rId21"/>
      <p:bold r:id="rId22"/>
    </p:embeddedFont>
  </p:embeddedFontLst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555214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111042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665641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2220857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776070" algn="l" defTabSz="111042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3331283" algn="l" defTabSz="111042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886498" algn="l" defTabSz="111042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4441711" algn="l" defTabSz="1110427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81">
          <p15:clr>
            <a:srgbClr val="A4A3A4"/>
          </p15:clr>
        </p15:guide>
        <p15:guide id="2" pos="285">
          <p15:clr>
            <a:srgbClr val="A4A3A4"/>
          </p15:clr>
        </p15:guide>
        <p15:guide id="3">
          <p15:clr>
            <a:srgbClr val="A4A3A4"/>
          </p15:clr>
        </p15:guide>
        <p15:guide id="4" pos="5143">
          <p15:clr>
            <a:srgbClr val="A4A3A4"/>
          </p15:clr>
        </p15:guide>
        <p15:guide id="5" pos="9851">
          <p15:clr>
            <a:srgbClr val="A4A3A4"/>
          </p15:clr>
        </p15:guide>
        <p15:guide id="6" orient="horz" pos="1215">
          <p15:clr>
            <a:srgbClr val="A4A3A4"/>
          </p15:clr>
        </p15:guide>
        <p15:guide id="7" orient="horz" pos="5945">
          <p15:clr>
            <a:srgbClr val="A4A3A4"/>
          </p15:clr>
        </p15:guide>
        <p15:guide id="8" orient="horz" pos="5737">
          <p15:clr>
            <a:srgbClr val="A4A3A4"/>
          </p15:clr>
        </p15:guide>
        <p15:guide id="9" pos="11255">
          <p15:clr>
            <a:srgbClr val="A4A3A4"/>
          </p15:clr>
        </p15:guide>
        <p15:guide id="10" orient="horz" pos="5478">
          <p15:clr>
            <a:srgbClr val="A4A3A4"/>
          </p15:clr>
        </p15:guide>
        <p15:guide id="11" orient="horz" pos="6470">
          <p15:clr>
            <a:srgbClr val="A4A3A4"/>
          </p15:clr>
        </p15:guide>
        <p15:guide id="12" pos="1028">
          <p15:clr>
            <a:srgbClr val="A4A3A4"/>
          </p15:clr>
        </p15:guide>
        <p15:guide id="13" orient="horz" pos="6358">
          <p15:clr>
            <a:srgbClr val="A4A3A4"/>
          </p15:clr>
        </p15:guide>
        <p15:guide id="14" pos="1057">
          <p15:clr>
            <a:srgbClr val="A4A3A4"/>
          </p15:clr>
        </p15:guide>
        <p15:guide id="15" orient="horz" pos="5641">
          <p15:clr>
            <a:srgbClr val="A4A3A4"/>
          </p15:clr>
        </p15:guide>
        <p15:guide id="16" orient="horz" pos="6469">
          <p15:clr>
            <a:srgbClr val="A4A3A4"/>
          </p15:clr>
        </p15:guide>
        <p15:guide id="17" orient="horz" pos="6445">
          <p15:clr>
            <a:srgbClr val="A4A3A4"/>
          </p15:clr>
        </p15:guide>
        <p15:guide id="18" orient="horz" pos="6108">
          <p15:clr>
            <a:srgbClr val="A4A3A4"/>
          </p15:clr>
        </p15:guide>
        <p15:guide id="19" orient="horz" pos="6268">
          <p15:clr>
            <a:srgbClr val="A4A3A4"/>
          </p15:clr>
        </p15:guide>
        <p15:guide id="20" orient="horz" pos="762">
          <p15:clr>
            <a:srgbClr val="A4A3A4"/>
          </p15:clr>
        </p15:guide>
        <p15:guide id="21" pos="6007">
          <p15:clr>
            <a:srgbClr val="A4A3A4"/>
          </p15:clr>
        </p15:guide>
        <p15:guide id="22" pos="296">
          <p15:clr>
            <a:srgbClr val="A4A3A4"/>
          </p15:clr>
        </p15:guide>
        <p15:guide id="23" orient="horz" pos="4319">
          <p15:clr>
            <a:srgbClr val="A4A3A4"/>
          </p15:clr>
        </p15:guide>
        <p15:guide id="24" orient="horz" pos="3891">
          <p15:clr>
            <a:srgbClr val="A4A3A4"/>
          </p15:clr>
        </p15:guide>
        <p15:guide id="25" orient="horz" pos="4312">
          <p15:clr>
            <a:srgbClr val="A4A3A4"/>
          </p15:clr>
        </p15:guide>
        <p15:guide id="26" orient="horz" pos="4311">
          <p15:clr>
            <a:srgbClr val="A4A3A4"/>
          </p15:clr>
        </p15:guide>
        <p15:guide id="27" orient="horz" pos="142">
          <p15:clr>
            <a:srgbClr val="A4A3A4"/>
          </p15:clr>
        </p15:guide>
        <p15:guide id="28" pos="155">
          <p15:clr>
            <a:srgbClr val="A4A3A4"/>
          </p15:clr>
        </p15:guide>
        <p15:guide id="29" pos="5627">
          <p15:clr>
            <a:srgbClr val="A4A3A4"/>
          </p15:clr>
        </p15:guide>
        <p15:guide id="30" orient="horz" pos="6483">
          <p15:clr>
            <a:srgbClr val="A4A3A4"/>
          </p15:clr>
        </p15:guide>
        <p15:guide id="31" orient="horz" pos="5946">
          <p15:clr>
            <a:srgbClr val="A4A3A4"/>
          </p15:clr>
        </p15:guide>
        <p15:guide id="32" orient="horz" pos="5738">
          <p15:clr>
            <a:srgbClr val="A4A3A4"/>
          </p15:clr>
        </p15:guide>
        <p15:guide id="33" orient="horz" pos="5479">
          <p15:clr>
            <a:srgbClr val="A4A3A4"/>
          </p15:clr>
        </p15:guide>
        <p15:guide id="34" orient="horz" pos="6471">
          <p15:clr>
            <a:srgbClr val="A4A3A4"/>
          </p15:clr>
        </p15:guide>
        <p15:guide id="35" orient="horz" pos="6359">
          <p15:clr>
            <a:srgbClr val="A4A3A4"/>
          </p15:clr>
        </p15:guide>
        <p15:guide id="36" orient="horz" pos="5642">
          <p15:clr>
            <a:srgbClr val="A4A3A4"/>
          </p15:clr>
        </p15:guide>
        <p15:guide id="37" orient="horz" pos="6446">
          <p15:clr>
            <a:srgbClr val="A4A3A4"/>
          </p15:clr>
        </p15:guide>
        <p15:guide id="38" orient="horz" pos="6109">
          <p15:clr>
            <a:srgbClr val="A4A3A4"/>
          </p15:clr>
        </p15:guide>
        <p15:guide id="39" orient="horz" pos="6269">
          <p15:clr>
            <a:srgbClr val="A4A3A4"/>
          </p15:clr>
        </p15:guide>
        <p15:guide id="40" orient="horz" pos="4320">
          <p15:clr>
            <a:srgbClr val="A4A3A4"/>
          </p15:clr>
        </p15:guide>
        <p15:guide id="41" pos="13133">
          <p15:clr>
            <a:srgbClr val="A4A3A4"/>
          </p15:clr>
        </p15:guide>
        <p15:guide id="42" pos="15005">
          <p15:clr>
            <a:srgbClr val="A4A3A4"/>
          </p15:clr>
        </p15:guide>
        <p15:guide id="43" pos="8008">
          <p15:clr>
            <a:srgbClr val="A4A3A4"/>
          </p15:clr>
        </p15:guide>
        <p15:guide id="44" pos="198">
          <p15:clr>
            <a:srgbClr val="A4A3A4"/>
          </p15:clr>
        </p15:guide>
        <p15:guide id="45" pos="75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N" initials="EN" lastIdx="1" clrIdx="0"/>
  <p:cmAuthor id="2" name="Полина Стасюк" initials="ПС" lastIdx="1" clrIdx="1">
    <p:extLst>
      <p:ext uri="{19B8F6BF-5375-455C-9EA6-DF929625EA0E}">
        <p15:presenceInfo xmlns:p15="http://schemas.microsoft.com/office/powerpoint/2012/main" userId="2da22e741b8fc2c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4F4F4"/>
    <a:srgbClr val="EAEEF2"/>
    <a:srgbClr val="F86D36"/>
    <a:srgbClr val="EA7879"/>
    <a:srgbClr val="FADEE1"/>
    <a:srgbClr val="F9DCDF"/>
    <a:srgbClr val="F5D8D9"/>
    <a:srgbClr val="F3D1D1"/>
    <a:srgbClr val="EEC4C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35" autoAdjust="0"/>
    <p:restoredTop sz="93839" autoAdjust="0"/>
  </p:normalViewPr>
  <p:slideViewPr>
    <p:cSldViewPr snapToGrid="0">
      <p:cViewPr varScale="1">
        <p:scale>
          <a:sx n="112" d="100"/>
          <a:sy n="112" d="100"/>
        </p:scale>
        <p:origin x="1026" y="96"/>
      </p:cViewPr>
      <p:guideLst>
        <p:guide orient="horz" pos="6481"/>
        <p:guide pos="285"/>
        <p:guide/>
        <p:guide pos="5143"/>
        <p:guide pos="9851"/>
        <p:guide orient="horz" pos="1215"/>
        <p:guide orient="horz" pos="5945"/>
        <p:guide orient="horz" pos="5737"/>
        <p:guide pos="11255"/>
        <p:guide orient="horz" pos="5478"/>
        <p:guide orient="horz" pos="6470"/>
        <p:guide pos="1028"/>
        <p:guide orient="horz" pos="6358"/>
        <p:guide pos="1057"/>
        <p:guide orient="horz" pos="5641"/>
        <p:guide orient="horz" pos="6469"/>
        <p:guide orient="horz" pos="6445"/>
        <p:guide orient="horz" pos="6108"/>
        <p:guide orient="horz" pos="6268"/>
        <p:guide orient="horz" pos="762"/>
        <p:guide pos="6007"/>
        <p:guide pos="296"/>
        <p:guide orient="horz" pos="4319"/>
        <p:guide orient="horz" pos="3891"/>
        <p:guide orient="horz" pos="4312"/>
        <p:guide orient="horz" pos="4311"/>
        <p:guide orient="horz" pos="142"/>
        <p:guide pos="155"/>
        <p:guide pos="5627"/>
        <p:guide orient="horz" pos="6483"/>
        <p:guide orient="horz" pos="5946"/>
        <p:guide orient="horz" pos="5738"/>
        <p:guide orient="horz" pos="5479"/>
        <p:guide orient="horz" pos="6471"/>
        <p:guide orient="horz" pos="6359"/>
        <p:guide orient="horz" pos="5642"/>
        <p:guide orient="horz" pos="6446"/>
        <p:guide orient="horz" pos="6109"/>
        <p:guide orient="horz" pos="6269"/>
        <p:guide orient="horz" pos="4320"/>
        <p:guide pos="13133"/>
        <p:guide pos="15005"/>
        <p:guide pos="8008"/>
        <p:guide pos="198"/>
        <p:guide pos="75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0" d="100"/>
        <a:sy n="8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-3684" y="-103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79425" y="622300"/>
            <a:ext cx="7762875" cy="436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50471" y="5333978"/>
            <a:ext cx="5792746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noProof="0"/>
              <a:t>Click to edit Master text styles</a:t>
            </a:r>
          </a:p>
          <a:p>
            <a:pPr lvl="1"/>
            <a:r>
              <a:rPr lang="ru-RU" noProof="0"/>
              <a:t>Second level</a:t>
            </a:r>
          </a:p>
          <a:p>
            <a:pPr lvl="2"/>
            <a:r>
              <a:rPr lang="ru-RU" noProof="0"/>
              <a:t>Third level</a:t>
            </a:r>
          </a:p>
          <a:p>
            <a:pPr lvl="3"/>
            <a:r>
              <a:rPr lang="ru-RU" noProof="0"/>
              <a:t>Fourth level</a:t>
            </a:r>
          </a:p>
          <a:p>
            <a:pPr lvl="4"/>
            <a:r>
              <a:rPr lang="ru-RU" noProof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66382" y="9545918"/>
            <a:ext cx="539269" cy="18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pPr>
              <a:defRPr/>
            </a:pPr>
            <a:fld id="{3C3A632B-FBDE-46D4-BF6F-6D14421E634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605585" y="110482"/>
            <a:ext cx="66" cy="123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087295" rtl="0" eaLnBrk="0" fontAlgn="base" hangingPunct="0">
      <a:spcBef>
        <a:spcPct val="0"/>
      </a:spcBef>
      <a:spcAft>
        <a:spcPct val="0"/>
      </a:spcAft>
      <a:buClr>
        <a:schemeClr val="tx2"/>
      </a:buClr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142659" indent="-140731" algn="l" defTabSz="10872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364360" indent="-219773" algn="l" defTabSz="108729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518586" indent="-152299" algn="l" defTabSz="1087295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659317" indent="-138803" algn="l" defTabSz="1087295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776070" algn="l" defTabSz="111042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331283" algn="l" defTabSz="111042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86498" algn="l" defTabSz="111042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441711" algn="l" defTabSz="111042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Рисунок 196">
            <a:extLst>
              <a:ext uri="{FF2B5EF4-FFF2-40B4-BE49-F238E27FC236}">
                <a16:creationId xmlns:a16="http://schemas.microsoft.com/office/drawing/2014/main" id="{C3E26143-AF39-4F1D-82C2-9D672DCE0C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" y="91"/>
            <a:ext cx="12191912" cy="6857817"/>
          </a:xfrm>
          <a:prstGeom prst="rect">
            <a:avLst/>
          </a:prstGeom>
        </p:spPr>
      </p:pic>
      <p:sp>
        <p:nvSpPr>
          <p:cNvPr id="203" name="Прямоугольник 202"/>
          <p:cNvSpPr/>
          <p:nvPr userDrawn="1"/>
        </p:nvSpPr>
        <p:spPr>
          <a:xfrm>
            <a:off x="-1" y="-1"/>
            <a:ext cx="12190414" cy="6857909"/>
          </a:xfrm>
          <a:prstGeom prst="rect">
            <a:avLst/>
          </a:prstGeom>
          <a:gradFill flip="none" rotWithShape="1">
            <a:gsLst>
              <a:gs pos="33000">
                <a:schemeClr val="bg1">
                  <a:alpha val="16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graphicFrame>
        <p:nvGraphicFramePr>
          <p:cNvPr id="3" name="Объект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0787217"/>
              </p:ext>
            </p:extLst>
          </p:nvPr>
        </p:nvGraphicFramePr>
        <p:xfrm>
          <a:off x="1058" y="1059"/>
          <a:ext cx="1059" cy="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67" imgH="569" progId="TCLayout.ActiveDocument.1">
                  <p:embed/>
                </p:oleObj>
              </mc:Choice>
              <mc:Fallback>
                <p:oleObj name="Слайд think-cell" r:id="rId4" imgW="567" imgH="5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58" y="1059"/>
                        <a:ext cx="1059" cy="1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rinted" hidden="1"/>
          <p:cNvSpPr txBox="1">
            <a:spLocks noChangeArrowheads="1"/>
          </p:cNvSpPr>
          <p:nvPr userDrawn="1"/>
        </p:nvSpPr>
        <p:spPr bwMode="auto">
          <a:xfrm>
            <a:off x="3591261" y="669111"/>
            <a:ext cx="26724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200" dirty="0"/>
              <a:t>Printed 06.11.2018 13:14 RTZ 2 (зима)</a:t>
            </a:r>
            <a:endParaRPr lang="ru-RU" sz="1200" dirty="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3FE267D3-79D1-A3E3-974E-6D171911A7B4}"/>
              </a:ext>
            </a:extLst>
          </p:cNvPr>
          <p:cNvSpPr txBox="1"/>
          <p:nvPr userDrawn="1"/>
        </p:nvSpPr>
        <p:spPr>
          <a:xfrm>
            <a:off x="527272" y="432304"/>
            <a:ext cx="2458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Москва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100" b="1" dirty="0">
                <a:solidFill>
                  <a:schemeClr val="tx1"/>
                </a:solidFill>
                <a:latin typeface="Moscow Sans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|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Helvetica Neue Light" panose="02000403000000020004" pitchFamily="2" charset="0"/>
                <a:cs typeface="Helvetica Neue" panose="02000503000000020004" pitchFamily="2" charset="0"/>
              </a:rPr>
              <a:t> 2025</a:t>
            </a:r>
          </a:p>
        </p:txBody>
      </p:sp>
      <p:sp>
        <p:nvSpPr>
          <p:cNvPr id="397" name="Текст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27272" y="4918490"/>
            <a:ext cx="8071992" cy="615553"/>
          </a:xfrm>
          <a:noFill/>
        </p:spPr>
        <p:txBody>
          <a:bodyPr wrap="square" rtlCol="0" anchor="b" anchorCtr="0">
            <a:spAutoFit/>
          </a:bodyPr>
          <a:lstStyle>
            <a:lvl1pPr>
              <a:defRPr lang="ru-RU" sz="4000" b="1" kern="1200" smtClean="0">
                <a:solidFill>
                  <a:srgbClr val="262626"/>
                </a:solidFill>
                <a:latin typeface="+mj-lt"/>
                <a:ea typeface="Moscow Sans" pitchFamily="34" charset="0"/>
                <a:cs typeface="Moscow Sans" pitchFamily="34" charset="0"/>
              </a:defRPr>
            </a:lvl1pPr>
            <a:lvl2pPr>
              <a:defRPr lang="ru-RU" sz="3600" kern="1200" smtClean="0">
                <a:latin typeface="Arial" charset="0"/>
                <a:ea typeface="+mn-ea"/>
                <a:cs typeface="+mn-cs"/>
              </a:defRPr>
            </a:lvl2pPr>
            <a:lvl3pPr>
              <a:defRPr lang="ru-RU" sz="3600" kern="1200" smtClean="0">
                <a:latin typeface="Arial" charset="0"/>
                <a:ea typeface="+mn-ea"/>
                <a:cs typeface="+mn-cs"/>
              </a:defRPr>
            </a:lvl3pPr>
            <a:lvl4pPr>
              <a:defRPr lang="ru-RU" sz="3600" kern="1200" smtClean="0">
                <a:latin typeface="Arial" charset="0"/>
                <a:ea typeface="+mn-ea"/>
                <a:cs typeface="+mn-cs"/>
              </a:defRPr>
            </a:lvl4pPr>
            <a:lvl5pPr>
              <a:defRPr lang="ru-RU" sz="3600" kern="1200"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grpSp>
        <p:nvGrpSpPr>
          <p:cNvPr id="395" name="Группа 394"/>
          <p:cNvGrpSpPr>
            <a:grpSpLocks/>
          </p:cNvGrpSpPr>
          <p:nvPr userDrawn="1"/>
        </p:nvGrpSpPr>
        <p:grpSpPr>
          <a:xfrm>
            <a:off x="527272" y="5978641"/>
            <a:ext cx="1859946" cy="509412"/>
            <a:chOff x="407667" y="5691717"/>
            <a:chExt cx="2550552" cy="698559"/>
          </a:xfrm>
        </p:grpSpPr>
        <p:sp>
          <p:nvSpPr>
            <p:cNvPr id="396" name="Freeform 41"/>
            <p:cNvSpPr>
              <a:spLocks noEditPoints="1"/>
            </p:cNvSpPr>
            <p:nvPr userDrawn="1"/>
          </p:nvSpPr>
          <p:spPr bwMode="auto">
            <a:xfrm>
              <a:off x="1149782" y="5691717"/>
              <a:ext cx="1808437" cy="698559"/>
            </a:xfrm>
            <a:custGeom>
              <a:avLst/>
              <a:gdLst>
                <a:gd name="T0" fmla="*/ 271 w 1218"/>
                <a:gd name="T1" fmla="*/ 191 h 461"/>
                <a:gd name="T2" fmla="*/ 143 w 1218"/>
                <a:gd name="T3" fmla="*/ 191 h 461"/>
                <a:gd name="T4" fmla="*/ 305 w 1218"/>
                <a:gd name="T5" fmla="*/ 304 h 461"/>
                <a:gd name="T6" fmla="*/ 83 w 1218"/>
                <a:gd name="T7" fmla="*/ 315 h 461"/>
                <a:gd name="T8" fmla="*/ 383 w 1218"/>
                <a:gd name="T9" fmla="*/ 191 h 461"/>
                <a:gd name="T10" fmla="*/ 296 w 1218"/>
                <a:gd name="T11" fmla="*/ 191 h 461"/>
                <a:gd name="T12" fmla="*/ 107 w 1218"/>
                <a:gd name="T13" fmla="*/ 291 h 461"/>
                <a:gd name="T14" fmla="*/ 287 w 1218"/>
                <a:gd name="T15" fmla="*/ 286 h 461"/>
                <a:gd name="T16" fmla="*/ 543 w 1218"/>
                <a:gd name="T17" fmla="*/ 135 h 461"/>
                <a:gd name="T18" fmla="*/ 585 w 1218"/>
                <a:gd name="T19" fmla="*/ 163 h 461"/>
                <a:gd name="T20" fmla="*/ 516 w 1218"/>
                <a:gd name="T21" fmla="*/ 113 h 461"/>
                <a:gd name="T22" fmla="*/ 642 w 1218"/>
                <a:gd name="T23" fmla="*/ 164 h 461"/>
                <a:gd name="T24" fmla="*/ 642 w 1218"/>
                <a:gd name="T25" fmla="*/ 115 h 461"/>
                <a:gd name="T26" fmla="*/ 738 w 1218"/>
                <a:gd name="T27" fmla="*/ 108 h 461"/>
                <a:gd name="T28" fmla="*/ 726 w 1218"/>
                <a:gd name="T29" fmla="*/ 145 h 461"/>
                <a:gd name="T30" fmla="*/ 749 w 1218"/>
                <a:gd name="T31" fmla="*/ 163 h 461"/>
                <a:gd name="T32" fmla="*/ 784 w 1218"/>
                <a:gd name="T33" fmla="*/ 101 h 461"/>
                <a:gd name="T34" fmla="*/ 768 w 1218"/>
                <a:gd name="T35" fmla="*/ 139 h 461"/>
                <a:gd name="T36" fmla="*/ 811 w 1218"/>
                <a:gd name="T37" fmla="*/ 132 h 461"/>
                <a:gd name="T38" fmla="*/ 856 w 1218"/>
                <a:gd name="T39" fmla="*/ 132 h 461"/>
                <a:gd name="T40" fmla="*/ 933 w 1218"/>
                <a:gd name="T41" fmla="*/ 130 h 461"/>
                <a:gd name="T42" fmla="*/ 923 w 1218"/>
                <a:gd name="T43" fmla="*/ 163 h 461"/>
                <a:gd name="T44" fmla="*/ 916 w 1218"/>
                <a:gd name="T45" fmla="*/ 127 h 461"/>
                <a:gd name="T46" fmla="*/ 919 w 1218"/>
                <a:gd name="T47" fmla="*/ 139 h 461"/>
                <a:gd name="T48" fmla="*/ 954 w 1218"/>
                <a:gd name="T49" fmla="*/ 132 h 461"/>
                <a:gd name="T50" fmla="*/ 973 w 1218"/>
                <a:gd name="T51" fmla="*/ 132 h 461"/>
                <a:gd name="T52" fmla="*/ 1039 w 1218"/>
                <a:gd name="T53" fmla="*/ 139 h 461"/>
                <a:gd name="T54" fmla="*/ 1037 w 1218"/>
                <a:gd name="T55" fmla="*/ 101 h 461"/>
                <a:gd name="T56" fmla="*/ 1055 w 1218"/>
                <a:gd name="T57" fmla="*/ 132 h 461"/>
                <a:gd name="T58" fmla="*/ 1144 w 1218"/>
                <a:gd name="T59" fmla="*/ 101 h 461"/>
                <a:gd name="T60" fmla="*/ 1102 w 1218"/>
                <a:gd name="T61" fmla="*/ 163 h 461"/>
                <a:gd name="T62" fmla="*/ 1104 w 1218"/>
                <a:gd name="T63" fmla="*/ 136 h 461"/>
                <a:gd name="T64" fmla="*/ 1200 w 1218"/>
                <a:gd name="T65" fmla="*/ 128 h 461"/>
                <a:gd name="T66" fmla="*/ 1179 w 1218"/>
                <a:gd name="T67" fmla="*/ 101 h 461"/>
                <a:gd name="T68" fmla="*/ 1168 w 1218"/>
                <a:gd name="T69" fmla="*/ 82 h 461"/>
                <a:gd name="T70" fmla="*/ 1189 w 1218"/>
                <a:gd name="T71" fmla="*/ 94 h 461"/>
                <a:gd name="T72" fmla="*/ 516 w 1218"/>
                <a:gd name="T73" fmla="*/ 248 h 461"/>
                <a:gd name="T74" fmla="*/ 480 w 1218"/>
                <a:gd name="T75" fmla="*/ 232 h 461"/>
                <a:gd name="T76" fmla="*/ 544 w 1218"/>
                <a:gd name="T77" fmla="*/ 232 h 461"/>
                <a:gd name="T78" fmla="*/ 580 w 1218"/>
                <a:gd name="T79" fmla="*/ 296 h 461"/>
                <a:gd name="T80" fmla="*/ 576 w 1218"/>
                <a:gd name="T81" fmla="*/ 247 h 461"/>
                <a:gd name="T82" fmla="*/ 630 w 1218"/>
                <a:gd name="T83" fmla="*/ 251 h 461"/>
                <a:gd name="T84" fmla="*/ 617 w 1218"/>
                <a:gd name="T85" fmla="*/ 275 h 461"/>
                <a:gd name="T86" fmla="*/ 673 w 1218"/>
                <a:gd name="T87" fmla="*/ 294 h 461"/>
                <a:gd name="T88" fmla="*/ 635 w 1218"/>
                <a:gd name="T89" fmla="*/ 275 h 461"/>
                <a:gd name="T90" fmla="*/ 745 w 1218"/>
                <a:gd name="T91" fmla="*/ 232 h 461"/>
                <a:gd name="T92" fmla="*/ 707 w 1218"/>
                <a:gd name="T93" fmla="*/ 294 h 461"/>
                <a:gd name="T94" fmla="*/ 727 w 1218"/>
                <a:gd name="T95" fmla="*/ 255 h 461"/>
                <a:gd name="T96" fmla="*/ 813 w 1218"/>
                <a:gd name="T97" fmla="*/ 287 h 461"/>
                <a:gd name="T98" fmla="*/ 802 w 1218"/>
                <a:gd name="T99" fmla="*/ 251 h 461"/>
                <a:gd name="T100" fmla="*/ 878 w 1218"/>
                <a:gd name="T101" fmla="*/ 294 h 461"/>
                <a:gd name="T102" fmla="*/ 824 w 1218"/>
                <a:gd name="T103" fmla="*/ 294 h 461"/>
                <a:gd name="T104" fmla="*/ 954 w 1218"/>
                <a:gd name="T105" fmla="*/ 263 h 461"/>
                <a:gd name="T106" fmla="*/ 936 w 1218"/>
                <a:gd name="T107" fmla="*/ 263 h 461"/>
                <a:gd name="T108" fmla="*/ 986 w 1218"/>
                <a:gd name="T109" fmla="*/ 232 h 461"/>
                <a:gd name="T110" fmla="*/ 986 w 1218"/>
                <a:gd name="T111" fmla="*/ 288 h 461"/>
                <a:gd name="T112" fmla="*/ 985 w 1218"/>
                <a:gd name="T113" fmla="*/ 263 h 461"/>
                <a:gd name="T114" fmla="*/ 1094 w 1218"/>
                <a:gd name="T115" fmla="*/ 232 h 461"/>
                <a:gd name="T116" fmla="*/ 1057 w 1218"/>
                <a:gd name="T117" fmla="*/ 24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18" h="461">
                  <a:moveTo>
                    <a:pt x="271" y="191"/>
                  </a:moveTo>
                  <a:cubicBezTo>
                    <a:pt x="271" y="147"/>
                    <a:pt x="235" y="111"/>
                    <a:pt x="191" y="111"/>
                  </a:cubicBezTo>
                  <a:cubicBezTo>
                    <a:pt x="148" y="111"/>
                    <a:pt x="112" y="147"/>
                    <a:pt x="112" y="191"/>
                  </a:cubicBezTo>
                  <a:cubicBezTo>
                    <a:pt x="112" y="235"/>
                    <a:pt x="148" y="270"/>
                    <a:pt x="191" y="270"/>
                  </a:cubicBezTo>
                  <a:cubicBezTo>
                    <a:pt x="235" y="270"/>
                    <a:pt x="271" y="235"/>
                    <a:pt x="271" y="191"/>
                  </a:cubicBezTo>
                  <a:close/>
                  <a:moveTo>
                    <a:pt x="143" y="191"/>
                  </a:moveTo>
                  <a:cubicBezTo>
                    <a:pt x="143" y="164"/>
                    <a:pt x="165" y="142"/>
                    <a:pt x="191" y="142"/>
                  </a:cubicBezTo>
                  <a:cubicBezTo>
                    <a:pt x="218" y="142"/>
                    <a:pt x="240" y="164"/>
                    <a:pt x="240" y="191"/>
                  </a:cubicBezTo>
                  <a:cubicBezTo>
                    <a:pt x="240" y="217"/>
                    <a:pt x="218" y="239"/>
                    <a:pt x="191" y="239"/>
                  </a:cubicBezTo>
                  <a:cubicBezTo>
                    <a:pt x="165" y="239"/>
                    <a:pt x="143" y="217"/>
                    <a:pt x="143" y="191"/>
                  </a:cubicBezTo>
                  <a:close/>
                  <a:moveTo>
                    <a:pt x="383" y="191"/>
                  </a:moveTo>
                  <a:cubicBezTo>
                    <a:pt x="383" y="243"/>
                    <a:pt x="361" y="291"/>
                    <a:pt x="327" y="326"/>
                  </a:cubicBezTo>
                  <a:cubicBezTo>
                    <a:pt x="191" y="461"/>
                    <a:pt x="191" y="461"/>
                    <a:pt x="191" y="461"/>
                  </a:cubicBezTo>
                  <a:cubicBezTo>
                    <a:pt x="169" y="439"/>
                    <a:pt x="169" y="439"/>
                    <a:pt x="169" y="439"/>
                  </a:cubicBezTo>
                  <a:cubicBezTo>
                    <a:pt x="305" y="304"/>
                    <a:pt x="305" y="304"/>
                    <a:pt x="305" y="304"/>
                  </a:cubicBezTo>
                  <a:cubicBezTo>
                    <a:pt x="334" y="275"/>
                    <a:pt x="352" y="235"/>
                    <a:pt x="352" y="191"/>
                  </a:cubicBezTo>
                  <a:cubicBezTo>
                    <a:pt x="352" y="102"/>
                    <a:pt x="280" y="31"/>
                    <a:pt x="191" y="31"/>
                  </a:cubicBezTo>
                  <a:cubicBezTo>
                    <a:pt x="103" y="31"/>
                    <a:pt x="31" y="102"/>
                    <a:pt x="31" y="191"/>
                  </a:cubicBezTo>
                  <a:cubicBezTo>
                    <a:pt x="31" y="235"/>
                    <a:pt x="49" y="275"/>
                    <a:pt x="78" y="304"/>
                  </a:cubicBezTo>
                  <a:cubicBezTo>
                    <a:pt x="81" y="306"/>
                    <a:pt x="83" y="310"/>
                    <a:pt x="83" y="315"/>
                  </a:cubicBezTo>
                  <a:cubicBezTo>
                    <a:pt x="83" y="323"/>
                    <a:pt x="76" y="330"/>
                    <a:pt x="67" y="330"/>
                  </a:cubicBezTo>
                  <a:cubicBezTo>
                    <a:pt x="63" y="330"/>
                    <a:pt x="59" y="329"/>
                    <a:pt x="56" y="326"/>
                  </a:cubicBezTo>
                  <a:cubicBezTo>
                    <a:pt x="22" y="291"/>
                    <a:pt x="0" y="243"/>
                    <a:pt x="0" y="191"/>
                  </a:cubicBezTo>
                  <a:cubicBezTo>
                    <a:pt x="0" y="85"/>
                    <a:pt x="86" y="0"/>
                    <a:pt x="191" y="0"/>
                  </a:cubicBezTo>
                  <a:cubicBezTo>
                    <a:pt x="297" y="0"/>
                    <a:pt x="383" y="85"/>
                    <a:pt x="383" y="191"/>
                  </a:cubicBezTo>
                  <a:close/>
                  <a:moveTo>
                    <a:pt x="287" y="286"/>
                  </a:moveTo>
                  <a:cubicBezTo>
                    <a:pt x="152" y="422"/>
                    <a:pt x="152" y="422"/>
                    <a:pt x="152" y="422"/>
                  </a:cubicBezTo>
                  <a:cubicBezTo>
                    <a:pt x="130" y="400"/>
                    <a:pt x="130" y="400"/>
                    <a:pt x="130" y="400"/>
                  </a:cubicBezTo>
                  <a:cubicBezTo>
                    <a:pt x="265" y="264"/>
                    <a:pt x="265" y="264"/>
                    <a:pt x="265" y="264"/>
                  </a:cubicBezTo>
                  <a:cubicBezTo>
                    <a:pt x="284" y="246"/>
                    <a:pt x="296" y="219"/>
                    <a:pt x="296" y="191"/>
                  </a:cubicBezTo>
                  <a:cubicBezTo>
                    <a:pt x="296" y="133"/>
                    <a:pt x="249" y="86"/>
                    <a:pt x="191" y="86"/>
                  </a:cubicBezTo>
                  <a:cubicBezTo>
                    <a:pt x="134" y="86"/>
                    <a:pt x="87" y="133"/>
                    <a:pt x="87" y="191"/>
                  </a:cubicBezTo>
                  <a:cubicBezTo>
                    <a:pt x="87" y="219"/>
                    <a:pt x="99" y="245"/>
                    <a:pt x="117" y="264"/>
                  </a:cubicBezTo>
                  <a:cubicBezTo>
                    <a:pt x="120" y="267"/>
                    <a:pt x="122" y="271"/>
                    <a:pt x="122" y="275"/>
                  </a:cubicBezTo>
                  <a:cubicBezTo>
                    <a:pt x="122" y="284"/>
                    <a:pt x="115" y="291"/>
                    <a:pt x="107" y="291"/>
                  </a:cubicBezTo>
                  <a:cubicBezTo>
                    <a:pt x="102" y="291"/>
                    <a:pt x="98" y="289"/>
                    <a:pt x="96" y="286"/>
                  </a:cubicBezTo>
                  <a:cubicBezTo>
                    <a:pt x="71" y="262"/>
                    <a:pt x="56" y="228"/>
                    <a:pt x="56" y="191"/>
                  </a:cubicBezTo>
                  <a:cubicBezTo>
                    <a:pt x="56" y="116"/>
                    <a:pt x="117" y="55"/>
                    <a:pt x="191" y="55"/>
                  </a:cubicBezTo>
                  <a:cubicBezTo>
                    <a:pt x="266" y="55"/>
                    <a:pt x="327" y="116"/>
                    <a:pt x="327" y="191"/>
                  </a:cubicBezTo>
                  <a:cubicBezTo>
                    <a:pt x="327" y="228"/>
                    <a:pt x="312" y="262"/>
                    <a:pt x="287" y="286"/>
                  </a:cubicBezTo>
                  <a:close/>
                  <a:moveTo>
                    <a:pt x="501" y="163"/>
                  </a:moveTo>
                  <a:cubicBezTo>
                    <a:pt x="480" y="163"/>
                    <a:pt x="480" y="163"/>
                    <a:pt x="480" y="163"/>
                  </a:cubicBezTo>
                  <a:cubicBezTo>
                    <a:pt x="508" y="77"/>
                    <a:pt x="508" y="77"/>
                    <a:pt x="508" y="77"/>
                  </a:cubicBezTo>
                  <a:cubicBezTo>
                    <a:pt x="523" y="77"/>
                    <a:pt x="523" y="77"/>
                    <a:pt x="523" y="77"/>
                  </a:cubicBezTo>
                  <a:cubicBezTo>
                    <a:pt x="543" y="135"/>
                    <a:pt x="543" y="135"/>
                    <a:pt x="543" y="135"/>
                  </a:cubicBezTo>
                  <a:cubicBezTo>
                    <a:pt x="543" y="135"/>
                    <a:pt x="543" y="135"/>
                    <a:pt x="543" y="13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77" y="77"/>
                    <a:pt x="577" y="77"/>
                    <a:pt x="577" y="77"/>
                  </a:cubicBezTo>
                  <a:cubicBezTo>
                    <a:pt x="605" y="163"/>
                    <a:pt x="605" y="163"/>
                    <a:pt x="605" y="163"/>
                  </a:cubicBezTo>
                  <a:cubicBezTo>
                    <a:pt x="585" y="163"/>
                    <a:pt x="585" y="163"/>
                    <a:pt x="585" y="163"/>
                  </a:cubicBezTo>
                  <a:cubicBezTo>
                    <a:pt x="569" y="113"/>
                    <a:pt x="569" y="113"/>
                    <a:pt x="569" y="113"/>
                  </a:cubicBezTo>
                  <a:cubicBezTo>
                    <a:pt x="569" y="113"/>
                    <a:pt x="569" y="113"/>
                    <a:pt x="569" y="113"/>
                  </a:cubicBezTo>
                  <a:cubicBezTo>
                    <a:pt x="551" y="163"/>
                    <a:pt x="551" y="163"/>
                    <a:pt x="551" y="163"/>
                  </a:cubicBezTo>
                  <a:cubicBezTo>
                    <a:pt x="534" y="163"/>
                    <a:pt x="534" y="163"/>
                    <a:pt x="534" y="163"/>
                  </a:cubicBezTo>
                  <a:cubicBezTo>
                    <a:pt x="516" y="113"/>
                    <a:pt x="516" y="113"/>
                    <a:pt x="516" y="113"/>
                  </a:cubicBezTo>
                  <a:cubicBezTo>
                    <a:pt x="516" y="113"/>
                    <a:pt x="516" y="113"/>
                    <a:pt x="516" y="113"/>
                  </a:cubicBezTo>
                  <a:lnTo>
                    <a:pt x="501" y="163"/>
                  </a:lnTo>
                  <a:close/>
                  <a:moveTo>
                    <a:pt x="642" y="99"/>
                  </a:moveTo>
                  <a:cubicBezTo>
                    <a:pt x="624" y="99"/>
                    <a:pt x="611" y="113"/>
                    <a:pt x="611" y="132"/>
                  </a:cubicBezTo>
                  <a:cubicBezTo>
                    <a:pt x="611" y="151"/>
                    <a:pt x="624" y="164"/>
                    <a:pt x="642" y="164"/>
                  </a:cubicBezTo>
                  <a:cubicBezTo>
                    <a:pt x="661" y="164"/>
                    <a:pt x="674" y="151"/>
                    <a:pt x="674" y="132"/>
                  </a:cubicBezTo>
                  <a:cubicBezTo>
                    <a:pt x="674" y="113"/>
                    <a:pt x="661" y="99"/>
                    <a:pt x="642" y="99"/>
                  </a:cubicBezTo>
                  <a:close/>
                  <a:moveTo>
                    <a:pt x="642" y="149"/>
                  </a:moveTo>
                  <a:cubicBezTo>
                    <a:pt x="634" y="149"/>
                    <a:pt x="629" y="141"/>
                    <a:pt x="629" y="132"/>
                  </a:cubicBezTo>
                  <a:cubicBezTo>
                    <a:pt x="629" y="122"/>
                    <a:pt x="634" y="115"/>
                    <a:pt x="642" y="115"/>
                  </a:cubicBezTo>
                  <a:cubicBezTo>
                    <a:pt x="651" y="115"/>
                    <a:pt x="656" y="122"/>
                    <a:pt x="656" y="132"/>
                  </a:cubicBezTo>
                  <a:cubicBezTo>
                    <a:pt x="656" y="141"/>
                    <a:pt x="651" y="149"/>
                    <a:pt x="642" y="149"/>
                  </a:cubicBezTo>
                  <a:close/>
                  <a:moveTo>
                    <a:pt x="683" y="132"/>
                  </a:moveTo>
                  <a:cubicBezTo>
                    <a:pt x="683" y="113"/>
                    <a:pt x="695" y="99"/>
                    <a:pt x="714" y="99"/>
                  </a:cubicBezTo>
                  <a:cubicBezTo>
                    <a:pt x="722" y="99"/>
                    <a:pt x="731" y="101"/>
                    <a:pt x="738" y="108"/>
                  </a:cubicBezTo>
                  <a:cubicBezTo>
                    <a:pt x="726" y="119"/>
                    <a:pt x="726" y="119"/>
                    <a:pt x="726" y="119"/>
                  </a:cubicBezTo>
                  <a:cubicBezTo>
                    <a:pt x="723" y="116"/>
                    <a:pt x="719" y="115"/>
                    <a:pt x="715" y="115"/>
                  </a:cubicBezTo>
                  <a:cubicBezTo>
                    <a:pt x="707" y="115"/>
                    <a:pt x="702" y="122"/>
                    <a:pt x="702" y="132"/>
                  </a:cubicBezTo>
                  <a:cubicBezTo>
                    <a:pt x="702" y="141"/>
                    <a:pt x="707" y="149"/>
                    <a:pt x="715" y="149"/>
                  </a:cubicBezTo>
                  <a:cubicBezTo>
                    <a:pt x="719" y="149"/>
                    <a:pt x="723" y="147"/>
                    <a:pt x="726" y="145"/>
                  </a:cubicBezTo>
                  <a:cubicBezTo>
                    <a:pt x="738" y="156"/>
                    <a:pt x="738" y="156"/>
                    <a:pt x="738" y="156"/>
                  </a:cubicBezTo>
                  <a:cubicBezTo>
                    <a:pt x="731" y="163"/>
                    <a:pt x="722" y="164"/>
                    <a:pt x="714" y="164"/>
                  </a:cubicBezTo>
                  <a:cubicBezTo>
                    <a:pt x="695" y="164"/>
                    <a:pt x="683" y="151"/>
                    <a:pt x="683" y="132"/>
                  </a:cubicBezTo>
                  <a:close/>
                  <a:moveTo>
                    <a:pt x="766" y="163"/>
                  </a:moveTo>
                  <a:cubicBezTo>
                    <a:pt x="749" y="163"/>
                    <a:pt x="749" y="163"/>
                    <a:pt x="749" y="163"/>
                  </a:cubicBezTo>
                  <a:cubicBezTo>
                    <a:pt x="749" y="101"/>
                    <a:pt x="749" y="101"/>
                    <a:pt x="749" y="101"/>
                  </a:cubicBezTo>
                  <a:cubicBezTo>
                    <a:pt x="766" y="101"/>
                    <a:pt x="766" y="101"/>
                    <a:pt x="766" y="101"/>
                  </a:cubicBezTo>
                  <a:cubicBezTo>
                    <a:pt x="766" y="124"/>
                    <a:pt x="766" y="124"/>
                    <a:pt x="766" y="124"/>
                  </a:cubicBezTo>
                  <a:cubicBezTo>
                    <a:pt x="769" y="124"/>
                    <a:pt x="769" y="124"/>
                    <a:pt x="769" y="124"/>
                  </a:cubicBezTo>
                  <a:cubicBezTo>
                    <a:pt x="784" y="101"/>
                    <a:pt x="784" y="101"/>
                    <a:pt x="784" y="101"/>
                  </a:cubicBezTo>
                  <a:cubicBezTo>
                    <a:pt x="804" y="101"/>
                    <a:pt x="804" y="101"/>
                    <a:pt x="804" y="101"/>
                  </a:cubicBezTo>
                  <a:cubicBezTo>
                    <a:pt x="784" y="132"/>
                    <a:pt x="784" y="132"/>
                    <a:pt x="784" y="132"/>
                  </a:cubicBezTo>
                  <a:cubicBezTo>
                    <a:pt x="807" y="163"/>
                    <a:pt x="807" y="163"/>
                    <a:pt x="807" y="163"/>
                  </a:cubicBezTo>
                  <a:cubicBezTo>
                    <a:pt x="785" y="163"/>
                    <a:pt x="785" y="163"/>
                    <a:pt x="785" y="163"/>
                  </a:cubicBezTo>
                  <a:cubicBezTo>
                    <a:pt x="768" y="139"/>
                    <a:pt x="768" y="139"/>
                    <a:pt x="768" y="139"/>
                  </a:cubicBezTo>
                  <a:cubicBezTo>
                    <a:pt x="766" y="139"/>
                    <a:pt x="766" y="139"/>
                    <a:pt x="766" y="139"/>
                  </a:cubicBezTo>
                  <a:lnTo>
                    <a:pt x="766" y="163"/>
                  </a:lnTo>
                  <a:close/>
                  <a:moveTo>
                    <a:pt x="875" y="132"/>
                  </a:moveTo>
                  <a:cubicBezTo>
                    <a:pt x="875" y="113"/>
                    <a:pt x="862" y="99"/>
                    <a:pt x="843" y="99"/>
                  </a:cubicBezTo>
                  <a:cubicBezTo>
                    <a:pt x="824" y="99"/>
                    <a:pt x="811" y="113"/>
                    <a:pt x="811" y="132"/>
                  </a:cubicBezTo>
                  <a:cubicBezTo>
                    <a:pt x="811" y="151"/>
                    <a:pt x="824" y="164"/>
                    <a:pt x="843" y="164"/>
                  </a:cubicBezTo>
                  <a:cubicBezTo>
                    <a:pt x="862" y="164"/>
                    <a:pt x="875" y="151"/>
                    <a:pt x="875" y="132"/>
                  </a:cubicBezTo>
                  <a:close/>
                  <a:moveTo>
                    <a:pt x="830" y="132"/>
                  </a:moveTo>
                  <a:cubicBezTo>
                    <a:pt x="830" y="122"/>
                    <a:pt x="835" y="115"/>
                    <a:pt x="843" y="115"/>
                  </a:cubicBezTo>
                  <a:cubicBezTo>
                    <a:pt x="851" y="115"/>
                    <a:pt x="856" y="122"/>
                    <a:pt x="856" y="132"/>
                  </a:cubicBezTo>
                  <a:cubicBezTo>
                    <a:pt x="856" y="141"/>
                    <a:pt x="851" y="149"/>
                    <a:pt x="843" y="149"/>
                  </a:cubicBezTo>
                  <a:cubicBezTo>
                    <a:pt x="835" y="149"/>
                    <a:pt x="830" y="141"/>
                    <a:pt x="830" y="132"/>
                  </a:cubicBezTo>
                  <a:close/>
                  <a:moveTo>
                    <a:pt x="945" y="145"/>
                  </a:moveTo>
                  <a:cubicBezTo>
                    <a:pt x="945" y="137"/>
                    <a:pt x="941" y="132"/>
                    <a:pt x="933" y="130"/>
                  </a:cubicBezTo>
                  <a:cubicBezTo>
                    <a:pt x="933" y="130"/>
                    <a:pt x="933" y="130"/>
                    <a:pt x="933" y="130"/>
                  </a:cubicBezTo>
                  <a:cubicBezTo>
                    <a:pt x="938" y="128"/>
                    <a:pt x="943" y="123"/>
                    <a:pt x="943" y="118"/>
                  </a:cubicBezTo>
                  <a:cubicBezTo>
                    <a:pt x="943" y="105"/>
                    <a:pt x="932" y="101"/>
                    <a:pt x="920" y="101"/>
                  </a:cubicBezTo>
                  <a:cubicBezTo>
                    <a:pt x="888" y="101"/>
                    <a:pt x="888" y="101"/>
                    <a:pt x="888" y="101"/>
                  </a:cubicBezTo>
                  <a:cubicBezTo>
                    <a:pt x="888" y="163"/>
                    <a:pt x="888" y="163"/>
                    <a:pt x="888" y="163"/>
                  </a:cubicBezTo>
                  <a:cubicBezTo>
                    <a:pt x="923" y="163"/>
                    <a:pt x="923" y="163"/>
                    <a:pt x="923" y="163"/>
                  </a:cubicBezTo>
                  <a:cubicBezTo>
                    <a:pt x="939" y="163"/>
                    <a:pt x="945" y="154"/>
                    <a:pt x="945" y="145"/>
                  </a:cubicBezTo>
                  <a:close/>
                  <a:moveTo>
                    <a:pt x="906" y="114"/>
                  </a:moveTo>
                  <a:cubicBezTo>
                    <a:pt x="916" y="114"/>
                    <a:pt x="916" y="114"/>
                    <a:pt x="916" y="114"/>
                  </a:cubicBezTo>
                  <a:cubicBezTo>
                    <a:pt x="921" y="114"/>
                    <a:pt x="924" y="115"/>
                    <a:pt x="924" y="120"/>
                  </a:cubicBezTo>
                  <a:cubicBezTo>
                    <a:pt x="924" y="125"/>
                    <a:pt x="921" y="127"/>
                    <a:pt x="916" y="127"/>
                  </a:cubicBezTo>
                  <a:cubicBezTo>
                    <a:pt x="906" y="127"/>
                    <a:pt x="906" y="127"/>
                    <a:pt x="906" y="127"/>
                  </a:cubicBezTo>
                  <a:lnTo>
                    <a:pt x="906" y="114"/>
                  </a:lnTo>
                  <a:close/>
                  <a:moveTo>
                    <a:pt x="906" y="150"/>
                  </a:moveTo>
                  <a:cubicBezTo>
                    <a:pt x="906" y="139"/>
                    <a:pt x="906" y="139"/>
                    <a:pt x="906" y="139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24" y="139"/>
                    <a:pt x="926" y="142"/>
                    <a:pt x="926" y="145"/>
                  </a:cubicBezTo>
                  <a:cubicBezTo>
                    <a:pt x="926" y="147"/>
                    <a:pt x="924" y="150"/>
                    <a:pt x="919" y="150"/>
                  </a:cubicBezTo>
                  <a:lnTo>
                    <a:pt x="906" y="150"/>
                  </a:lnTo>
                  <a:close/>
                  <a:moveTo>
                    <a:pt x="985" y="164"/>
                  </a:moveTo>
                  <a:cubicBezTo>
                    <a:pt x="966" y="164"/>
                    <a:pt x="954" y="151"/>
                    <a:pt x="954" y="132"/>
                  </a:cubicBezTo>
                  <a:cubicBezTo>
                    <a:pt x="954" y="113"/>
                    <a:pt x="966" y="99"/>
                    <a:pt x="985" y="99"/>
                  </a:cubicBezTo>
                  <a:cubicBezTo>
                    <a:pt x="993" y="99"/>
                    <a:pt x="1002" y="101"/>
                    <a:pt x="1009" y="108"/>
                  </a:cubicBezTo>
                  <a:cubicBezTo>
                    <a:pt x="997" y="119"/>
                    <a:pt x="997" y="119"/>
                    <a:pt x="997" y="119"/>
                  </a:cubicBezTo>
                  <a:cubicBezTo>
                    <a:pt x="994" y="116"/>
                    <a:pt x="990" y="115"/>
                    <a:pt x="986" y="115"/>
                  </a:cubicBezTo>
                  <a:cubicBezTo>
                    <a:pt x="978" y="115"/>
                    <a:pt x="973" y="122"/>
                    <a:pt x="973" y="132"/>
                  </a:cubicBezTo>
                  <a:cubicBezTo>
                    <a:pt x="973" y="141"/>
                    <a:pt x="978" y="149"/>
                    <a:pt x="986" y="149"/>
                  </a:cubicBezTo>
                  <a:cubicBezTo>
                    <a:pt x="990" y="149"/>
                    <a:pt x="994" y="147"/>
                    <a:pt x="997" y="145"/>
                  </a:cubicBezTo>
                  <a:cubicBezTo>
                    <a:pt x="1009" y="156"/>
                    <a:pt x="1009" y="156"/>
                    <a:pt x="1009" y="156"/>
                  </a:cubicBezTo>
                  <a:cubicBezTo>
                    <a:pt x="1002" y="163"/>
                    <a:pt x="993" y="164"/>
                    <a:pt x="985" y="164"/>
                  </a:cubicBezTo>
                  <a:close/>
                  <a:moveTo>
                    <a:pt x="1039" y="139"/>
                  </a:moveTo>
                  <a:cubicBezTo>
                    <a:pt x="1037" y="139"/>
                    <a:pt x="1037" y="139"/>
                    <a:pt x="1037" y="139"/>
                  </a:cubicBezTo>
                  <a:cubicBezTo>
                    <a:pt x="1037" y="163"/>
                    <a:pt x="1037" y="163"/>
                    <a:pt x="1037" y="163"/>
                  </a:cubicBezTo>
                  <a:cubicBezTo>
                    <a:pt x="1019" y="163"/>
                    <a:pt x="1019" y="163"/>
                    <a:pt x="1019" y="163"/>
                  </a:cubicBezTo>
                  <a:cubicBezTo>
                    <a:pt x="1019" y="101"/>
                    <a:pt x="1019" y="101"/>
                    <a:pt x="1019" y="101"/>
                  </a:cubicBezTo>
                  <a:cubicBezTo>
                    <a:pt x="1037" y="101"/>
                    <a:pt x="1037" y="101"/>
                    <a:pt x="1037" y="101"/>
                  </a:cubicBezTo>
                  <a:cubicBezTo>
                    <a:pt x="1037" y="124"/>
                    <a:pt x="1037" y="124"/>
                    <a:pt x="1037" y="124"/>
                  </a:cubicBezTo>
                  <a:cubicBezTo>
                    <a:pt x="1040" y="124"/>
                    <a:pt x="1040" y="124"/>
                    <a:pt x="1040" y="124"/>
                  </a:cubicBezTo>
                  <a:cubicBezTo>
                    <a:pt x="1055" y="101"/>
                    <a:pt x="1055" y="101"/>
                    <a:pt x="1055" y="101"/>
                  </a:cubicBezTo>
                  <a:cubicBezTo>
                    <a:pt x="1075" y="101"/>
                    <a:pt x="1075" y="101"/>
                    <a:pt x="1075" y="101"/>
                  </a:cubicBezTo>
                  <a:cubicBezTo>
                    <a:pt x="1055" y="132"/>
                    <a:pt x="1055" y="132"/>
                    <a:pt x="1055" y="132"/>
                  </a:cubicBezTo>
                  <a:cubicBezTo>
                    <a:pt x="1078" y="163"/>
                    <a:pt x="1078" y="163"/>
                    <a:pt x="1078" y="163"/>
                  </a:cubicBezTo>
                  <a:cubicBezTo>
                    <a:pt x="1056" y="163"/>
                    <a:pt x="1056" y="163"/>
                    <a:pt x="1056" y="163"/>
                  </a:cubicBezTo>
                  <a:lnTo>
                    <a:pt x="1039" y="139"/>
                  </a:lnTo>
                  <a:close/>
                  <a:moveTo>
                    <a:pt x="1128" y="101"/>
                  </a:moveTo>
                  <a:cubicBezTo>
                    <a:pt x="1144" y="101"/>
                    <a:pt x="1144" y="101"/>
                    <a:pt x="1144" y="101"/>
                  </a:cubicBezTo>
                  <a:cubicBezTo>
                    <a:pt x="1144" y="163"/>
                    <a:pt x="1144" y="163"/>
                    <a:pt x="1144" y="163"/>
                  </a:cubicBezTo>
                  <a:cubicBezTo>
                    <a:pt x="1126" y="163"/>
                    <a:pt x="1126" y="163"/>
                    <a:pt x="1126" y="163"/>
                  </a:cubicBezTo>
                  <a:cubicBezTo>
                    <a:pt x="1126" y="128"/>
                    <a:pt x="1126" y="128"/>
                    <a:pt x="1126" y="128"/>
                  </a:cubicBezTo>
                  <a:cubicBezTo>
                    <a:pt x="1125" y="128"/>
                    <a:pt x="1125" y="128"/>
                    <a:pt x="1125" y="128"/>
                  </a:cubicBezTo>
                  <a:cubicBezTo>
                    <a:pt x="1102" y="163"/>
                    <a:pt x="1102" y="163"/>
                    <a:pt x="1102" y="163"/>
                  </a:cubicBezTo>
                  <a:cubicBezTo>
                    <a:pt x="1086" y="163"/>
                    <a:pt x="1086" y="163"/>
                    <a:pt x="1086" y="163"/>
                  </a:cubicBezTo>
                  <a:cubicBezTo>
                    <a:pt x="1086" y="101"/>
                    <a:pt x="1086" y="101"/>
                    <a:pt x="1086" y="101"/>
                  </a:cubicBezTo>
                  <a:cubicBezTo>
                    <a:pt x="1104" y="101"/>
                    <a:pt x="1104" y="101"/>
                    <a:pt x="1104" y="101"/>
                  </a:cubicBezTo>
                  <a:cubicBezTo>
                    <a:pt x="1104" y="136"/>
                    <a:pt x="1104" y="136"/>
                    <a:pt x="1104" y="136"/>
                  </a:cubicBezTo>
                  <a:cubicBezTo>
                    <a:pt x="1104" y="136"/>
                    <a:pt x="1104" y="136"/>
                    <a:pt x="1104" y="136"/>
                  </a:cubicBezTo>
                  <a:lnTo>
                    <a:pt x="1128" y="101"/>
                  </a:lnTo>
                  <a:close/>
                  <a:moveTo>
                    <a:pt x="1218" y="101"/>
                  </a:moveTo>
                  <a:cubicBezTo>
                    <a:pt x="1218" y="163"/>
                    <a:pt x="1218" y="163"/>
                    <a:pt x="1218" y="163"/>
                  </a:cubicBezTo>
                  <a:cubicBezTo>
                    <a:pt x="1200" y="163"/>
                    <a:pt x="1200" y="163"/>
                    <a:pt x="1200" y="163"/>
                  </a:cubicBezTo>
                  <a:cubicBezTo>
                    <a:pt x="1200" y="128"/>
                    <a:pt x="1200" y="128"/>
                    <a:pt x="1200" y="128"/>
                  </a:cubicBezTo>
                  <a:cubicBezTo>
                    <a:pt x="1200" y="128"/>
                    <a:pt x="1200" y="128"/>
                    <a:pt x="1200" y="128"/>
                  </a:cubicBezTo>
                  <a:cubicBezTo>
                    <a:pt x="1177" y="163"/>
                    <a:pt x="1177" y="163"/>
                    <a:pt x="1177" y="163"/>
                  </a:cubicBezTo>
                  <a:cubicBezTo>
                    <a:pt x="1161" y="163"/>
                    <a:pt x="1161" y="163"/>
                    <a:pt x="1161" y="163"/>
                  </a:cubicBezTo>
                  <a:cubicBezTo>
                    <a:pt x="1161" y="101"/>
                    <a:pt x="1161" y="101"/>
                    <a:pt x="1161" y="101"/>
                  </a:cubicBezTo>
                  <a:cubicBezTo>
                    <a:pt x="1179" y="101"/>
                    <a:pt x="1179" y="101"/>
                    <a:pt x="1179" y="101"/>
                  </a:cubicBezTo>
                  <a:cubicBezTo>
                    <a:pt x="1179" y="136"/>
                    <a:pt x="1179" y="136"/>
                    <a:pt x="1179" y="136"/>
                  </a:cubicBezTo>
                  <a:cubicBezTo>
                    <a:pt x="1179" y="136"/>
                    <a:pt x="1179" y="136"/>
                    <a:pt x="1179" y="136"/>
                  </a:cubicBezTo>
                  <a:cubicBezTo>
                    <a:pt x="1203" y="101"/>
                    <a:pt x="1203" y="101"/>
                    <a:pt x="1203" y="101"/>
                  </a:cubicBezTo>
                  <a:lnTo>
                    <a:pt x="1218" y="101"/>
                  </a:lnTo>
                  <a:close/>
                  <a:moveTo>
                    <a:pt x="1168" y="82"/>
                  </a:moveTo>
                  <a:cubicBezTo>
                    <a:pt x="1178" y="73"/>
                    <a:pt x="1178" y="73"/>
                    <a:pt x="1178" y="73"/>
                  </a:cubicBezTo>
                  <a:cubicBezTo>
                    <a:pt x="1179" y="76"/>
                    <a:pt x="1183" y="81"/>
                    <a:pt x="1189" y="81"/>
                  </a:cubicBezTo>
                  <a:cubicBezTo>
                    <a:pt x="1196" y="81"/>
                    <a:pt x="1199" y="76"/>
                    <a:pt x="1201" y="73"/>
                  </a:cubicBezTo>
                  <a:cubicBezTo>
                    <a:pt x="1209" y="82"/>
                    <a:pt x="1209" y="82"/>
                    <a:pt x="1209" y="82"/>
                  </a:cubicBezTo>
                  <a:cubicBezTo>
                    <a:pt x="1207" y="87"/>
                    <a:pt x="1200" y="94"/>
                    <a:pt x="1189" y="94"/>
                  </a:cubicBezTo>
                  <a:cubicBezTo>
                    <a:pt x="1178" y="94"/>
                    <a:pt x="1171" y="87"/>
                    <a:pt x="1168" y="82"/>
                  </a:cubicBezTo>
                  <a:close/>
                  <a:moveTo>
                    <a:pt x="480" y="232"/>
                  </a:moveTo>
                  <a:cubicBezTo>
                    <a:pt x="536" y="232"/>
                    <a:pt x="536" y="232"/>
                    <a:pt x="536" y="232"/>
                  </a:cubicBezTo>
                  <a:cubicBezTo>
                    <a:pt x="530" y="248"/>
                    <a:pt x="530" y="248"/>
                    <a:pt x="530" y="248"/>
                  </a:cubicBezTo>
                  <a:cubicBezTo>
                    <a:pt x="516" y="248"/>
                    <a:pt x="516" y="248"/>
                    <a:pt x="516" y="248"/>
                  </a:cubicBezTo>
                  <a:cubicBezTo>
                    <a:pt x="516" y="294"/>
                    <a:pt x="516" y="294"/>
                    <a:pt x="516" y="294"/>
                  </a:cubicBezTo>
                  <a:cubicBezTo>
                    <a:pt x="498" y="294"/>
                    <a:pt x="498" y="294"/>
                    <a:pt x="498" y="294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80" y="248"/>
                    <a:pt x="480" y="248"/>
                    <a:pt x="480" y="248"/>
                  </a:cubicBezTo>
                  <a:lnTo>
                    <a:pt x="480" y="232"/>
                  </a:lnTo>
                  <a:close/>
                  <a:moveTo>
                    <a:pt x="580" y="231"/>
                  </a:moveTo>
                  <a:cubicBezTo>
                    <a:pt x="571" y="231"/>
                    <a:pt x="565" y="235"/>
                    <a:pt x="563" y="238"/>
                  </a:cubicBezTo>
                  <a:cubicBezTo>
                    <a:pt x="562" y="238"/>
                    <a:pt x="562" y="238"/>
                    <a:pt x="562" y="238"/>
                  </a:cubicBezTo>
                  <a:cubicBezTo>
                    <a:pt x="562" y="232"/>
                    <a:pt x="562" y="232"/>
                    <a:pt x="562" y="232"/>
                  </a:cubicBezTo>
                  <a:cubicBezTo>
                    <a:pt x="544" y="232"/>
                    <a:pt x="544" y="232"/>
                    <a:pt x="544" y="232"/>
                  </a:cubicBezTo>
                  <a:cubicBezTo>
                    <a:pt x="544" y="317"/>
                    <a:pt x="544" y="317"/>
                    <a:pt x="544" y="317"/>
                  </a:cubicBezTo>
                  <a:cubicBezTo>
                    <a:pt x="562" y="317"/>
                    <a:pt x="562" y="317"/>
                    <a:pt x="562" y="317"/>
                  </a:cubicBezTo>
                  <a:cubicBezTo>
                    <a:pt x="562" y="288"/>
                    <a:pt x="562" y="288"/>
                    <a:pt x="562" y="288"/>
                  </a:cubicBezTo>
                  <a:cubicBezTo>
                    <a:pt x="563" y="288"/>
                    <a:pt x="563" y="288"/>
                    <a:pt x="563" y="288"/>
                  </a:cubicBezTo>
                  <a:cubicBezTo>
                    <a:pt x="565" y="292"/>
                    <a:pt x="571" y="296"/>
                    <a:pt x="580" y="296"/>
                  </a:cubicBezTo>
                  <a:cubicBezTo>
                    <a:pt x="596" y="296"/>
                    <a:pt x="608" y="282"/>
                    <a:pt x="608" y="263"/>
                  </a:cubicBezTo>
                  <a:cubicBezTo>
                    <a:pt x="608" y="244"/>
                    <a:pt x="596" y="231"/>
                    <a:pt x="580" y="231"/>
                  </a:cubicBezTo>
                  <a:close/>
                  <a:moveTo>
                    <a:pt x="576" y="280"/>
                  </a:moveTo>
                  <a:cubicBezTo>
                    <a:pt x="567" y="280"/>
                    <a:pt x="562" y="273"/>
                    <a:pt x="562" y="263"/>
                  </a:cubicBezTo>
                  <a:cubicBezTo>
                    <a:pt x="562" y="254"/>
                    <a:pt x="567" y="247"/>
                    <a:pt x="576" y="247"/>
                  </a:cubicBezTo>
                  <a:cubicBezTo>
                    <a:pt x="584" y="247"/>
                    <a:pt x="590" y="254"/>
                    <a:pt x="590" y="263"/>
                  </a:cubicBezTo>
                  <a:cubicBezTo>
                    <a:pt x="590" y="273"/>
                    <a:pt x="584" y="280"/>
                    <a:pt x="576" y="280"/>
                  </a:cubicBezTo>
                  <a:close/>
                  <a:moveTo>
                    <a:pt x="646" y="231"/>
                  </a:moveTo>
                  <a:cubicBezTo>
                    <a:pt x="637" y="231"/>
                    <a:pt x="627" y="234"/>
                    <a:pt x="620" y="240"/>
                  </a:cubicBezTo>
                  <a:cubicBezTo>
                    <a:pt x="630" y="251"/>
                    <a:pt x="630" y="251"/>
                    <a:pt x="630" y="251"/>
                  </a:cubicBezTo>
                  <a:cubicBezTo>
                    <a:pt x="635" y="248"/>
                    <a:pt x="640" y="247"/>
                    <a:pt x="645" y="247"/>
                  </a:cubicBezTo>
                  <a:cubicBezTo>
                    <a:pt x="650" y="247"/>
                    <a:pt x="655" y="249"/>
                    <a:pt x="655" y="254"/>
                  </a:cubicBezTo>
                  <a:cubicBezTo>
                    <a:pt x="655" y="255"/>
                    <a:pt x="655" y="255"/>
                    <a:pt x="655" y="255"/>
                  </a:cubicBezTo>
                  <a:cubicBezTo>
                    <a:pt x="652" y="255"/>
                    <a:pt x="647" y="255"/>
                    <a:pt x="644" y="255"/>
                  </a:cubicBezTo>
                  <a:cubicBezTo>
                    <a:pt x="625" y="255"/>
                    <a:pt x="617" y="265"/>
                    <a:pt x="617" y="275"/>
                  </a:cubicBezTo>
                  <a:cubicBezTo>
                    <a:pt x="617" y="287"/>
                    <a:pt x="626" y="296"/>
                    <a:pt x="638" y="296"/>
                  </a:cubicBezTo>
                  <a:cubicBezTo>
                    <a:pt x="646" y="296"/>
                    <a:pt x="652" y="294"/>
                    <a:pt x="655" y="288"/>
                  </a:cubicBezTo>
                  <a:cubicBezTo>
                    <a:pt x="655" y="288"/>
                    <a:pt x="655" y="288"/>
                    <a:pt x="655" y="288"/>
                  </a:cubicBezTo>
                  <a:cubicBezTo>
                    <a:pt x="655" y="294"/>
                    <a:pt x="655" y="294"/>
                    <a:pt x="655" y="294"/>
                  </a:cubicBezTo>
                  <a:cubicBezTo>
                    <a:pt x="673" y="294"/>
                    <a:pt x="673" y="294"/>
                    <a:pt x="673" y="294"/>
                  </a:cubicBezTo>
                  <a:cubicBezTo>
                    <a:pt x="673" y="255"/>
                    <a:pt x="673" y="255"/>
                    <a:pt x="673" y="255"/>
                  </a:cubicBezTo>
                  <a:cubicBezTo>
                    <a:pt x="673" y="240"/>
                    <a:pt x="662" y="231"/>
                    <a:pt x="646" y="231"/>
                  </a:cubicBezTo>
                  <a:close/>
                  <a:moveTo>
                    <a:pt x="655" y="271"/>
                  </a:moveTo>
                  <a:cubicBezTo>
                    <a:pt x="655" y="279"/>
                    <a:pt x="649" y="282"/>
                    <a:pt x="644" y="282"/>
                  </a:cubicBezTo>
                  <a:cubicBezTo>
                    <a:pt x="638" y="282"/>
                    <a:pt x="635" y="279"/>
                    <a:pt x="635" y="275"/>
                  </a:cubicBezTo>
                  <a:cubicBezTo>
                    <a:pt x="635" y="271"/>
                    <a:pt x="639" y="268"/>
                    <a:pt x="647" y="268"/>
                  </a:cubicBezTo>
                  <a:cubicBezTo>
                    <a:pt x="649" y="268"/>
                    <a:pt x="652" y="268"/>
                    <a:pt x="655" y="269"/>
                  </a:cubicBezTo>
                  <a:lnTo>
                    <a:pt x="655" y="271"/>
                  </a:lnTo>
                  <a:close/>
                  <a:moveTo>
                    <a:pt x="727" y="232"/>
                  </a:moveTo>
                  <a:cubicBezTo>
                    <a:pt x="745" y="232"/>
                    <a:pt x="745" y="232"/>
                    <a:pt x="745" y="232"/>
                  </a:cubicBezTo>
                  <a:cubicBezTo>
                    <a:pt x="745" y="294"/>
                    <a:pt x="745" y="294"/>
                    <a:pt x="745" y="294"/>
                  </a:cubicBezTo>
                  <a:cubicBezTo>
                    <a:pt x="727" y="294"/>
                    <a:pt x="727" y="294"/>
                    <a:pt x="727" y="294"/>
                  </a:cubicBezTo>
                  <a:cubicBezTo>
                    <a:pt x="727" y="271"/>
                    <a:pt x="727" y="271"/>
                    <a:pt x="727" y="271"/>
                  </a:cubicBezTo>
                  <a:cubicBezTo>
                    <a:pt x="707" y="271"/>
                    <a:pt x="707" y="271"/>
                    <a:pt x="707" y="271"/>
                  </a:cubicBezTo>
                  <a:cubicBezTo>
                    <a:pt x="707" y="294"/>
                    <a:pt x="707" y="294"/>
                    <a:pt x="707" y="294"/>
                  </a:cubicBezTo>
                  <a:cubicBezTo>
                    <a:pt x="689" y="294"/>
                    <a:pt x="689" y="294"/>
                    <a:pt x="689" y="294"/>
                  </a:cubicBezTo>
                  <a:cubicBezTo>
                    <a:pt x="689" y="232"/>
                    <a:pt x="689" y="232"/>
                    <a:pt x="689" y="232"/>
                  </a:cubicBezTo>
                  <a:cubicBezTo>
                    <a:pt x="707" y="232"/>
                    <a:pt x="707" y="232"/>
                    <a:pt x="707" y="232"/>
                  </a:cubicBezTo>
                  <a:cubicBezTo>
                    <a:pt x="707" y="255"/>
                    <a:pt x="707" y="255"/>
                    <a:pt x="707" y="255"/>
                  </a:cubicBezTo>
                  <a:cubicBezTo>
                    <a:pt x="727" y="255"/>
                    <a:pt x="727" y="255"/>
                    <a:pt x="727" y="255"/>
                  </a:cubicBezTo>
                  <a:lnTo>
                    <a:pt x="727" y="232"/>
                  </a:lnTo>
                  <a:close/>
                  <a:moveTo>
                    <a:pt x="777" y="263"/>
                  </a:moveTo>
                  <a:cubicBezTo>
                    <a:pt x="777" y="273"/>
                    <a:pt x="782" y="280"/>
                    <a:pt x="790" y="280"/>
                  </a:cubicBezTo>
                  <a:cubicBezTo>
                    <a:pt x="795" y="280"/>
                    <a:pt x="799" y="279"/>
                    <a:pt x="802" y="276"/>
                  </a:cubicBezTo>
                  <a:cubicBezTo>
                    <a:pt x="813" y="287"/>
                    <a:pt x="813" y="287"/>
                    <a:pt x="813" y="287"/>
                  </a:cubicBezTo>
                  <a:cubicBezTo>
                    <a:pt x="806" y="294"/>
                    <a:pt x="797" y="296"/>
                    <a:pt x="789" y="296"/>
                  </a:cubicBezTo>
                  <a:cubicBezTo>
                    <a:pt x="771" y="296"/>
                    <a:pt x="759" y="282"/>
                    <a:pt x="759" y="263"/>
                  </a:cubicBezTo>
                  <a:cubicBezTo>
                    <a:pt x="759" y="244"/>
                    <a:pt x="771" y="231"/>
                    <a:pt x="789" y="231"/>
                  </a:cubicBezTo>
                  <a:cubicBezTo>
                    <a:pt x="797" y="231"/>
                    <a:pt x="806" y="232"/>
                    <a:pt x="813" y="239"/>
                  </a:cubicBezTo>
                  <a:cubicBezTo>
                    <a:pt x="802" y="251"/>
                    <a:pt x="802" y="251"/>
                    <a:pt x="802" y="251"/>
                  </a:cubicBezTo>
                  <a:cubicBezTo>
                    <a:pt x="799" y="248"/>
                    <a:pt x="795" y="247"/>
                    <a:pt x="790" y="247"/>
                  </a:cubicBezTo>
                  <a:cubicBezTo>
                    <a:pt x="782" y="247"/>
                    <a:pt x="777" y="254"/>
                    <a:pt x="777" y="263"/>
                  </a:cubicBezTo>
                  <a:close/>
                  <a:moveTo>
                    <a:pt x="824" y="232"/>
                  </a:moveTo>
                  <a:cubicBezTo>
                    <a:pt x="878" y="232"/>
                    <a:pt x="878" y="232"/>
                    <a:pt x="878" y="232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60" y="294"/>
                    <a:pt x="860" y="294"/>
                    <a:pt x="860" y="294"/>
                  </a:cubicBezTo>
                  <a:cubicBezTo>
                    <a:pt x="860" y="248"/>
                    <a:pt x="860" y="248"/>
                    <a:pt x="860" y="248"/>
                  </a:cubicBezTo>
                  <a:cubicBezTo>
                    <a:pt x="842" y="248"/>
                    <a:pt x="842" y="248"/>
                    <a:pt x="842" y="248"/>
                  </a:cubicBezTo>
                  <a:cubicBezTo>
                    <a:pt x="842" y="294"/>
                    <a:pt x="842" y="294"/>
                    <a:pt x="842" y="294"/>
                  </a:cubicBezTo>
                  <a:cubicBezTo>
                    <a:pt x="824" y="294"/>
                    <a:pt x="824" y="294"/>
                    <a:pt x="824" y="294"/>
                  </a:cubicBezTo>
                  <a:lnTo>
                    <a:pt x="824" y="232"/>
                  </a:lnTo>
                  <a:close/>
                  <a:moveTo>
                    <a:pt x="923" y="231"/>
                  </a:moveTo>
                  <a:cubicBezTo>
                    <a:pt x="904" y="231"/>
                    <a:pt x="891" y="244"/>
                    <a:pt x="891" y="263"/>
                  </a:cubicBezTo>
                  <a:cubicBezTo>
                    <a:pt x="891" y="282"/>
                    <a:pt x="904" y="296"/>
                    <a:pt x="923" y="296"/>
                  </a:cubicBezTo>
                  <a:cubicBezTo>
                    <a:pt x="941" y="296"/>
                    <a:pt x="954" y="282"/>
                    <a:pt x="954" y="263"/>
                  </a:cubicBezTo>
                  <a:cubicBezTo>
                    <a:pt x="954" y="244"/>
                    <a:pt x="941" y="231"/>
                    <a:pt x="923" y="231"/>
                  </a:cubicBezTo>
                  <a:close/>
                  <a:moveTo>
                    <a:pt x="923" y="280"/>
                  </a:moveTo>
                  <a:cubicBezTo>
                    <a:pt x="915" y="280"/>
                    <a:pt x="910" y="272"/>
                    <a:pt x="910" y="263"/>
                  </a:cubicBezTo>
                  <a:cubicBezTo>
                    <a:pt x="910" y="254"/>
                    <a:pt x="915" y="247"/>
                    <a:pt x="923" y="247"/>
                  </a:cubicBezTo>
                  <a:cubicBezTo>
                    <a:pt x="931" y="247"/>
                    <a:pt x="936" y="254"/>
                    <a:pt x="936" y="263"/>
                  </a:cubicBezTo>
                  <a:cubicBezTo>
                    <a:pt x="936" y="272"/>
                    <a:pt x="931" y="280"/>
                    <a:pt x="923" y="280"/>
                  </a:cubicBezTo>
                  <a:close/>
                  <a:moveTo>
                    <a:pt x="1003" y="231"/>
                  </a:moveTo>
                  <a:cubicBezTo>
                    <a:pt x="994" y="231"/>
                    <a:pt x="988" y="235"/>
                    <a:pt x="986" y="238"/>
                  </a:cubicBezTo>
                  <a:cubicBezTo>
                    <a:pt x="986" y="238"/>
                    <a:pt x="986" y="238"/>
                    <a:pt x="986" y="238"/>
                  </a:cubicBezTo>
                  <a:cubicBezTo>
                    <a:pt x="986" y="232"/>
                    <a:pt x="986" y="232"/>
                    <a:pt x="986" y="232"/>
                  </a:cubicBezTo>
                  <a:cubicBezTo>
                    <a:pt x="968" y="232"/>
                    <a:pt x="968" y="232"/>
                    <a:pt x="968" y="232"/>
                  </a:cubicBezTo>
                  <a:cubicBezTo>
                    <a:pt x="968" y="317"/>
                    <a:pt x="968" y="317"/>
                    <a:pt x="968" y="317"/>
                  </a:cubicBezTo>
                  <a:cubicBezTo>
                    <a:pt x="986" y="317"/>
                    <a:pt x="986" y="317"/>
                    <a:pt x="986" y="317"/>
                  </a:cubicBezTo>
                  <a:cubicBezTo>
                    <a:pt x="986" y="288"/>
                    <a:pt x="986" y="288"/>
                    <a:pt x="986" y="288"/>
                  </a:cubicBezTo>
                  <a:cubicBezTo>
                    <a:pt x="986" y="288"/>
                    <a:pt x="986" y="288"/>
                    <a:pt x="986" y="288"/>
                  </a:cubicBezTo>
                  <a:cubicBezTo>
                    <a:pt x="988" y="292"/>
                    <a:pt x="994" y="296"/>
                    <a:pt x="1003" y="296"/>
                  </a:cubicBezTo>
                  <a:cubicBezTo>
                    <a:pt x="1019" y="296"/>
                    <a:pt x="1032" y="282"/>
                    <a:pt x="1032" y="263"/>
                  </a:cubicBezTo>
                  <a:cubicBezTo>
                    <a:pt x="1032" y="244"/>
                    <a:pt x="1019" y="231"/>
                    <a:pt x="1003" y="231"/>
                  </a:cubicBezTo>
                  <a:close/>
                  <a:moveTo>
                    <a:pt x="999" y="280"/>
                  </a:moveTo>
                  <a:cubicBezTo>
                    <a:pt x="991" y="280"/>
                    <a:pt x="985" y="273"/>
                    <a:pt x="985" y="263"/>
                  </a:cubicBezTo>
                  <a:cubicBezTo>
                    <a:pt x="985" y="254"/>
                    <a:pt x="991" y="247"/>
                    <a:pt x="999" y="247"/>
                  </a:cubicBezTo>
                  <a:cubicBezTo>
                    <a:pt x="1007" y="247"/>
                    <a:pt x="1013" y="254"/>
                    <a:pt x="1013" y="263"/>
                  </a:cubicBezTo>
                  <a:cubicBezTo>
                    <a:pt x="1013" y="273"/>
                    <a:pt x="1007" y="280"/>
                    <a:pt x="999" y="280"/>
                  </a:cubicBezTo>
                  <a:close/>
                  <a:moveTo>
                    <a:pt x="1039" y="232"/>
                  </a:moveTo>
                  <a:cubicBezTo>
                    <a:pt x="1094" y="232"/>
                    <a:pt x="1094" y="232"/>
                    <a:pt x="1094" y="232"/>
                  </a:cubicBezTo>
                  <a:cubicBezTo>
                    <a:pt x="1089" y="248"/>
                    <a:pt x="1089" y="248"/>
                    <a:pt x="1089" y="248"/>
                  </a:cubicBezTo>
                  <a:cubicBezTo>
                    <a:pt x="1075" y="248"/>
                    <a:pt x="1075" y="248"/>
                    <a:pt x="1075" y="248"/>
                  </a:cubicBezTo>
                  <a:cubicBezTo>
                    <a:pt x="1075" y="294"/>
                    <a:pt x="1075" y="294"/>
                    <a:pt x="1075" y="294"/>
                  </a:cubicBezTo>
                  <a:cubicBezTo>
                    <a:pt x="1057" y="294"/>
                    <a:pt x="1057" y="294"/>
                    <a:pt x="1057" y="294"/>
                  </a:cubicBezTo>
                  <a:cubicBezTo>
                    <a:pt x="1057" y="248"/>
                    <a:pt x="1057" y="248"/>
                    <a:pt x="1057" y="248"/>
                  </a:cubicBezTo>
                  <a:cubicBezTo>
                    <a:pt x="1039" y="248"/>
                    <a:pt x="1039" y="248"/>
                    <a:pt x="1039" y="248"/>
                  </a:cubicBezTo>
                  <a:lnTo>
                    <a:pt x="1039" y="232"/>
                  </a:lnTo>
                  <a:close/>
                </a:path>
              </a:pathLst>
            </a:custGeom>
            <a:solidFill>
              <a:srgbClr val="D628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60687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98" name="Группа 397"/>
            <p:cNvGrpSpPr>
              <a:grpSpLocks/>
            </p:cNvGrpSpPr>
            <p:nvPr userDrawn="1"/>
          </p:nvGrpSpPr>
          <p:grpSpPr>
            <a:xfrm>
              <a:off x="407667" y="5691717"/>
              <a:ext cx="573925" cy="697383"/>
              <a:chOff x="-828600" y="5691717"/>
              <a:chExt cx="573925" cy="697383"/>
            </a:xfrm>
          </p:grpSpPr>
          <p:sp>
            <p:nvSpPr>
              <p:cNvPr id="399" name="Freeform 9"/>
              <p:cNvSpPr>
                <a:spLocks noEditPoints="1"/>
              </p:cNvSpPr>
              <p:nvPr userDrawn="1"/>
            </p:nvSpPr>
            <p:spPr bwMode="auto">
              <a:xfrm>
                <a:off x="-794053" y="5717883"/>
                <a:ext cx="510403" cy="602958"/>
              </a:xfrm>
              <a:custGeom>
                <a:avLst/>
                <a:gdLst>
                  <a:gd name="T0" fmla="*/ 380 w 1154"/>
                  <a:gd name="T1" fmla="*/ 979 h 1335"/>
                  <a:gd name="T2" fmla="*/ 259 w 1154"/>
                  <a:gd name="T3" fmla="*/ 1065 h 1335"/>
                  <a:gd name="T4" fmla="*/ 517 w 1154"/>
                  <a:gd name="T5" fmla="*/ 917 h 1335"/>
                  <a:gd name="T6" fmla="*/ 804 w 1154"/>
                  <a:gd name="T7" fmla="*/ 921 h 1335"/>
                  <a:gd name="T8" fmla="*/ 833 w 1154"/>
                  <a:gd name="T9" fmla="*/ 984 h 1335"/>
                  <a:gd name="T10" fmla="*/ 894 w 1154"/>
                  <a:gd name="T11" fmla="*/ 1093 h 1335"/>
                  <a:gd name="T12" fmla="*/ 723 w 1154"/>
                  <a:gd name="T13" fmla="*/ 968 h 1335"/>
                  <a:gd name="T14" fmla="*/ 487 w 1154"/>
                  <a:gd name="T15" fmla="*/ 982 h 1335"/>
                  <a:gd name="T16" fmla="*/ 805 w 1154"/>
                  <a:gd name="T17" fmla="*/ 1243 h 1335"/>
                  <a:gd name="T18" fmla="*/ 476 w 1154"/>
                  <a:gd name="T19" fmla="*/ 1234 h 1335"/>
                  <a:gd name="T20" fmla="*/ 323 w 1154"/>
                  <a:gd name="T21" fmla="*/ 1171 h 1335"/>
                  <a:gd name="T22" fmla="*/ 179 w 1154"/>
                  <a:gd name="T23" fmla="*/ 979 h 1335"/>
                  <a:gd name="T24" fmla="*/ 189 w 1154"/>
                  <a:gd name="T25" fmla="*/ 22 h 1335"/>
                  <a:gd name="T26" fmla="*/ 260 w 1154"/>
                  <a:gd name="T27" fmla="*/ 170 h 1335"/>
                  <a:gd name="T28" fmla="*/ 245 w 1154"/>
                  <a:gd name="T29" fmla="*/ 304 h 1335"/>
                  <a:gd name="T30" fmla="*/ 204 w 1154"/>
                  <a:gd name="T31" fmla="*/ 410 h 1335"/>
                  <a:gd name="T32" fmla="*/ 328 w 1154"/>
                  <a:gd name="T33" fmla="*/ 545 h 1335"/>
                  <a:gd name="T34" fmla="*/ 308 w 1154"/>
                  <a:gd name="T35" fmla="*/ 632 h 1335"/>
                  <a:gd name="T36" fmla="*/ 23 w 1154"/>
                  <a:gd name="T37" fmla="*/ 678 h 1335"/>
                  <a:gd name="T38" fmla="*/ 53 w 1154"/>
                  <a:gd name="T39" fmla="*/ 627 h 1335"/>
                  <a:gd name="T40" fmla="*/ 50 w 1154"/>
                  <a:gd name="T41" fmla="*/ 964 h 1335"/>
                  <a:gd name="T42" fmla="*/ 128 w 1154"/>
                  <a:gd name="T43" fmla="*/ 922 h 1335"/>
                  <a:gd name="T44" fmla="*/ 160 w 1154"/>
                  <a:gd name="T45" fmla="*/ 1187 h 1335"/>
                  <a:gd name="T46" fmla="*/ 177 w 1154"/>
                  <a:gd name="T47" fmla="*/ 1109 h 1335"/>
                  <a:gd name="T48" fmla="*/ 391 w 1154"/>
                  <a:gd name="T49" fmla="*/ 1133 h 1335"/>
                  <a:gd name="T50" fmla="*/ 372 w 1154"/>
                  <a:gd name="T51" fmla="*/ 1277 h 1335"/>
                  <a:gd name="T52" fmla="*/ 447 w 1154"/>
                  <a:gd name="T53" fmla="*/ 1304 h 1335"/>
                  <a:gd name="T54" fmla="*/ 552 w 1154"/>
                  <a:gd name="T55" fmla="*/ 1303 h 1335"/>
                  <a:gd name="T56" fmla="*/ 628 w 1154"/>
                  <a:gd name="T57" fmla="*/ 1281 h 1335"/>
                  <a:gd name="T58" fmla="*/ 614 w 1154"/>
                  <a:gd name="T59" fmla="*/ 1229 h 1335"/>
                  <a:gd name="T60" fmla="*/ 736 w 1154"/>
                  <a:gd name="T61" fmla="*/ 1241 h 1335"/>
                  <a:gd name="T62" fmla="*/ 758 w 1154"/>
                  <a:gd name="T63" fmla="*/ 1300 h 1335"/>
                  <a:gd name="T64" fmla="*/ 890 w 1154"/>
                  <a:gd name="T65" fmla="*/ 1302 h 1335"/>
                  <a:gd name="T66" fmla="*/ 929 w 1154"/>
                  <a:gd name="T67" fmla="*/ 1253 h 1335"/>
                  <a:gd name="T68" fmla="*/ 891 w 1154"/>
                  <a:gd name="T69" fmla="*/ 1198 h 1335"/>
                  <a:gd name="T70" fmla="*/ 981 w 1154"/>
                  <a:gd name="T71" fmla="*/ 1069 h 1335"/>
                  <a:gd name="T72" fmla="*/ 910 w 1154"/>
                  <a:gd name="T73" fmla="*/ 962 h 1335"/>
                  <a:gd name="T74" fmla="*/ 832 w 1154"/>
                  <a:gd name="T75" fmla="*/ 899 h 1335"/>
                  <a:gd name="T76" fmla="*/ 1015 w 1154"/>
                  <a:gd name="T77" fmla="*/ 789 h 1335"/>
                  <a:gd name="T78" fmla="*/ 1077 w 1154"/>
                  <a:gd name="T79" fmla="*/ 951 h 1335"/>
                  <a:gd name="T80" fmla="*/ 1082 w 1154"/>
                  <a:gd name="T81" fmla="*/ 825 h 1335"/>
                  <a:gd name="T82" fmla="*/ 966 w 1154"/>
                  <a:gd name="T83" fmla="*/ 723 h 1335"/>
                  <a:gd name="T84" fmla="*/ 1117 w 1154"/>
                  <a:gd name="T85" fmla="*/ 769 h 1335"/>
                  <a:gd name="T86" fmla="*/ 1141 w 1154"/>
                  <a:gd name="T87" fmla="*/ 760 h 1335"/>
                  <a:gd name="T88" fmla="*/ 979 w 1154"/>
                  <a:gd name="T89" fmla="*/ 638 h 1335"/>
                  <a:gd name="T90" fmla="*/ 953 w 1154"/>
                  <a:gd name="T91" fmla="*/ 394 h 1335"/>
                  <a:gd name="T92" fmla="*/ 960 w 1154"/>
                  <a:gd name="T93" fmla="*/ 330 h 1335"/>
                  <a:gd name="T94" fmla="*/ 894 w 1154"/>
                  <a:gd name="T95" fmla="*/ 215 h 1335"/>
                  <a:gd name="T96" fmla="*/ 787 w 1154"/>
                  <a:gd name="T97" fmla="*/ 156 h 1335"/>
                  <a:gd name="T98" fmla="*/ 718 w 1154"/>
                  <a:gd name="T99" fmla="*/ 187 h 1335"/>
                  <a:gd name="T100" fmla="*/ 611 w 1154"/>
                  <a:gd name="T101" fmla="*/ 172 h 1335"/>
                  <a:gd name="T102" fmla="*/ 612 w 1154"/>
                  <a:gd name="T103" fmla="*/ 31 h 1335"/>
                  <a:gd name="T104" fmla="*/ 435 w 1154"/>
                  <a:gd name="T105" fmla="*/ 29 h 1335"/>
                  <a:gd name="T106" fmla="*/ 526 w 1154"/>
                  <a:gd name="T107" fmla="*/ 81 h 1335"/>
                  <a:gd name="T108" fmla="*/ 439 w 1154"/>
                  <a:gd name="T109" fmla="*/ 189 h 1335"/>
                  <a:gd name="T110" fmla="*/ 302 w 1154"/>
                  <a:gd name="T111" fmla="*/ 151 h 1335"/>
                  <a:gd name="T112" fmla="*/ 189 w 1154"/>
                  <a:gd name="T113" fmla="*/ 22 h 1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4" h="1335">
                    <a:moveTo>
                      <a:pt x="204" y="1045"/>
                    </a:moveTo>
                    <a:cubicBezTo>
                      <a:pt x="214" y="1008"/>
                      <a:pt x="236" y="989"/>
                      <a:pt x="274" y="982"/>
                    </a:cubicBezTo>
                    <a:cubicBezTo>
                      <a:pt x="310" y="976"/>
                      <a:pt x="350" y="956"/>
                      <a:pt x="394" y="936"/>
                    </a:cubicBezTo>
                    <a:cubicBezTo>
                      <a:pt x="412" y="922"/>
                      <a:pt x="415" y="928"/>
                      <a:pt x="401" y="955"/>
                    </a:cubicBezTo>
                    <a:cubicBezTo>
                      <a:pt x="380" y="979"/>
                      <a:pt x="380" y="979"/>
                      <a:pt x="380" y="979"/>
                    </a:cubicBezTo>
                    <a:cubicBezTo>
                      <a:pt x="369" y="991"/>
                      <a:pt x="367" y="1004"/>
                      <a:pt x="382" y="1016"/>
                    </a:cubicBezTo>
                    <a:cubicBezTo>
                      <a:pt x="403" y="1027"/>
                      <a:pt x="412" y="1037"/>
                      <a:pt x="409" y="1045"/>
                    </a:cubicBezTo>
                    <a:cubicBezTo>
                      <a:pt x="386" y="1039"/>
                      <a:pt x="365" y="1042"/>
                      <a:pt x="347" y="1059"/>
                    </a:cubicBezTo>
                    <a:cubicBezTo>
                      <a:pt x="334" y="1055"/>
                      <a:pt x="319" y="1057"/>
                      <a:pt x="297" y="1067"/>
                    </a:cubicBezTo>
                    <a:cubicBezTo>
                      <a:pt x="286" y="1061"/>
                      <a:pt x="274" y="1061"/>
                      <a:pt x="259" y="1065"/>
                    </a:cubicBezTo>
                    <a:cubicBezTo>
                      <a:pt x="255" y="1056"/>
                      <a:pt x="245" y="1053"/>
                      <a:pt x="227" y="1056"/>
                    </a:cubicBezTo>
                    <a:cubicBezTo>
                      <a:pt x="222" y="1051"/>
                      <a:pt x="214" y="1047"/>
                      <a:pt x="204" y="1045"/>
                    </a:cubicBezTo>
                    <a:close/>
                    <a:moveTo>
                      <a:pt x="455" y="1045"/>
                    </a:moveTo>
                    <a:cubicBezTo>
                      <a:pt x="433" y="1022"/>
                      <a:pt x="431" y="1001"/>
                      <a:pt x="456" y="984"/>
                    </a:cubicBezTo>
                    <a:cubicBezTo>
                      <a:pt x="470" y="974"/>
                      <a:pt x="491" y="952"/>
                      <a:pt x="517" y="917"/>
                    </a:cubicBezTo>
                    <a:cubicBezTo>
                      <a:pt x="534" y="916"/>
                      <a:pt x="550" y="912"/>
                      <a:pt x="567" y="910"/>
                    </a:cubicBezTo>
                    <a:cubicBezTo>
                      <a:pt x="636" y="901"/>
                      <a:pt x="701" y="886"/>
                      <a:pt x="753" y="857"/>
                    </a:cubicBezTo>
                    <a:cubicBezTo>
                      <a:pt x="763" y="854"/>
                      <a:pt x="771" y="856"/>
                      <a:pt x="775" y="864"/>
                    </a:cubicBezTo>
                    <a:cubicBezTo>
                      <a:pt x="816" y="917"/>
                      <a:pt x="816" y="917"/>
                      <a:pt x="816" y="917"/>
                    </a:cubicBezTo>
                    <a:cubicBezTo>
                      <a:pt x="804" y="921"/>
                      <a:pt x="804" y="921"/>
                      <a:pt x="804" y="921"/>
                    </a:cubicBezTo>
                    <a:cubicBezTo>
                      <a:pt x="835" y="945"/>
                      <a:pt x="835" y="945"/>
                      <a:pt x="835" y="945"/>
                    </a:cubicBezTo>
                    <a:cubicBezTo>
                      <a:pt x="829" y="949"/>
                      <a:pt x="833" y="952"/>
                      <a:pt x="840" y="955"/>
                    </a:cubicBezTo>
                    <a:cubicBezTo>
                      <a:pt x="836" y="960"/>
                      <a:pt x="838" y="966"/>
                      <a:pt x="844" y="965"/>
                    </a:cubicBezTo>
                    <a:cubicBezTo>
                      <a:pt x="846" y="973"/>
                      <a:pt x="852" y="984"/>
                      <a:pt x="836" y="968"/>
                    </a:cubicBezTo>
                    <a:cubicBezTo>
                      <a:pt x="826" y="963"/>
                      <a:pt x="825" y="968"/>
                      <a:pt x="833" y="984"/>
                    </a:cubicBezTo>
                    <a:cubicBezTo>
                      <a:pt x="849" y="1008"/>
                      <a:pt x="849" y="1008"/>
                      <a:pt x="849" y="1008"/>
                    </a:cubicBezTo>
                    <a:cubicBezTo>
                      <a:pt x="851" y="1019"/>
                      <a:pt x="855" y="1028"/>
                      <a:pt x="864" y="1036"/>
                    </a:cubicBezTo>
                    <a:cubicBezTo>
                      <a:pt x="877" y="1064"/>
                      <a:pt x="877" y="1064"/>
                      <a:pt x="877" y="1064"/>
                    </a:cubicBezTo>
                    <a:cubicBezTo>
                      <a:pt x="877" y="1068"/>
                      <a:pt x="880" y="1072"/>
                      <a:pt x="881" y="1076"/>
                    </a:cubicBezTo>
                    <a:cubicBezTo>
                      <a:pt x="883" y="1086"/>
                      <a:pt x="885" y="1092"/>
                      <a:pt x="894" y="1093"/>
                    </a:cubicBezTo>
                    <a:cubicBezTo>
                      <a:pt x="885" y="1110"/>
                      <a:pt x="874" y="1125"/>
                      <a:pt x="856" y="1135"/>
                    </a:cubicBezTo>
                    <a:cubicBezTo>
                      <a:pt x="819" y="1155"/>
                      <a:pt x="790" y="1147"/>
                      <a:pt x="793" y="1099"/>
                    </a:cubicBezTo>
                    <a:cubicBezTo>
                      <a:pt x="795" y="1073"/>
                      <a:pt x="800" y="1051"/>
                      <a:pt x="801" y="1025"/>
                    </a:cubicBezTo>
                    <a:cubicBezTo>
                      <a:pt x="811" y="984"/>
                      <a:pt x="801" y="963"/>
                      <a:pt x="766" y="960"/>
                    </a:cubicBezTo>
                    <a:cubicBezTo>
                      <a:pt x="747" y="961"/>
                      <a:pt x="733" y="961"/>
                      <a:pt x="723" y="968"/>
                    </a:cubicBezTo>
                    <a:cubicBezTo>
                      <a:pt x="713" y="975"/>
                      <a:pt x="699" y="973"/>
                      <a:pt x="680" y="961"/>
                    </a:cubicBezTo>
                    <a:cubicBezTo>
                      <a:pt x="643" y="934"/>
                      <a:pt x="615" y="919"/>
                      <a:pt x="596" y="919"/>
                    </a:cubicBezTo>
                    <a:cubicBezTo>
                      <a:pt x="614" y="939"/>
                      <a:pt x="619" y="960"/>
                      <a:pt x="605" y="980"/>
                    </a:cubicBezTo>
                    <a:cubicBezTo>
                      <a:pt x="620" y="987"/>
                      <a:pt x="619" y="993"/>
                      <a:pt x="604" y="1000"/>
                    </a:cubicBezTo>
                    <a:cubicBezTo>
                      <a:pt x="569" y="1001"/>
                      <a:pt x="529" y="994"/>
                      <a:pt x="487" y="982"/>
                    </a:cubicBezTo>
                    <a:cubicBezTo>
                      <a:pt x="473" y="980"/>
                      <a:pt x="471" y="982"/>
                      <a:pt x="480" y="990"/>
                    </a:cubicBezTo>
                    <a:cubicBezTo>
                      <a:pt x="511" y="1002"/>
                      <a:pt x="528" y="1021"/>
                      <a:pt x="528" y="1046"/>
                    </a:cubicBezTo>
                    <a:cubicBezTo>
                      <a:pt x="508" y="1047"/>
                      <a:pt x="491" y="1048"/>
                      <a:pt x="482" y="1050"/>
                    </a:cubicBezTo>
                    <a:cubicBezTo>
                      <a:pt x="473" y="1056"/>
                      <a:pt x="464" y="1055"/>
                      <a:pt x="455" y="1045"/>
                    </a:cubicBezTo>
                    <a:close/>
                    <a:moveTo>
                      <a:pt x="805" y="1243"/>
                    </a:moveTo>
                    <a:cubicBezTo>
                      <a:pt x="794" y="1249"/>
                      <a:pt x="792" y="1255"/>
                      <a:pt x="801" y="1261"/>
                    </a:cubicBezTo>
                    <a:cubicBezTo>
                      <a:pt x="808" y="1266"/>
                      <a:pt x="812" y="1266"/>
                      <a:pt x="813" y="1263"/>
                    </a:cubicBezTo>
                    <a:cubicBezTo>
                      <a:pt x="825" y="1261"/>
                      <a:pt x="808" y="1254"/>
                      <a:pt x="805" y="1243"/>
                    </a:cubicBezTo>
                    <a:close/>
                    <a:moveTo>
                      <a:pt x="483" y="1216"/>
                    </a:moveTo>
                    <a:cubicBezTo>
                      <a:pt x="476" y="1221"/>
                      <a:pt x="473" y="1227"/>
                      <a:pt x="476" y="1234"/>
                    </a:cubicBezTo>
                    <a:cubicBezTo>
                      <a:pt x="490" y="1246"/>
                      <a:pt x="490" y="1246"/>
                      <a:pt x="490" y="1246"/>
                    </a:cubicBezTo>
                    <a:cubicBezTo>
                      <a:pt x="496" y="1241"/>
                      <a:pt x="494" y="1234"/>
                      <a:pt x="488" y="1229"/>
                    </a:cubicBezTo>
                    <a:cubicBezTo>
                      <a:pt x="485" y="1226"/>
                      <a:pt x="483" y="1222"/>
                      <a:pt x="483" y="1216"/>
                    </a:cubicBezTo>
                    <a:close/>
                    <a:moveTo>
                      <a:pt x="325" y="1152"/>
                    </a:moveTo>
                    <a:cubicBezTo>
                      <a:pt x="335" y="1156"/>
                      <a:pt x="335" y="1165"/>
                      <a:pt x="323" y="1171"/>
                    </a:cubicBezTo>
                    <a:cubicBezTo>
                      <a:pt x="313" y="1167"/>
                      <a:pt x="314" y="1159"/>
                      <a:pt x="325" y="1152"/>
                    </a:cubicBezTo>
                    <a:close/>
                    <a:moveTo>
                      <a:pt x="145" y="786"/>
                    </a:moveTo>
                    <a:cubicBezTo>
                      <a:pt x="190" y="837"/>
                      <a:pt x="198" y="895"/>
                      <a:pt x="161" y="962"/>
                    </a:cubicBezTo>
                    <a:cubicBezTo>
                      <a:pt x="148" y="995"/>
                      <a:pt x="150" y="1016"/>
                      <a:pt x="167" y="1026"/>
                    </a:cubicBezTo>
                    <a:cubicBezTo>
                      <a:pt x="172" y="1014"/>
                      <a:pt x="177" y="997"/>
                      <a:pt x="179" y="979"/>
                    </a:cubicBezTo>
                    <a:cubicBezTo>
                      <a:pt x="183" y="952"/>
                      <a:pt x="201" y="955"/>
                      <a:pt x="224" y="931"/>
                    </a:cubicBezTo>
                    <a:cubicBezTo>
                      <a:pt x="249" y="905"/>
                      <a:pt x="242" y="878"/>
                      <a:pt x="239" y="835"/>
                    </a:cubicBezTo>
                    <a:cubicBezTo>
                      <a:pt x="235" y="742"/>
                      <a:pt x="254" y="689"/>
                      <a:pt x="281" y="659"/>
                    </a:cubicBezTo>
                    <a:cubicBezTo>
                      <a:pt x="212" y="640"/>
                      <a:pt x="170" y="691"/>
                      <a:pt x="145" y="786"/>
                    </a:cubicBezTo>
                    <a:close/>
                    <a:moveTo>
                      <a:pt x="189" y="22"/>
                    </a:moveTo>
                    <a:cubicBezTo>
                      <a:pt x="181" y="23"/>
                      <a:pt x="178" y="29"/>
                      <a:pt x="179" y="38"/>
                    </a:cubicBezTo>
                    <a:cubicBezTo>
                      <a:pt x="234" y="116"/>
                      <a:pt x="234" y="116"/>
                      <a:pt x="234" y="116"/>
                    </a:cubicBezTo>
                    <a:cubicBezTo>
                      <a:pt x="236" y="119"/>
                      <a:pt x="239" y="123"/>
                      <a:pt x="239" y="126"/>
                    </a:cubicBezTo>
                    <a:cubicBezTo>
                      <a:pt x="234" y="137"/>
                      <a:pt x="233" y="143"/>
                      <a:pt x="242" y="153"/>
                    </a:cubicBezTo>
                    <a:cubicBezTo>
                      <a:pt x="260" y="170"/>
                      <a:pt x="260" y="170"/>
                      <a:pt x="260" y="170"/>
                    </a:cubicBezTo>
                    <a:cubicBezTo>
                      <a:pt x="262" y="183"/>
                      <a:pt x="265" y="194"/>
                      <a:pt x="269" y="197"/>
                    </a:cubicBezTo>
                    <a:cubicBezTo>
                      <a:pt x="265" y="206"/>
                      <a:pt x="270" y="214"/>
                      <a:pt x="278" y="222"/>
                    </a:cubicBezTo>
                    <a:cubicBezTo>
                      <a:pt x="279" y="225"/>
                      <a:pt x="280" y="228"/>
                      <a:pt x="283" y="230"/>
                    </a:cubicBezTo>
                    <a:cubicBezTo>
                      <a:pt x="286" y="257"/>
                      <a:pt x="286" y="257"/>
                      <a:pt x="286" y="257"/>
                    </a:cubicBezTo>
                    <a:cubicBezTo>
                      <a:pt x="260" y="278"/>
                      <a:pt x="247" y="294"/>
                      <a:pt x="245" y="304"/>
                    </a:cubicBezTo>
                    <a:cubicBezTo>
                      <a:pt x="244" y="310"/>
                      <a:pt x="242" y="314"/>
                      <a:pt x="246" y="317"/>
                    </a:cubicBezTo>
                    <a:cubicBezTo>
                      <a:pt x="283" y="313"/>
                      <a:pt x="283" y="313"/>
                      <a:pt x="283" y="313"/>
                    </a:cubicBezTo>
                    <a:cubicBezTo>
                      <a:pt x="286" y="315"/>
                      <a:pt x="289" y="316"/>
                      <a:pt x="291" y="318"/>
                    </a:cubicBezTo>
                    <a:cubicBezTo>
                      <a:pt x="296" y="331"/>
                      <a:pt x="289" y="351"/>
                      <a:pt x="269" y="354"/>
                    </a:cubicBezTo>
                    <a:cubicBezTo>
                      <a:pt x="224" y="365"/>
                      <a:pt x="191" y="380"/>
                      <a:pt x="204" y="410"/>
                    </a:cubicBezTo>
                    <a:cubicBezTo>
                      <a:pt x="221" y="432"/>
                      <a:pt x="212" y="451"/>
                      <a:pt x="184" y="468"/>
                    </a:cubicBezTo>
                    <a:cubicBezTo>
                      <a:pt x="177" y="475"/>
                      <a:pt x="174" y="483"/>
                      <a:pt x="175" y="493"/>
                    </a:cubicBezTo>
                    <a:cubicBezTo>
                      <a:pt x="167" y="500"/>
                      <a:pt x="161" y="510"/>
                      <a:pt x="156" y="522"/>
                    </a:cubicBezTo>
                    <a:cubicBezTo>
                      <a:pt x="151" y="534"/>
                      <a:pt x="151" y="540"/>
                      <a:pt x="160" y="539"/>
                    </a:cubicBezTo>
                    <a:cubicBezTo>
                      <a:pt x="223" y="518"/>
                      <a:pt x="284" y="509"/>
                      <a:pt x="328" y="545"/>
                    </a:cubicBezTo>
                    <a:cubicBezTo>
                      <a:pt x="350" y="563"/>
                      <a:pt x="346" y="572"/>
                      <a:pt x="380" y="574"/>
                    </a:cubicBezTo>
                    <a:cubicBezTo>
                      <a:pt x="376" y="588"/>
                      <a:pt x="380" y="596"/>
                      <a:pt x="392" y="599"/>
                    </a:cubicBezTo>
                    <a:cubicBezTo>
                      <a:pt x="394" y="615"/>
                      <a:pt x="394" y="615"/>
                      <a:pt x="394" y="615"/>
                    </a:cubicBezTo>
                    <a:cubicBezTo>
                      <a:pt x="380" y="618"/>
                      <a:pt x="365" y="618"/>
                      <a:pt x="351" y="622"/>
                    </a:cubicBezTo>
                    <a:cubicBezTo>
                      <a:pt x="336" y="625"/>
                      <a:pt x="321" y="632"/>
                      <a:pt x="308" y="632"/>
                    </a:cubicBezTo>
                    <a:cubicBezTo>
                      <a:pt x="296" y="622"/>
                      <a:pt x="283" y="617"/>
                      <a:pt x="271" y="610"/>
                    </a:cubicBezTo>
                    <a:cubicBezTo>
                      <a:pt x="215" y="575"/>
                      <a:pt x="167" y="573"/>
                      <a:pt x="126" y="621"/>
                    </a:cubicBezTo>
                    <a:cubicBezTo>
                      <a:pt x="105" y="646"/>
                      <a:pt x="85" y="681"/>
                      <a:pt x="69" y="734"/>
                    </a:cubicBezTo>
                    <a:cubicBezTo>
                      <a:pt x="66" y="743"/>
                      <a:pt x="58" y="747"/>
                      <a:pt x="44" y="738"/>
                    </a:cubicBezTo>
                    <a:cubicBezTo>
                      <a:pt x="14" y="714"/>
                      <a:pt x="9" y="692"/>
                      <a:pt x="23" y="678"/>
                    </a:cubicBezTo>
                    <a:cubicBezTo>
                      <a:pt x="44" y="659"/>
                      <a:pt x="52" y="670"/>
                      <a:pt x="41" y="681"/>
                    </a:cubicBezTo>
                    <a:cubicBezTo>
                      <a:pt x="42" y="683"/>
                      <a:pt x="42" y="683"/>
                      <a:pt x="42" y="683"/>
                    </a:cubicBezTo>
                    <a:cubicBezTo>
                      <a:pt x="58" y="683"/>
                      <a:pt x="64" y="694"/>
                      <a:pt x="70" y="706"/>
                    </a:cubicBezTo>
                    <a:cubicBezTo>
                      <a:pt x="84" y="671"/>
                      <a:pt x="76" y="647"/>
                      <a:pt x="57" y="628"/>
                    </a:cubicBezTo>
                    <a:cubicBezTo>
                      <a:pt x="53" y="627"/>
                      <a:pt x="53" y="627"/>
                      <a:pt x="53" y="627"/>
                    </a:cubicBezTo>
                    <a:cubicBezTo>
                      <a:pt x="55" y="657"/>
                      <a:pt x="55" y="657"/>
                      <a:pt x="55" y="657"/>
                    </a:cubicBezTo>
                    <a:cubicBezTo>
                      <a:pt x="22" y="651"/>
                      <a:pt x="4" y="676"/>
                      <a:pt x="2" y="699"/>
                    </a:cubicBezTo>
                    <a:cubicBezTo>
                      <a:pt x="0" y="722"/>
                      <a:pt x="10" y="742"/>
                      <a:pt x="40" y="760"/>
                    </a:cubicBezTo>
                    <a:cubicBezTo>
                      <a:pt x="57" y="765"/>
                      <a:pt x="61" y="784"/>
                      <a:pt x="49" y="803"/>
                    </a:cubicBezTo>
                    <a:cubicBezTo>
                      <a:pt x="17" y="850"/>
                      <a:pt x="21" y="900"/>
                      <a:pt x="50" y="964"/>
                    </a:cubicBezTo>
                    <a:cubicBezTo>
                      <a:pt x="54" y="962"/>
                      <a:pt x="54" y="962"/>
                      <a:pt x="54" y="962"/>
                    </a:cubicBezTo>
                    <a:cubicBezTo>
                      <a:pt x="60" y="892"/>
                      <a:pt x="75" y="856"/>
                      <a:pt x="98" y="849"/>
                    </a:cubicBezTo>
                    <a:cubicBezTo>
                      <a:pt x="106" y="847"/>
                      <a:pt x="113" y="842"/>
                      <a:pt x="119" y="834"/>
                    </a:cubicBezTo>
                    <a:cubicBezTo>
                      <a:pt x="126" y="824"/>
                      <a:pt x="129" y="825"/>
                      <a:pt x="134" y="836"/>
                    </a:cubicBezTo>
                    <a:cubicBezTo>
                      <a:pt x="147" y="865"/>
                      <a:pt x="146" y="894"/>
                      <a:pt x="128" y="922"/>
                    </a:cubicBezTo>
                    <a:cubicBezTo>
                      <a:pt x="87" y="988"/>
                      <a:pt x="86" y="1038"/>
                      <a:pt x="143" y="1078"/>
                    </a:cubicBezTo>
                    <a:cubicBezTo>
                      <a:pt x="145" y="1083"/>
                      <a:pt x="145" y="1083"/>
                      <a:pt x="145" y="1083"/>
                    </a:cubicBezTo>
                    <a:cubicBezTo>
                      <a:pt x="130" y="1103"/>
                      <a:pt x="130" y="1103"/>
                      <a:pt x="130" y="1103"/>
                    </a:cubicBezTo>
                    <a:cubicBezTo>
                      <a:pt x="125" y="1111"/>
                      <a:pt x="129" y="1121"/>
                      <a:pt x="142" y="1132"/>
                    </a:cubicBezTo>
                    <a:cubicBezTo>
                      <a:pt x="152" y="1144"/>
                      <a:pt x="157" y="1163"/>
                      <a:pt x="160" y="1187"/>
                    </a:cubicBezTo>
                    <a:cubicBezTo>
                      <a:pt x="155" y="1194"/>
                      <a:pt x="154" y="1203"/>
                      <a:pt x="158" y="1214"/>
                    </a:cubicBezTo>
                    <a:cubicBezTo>
                      <a:pt x="166" y="1226"/>
                      <a:pt x="187" y="1233"/>
                      <a:pt x="217" y="1230"/>
                    </a:cubicBezTo>
                    <a:cubicBezTo>
                      <a:pt x="220" y="1229"/>
                      <a:pt x="219" y="1227"/>
                      <a:pt x="219" y="1224"/>
                    </a:cubicBezTo>
                    <a:cubicBezTo>
                      <a:pt x="222" y="1210"/>
                      <a:pt x="212" y="1200"/>
                      <a:pt x="202" y="1184"/>
                    </a:cubicBezTo>
                    <a:cubicBezTo>
                      <a:pt x="174" y="1158"/>
                      <a:pt x="167" y="1133"/>
                      <a:pt x="177" y="1109"/>
                    </a:cubicBezTo>
                    <a:cubicBezTo>
                      <a:pt x="181" y="1102"/>
                      <a:pt x="181" y="1102"/>
                      <a:pt x="181" y="1102"/>
                    </a:cubicBezTo>
                    <a:cubicBezTo>
                      <a:pt x="204" y="1110"/>
                      <a:pt x="233" y="1120"/>
                      <a:pt x="259" y="1123"/>
                    </a:cubicBezTo>
                    <a:cubicBezTo>
                      <a:pt x="248" y="1146"/>
                      <a:pt x="249" y="1174"/>
                      <a:pt x="259" y="1191"/>
                    </a:cubicBezTo>
                    <a:cubicBezTo>
                      <a:pt x="278" y="1223"/>
                      <a:pt x="297" y="1238"/>
                      <a:pt x="335" y="1235"/>
                    </a:cubicBezTo>
                    <a:cubicBezTo>
                      <a:pt x="385" y="1231"/>
                      <a:pt x="409" y="1189"/>
                      <a:pt x="391" y="1133"/>
                    </a:cubicBezTo>
                    <a:cubicBezTo>
                      <a:pt x="409" y="1123"/>
                      <a:pt x="420" y="1124"/>
                      <a:pt x="427" y="1135"/>
                    </a:cubicBezTo>
                    <a:cubicBezTo>
                      <a:pt x="426" y="1160"/>
                      <a:pt x="437" y="1152"/>
                      <a:pt x="438" y="1177"/>
                    </a:cubicBezTo>
                    <a:cubicBezTo>
                      <a:pt x="408" y="1203"/>
                      <a:pt x="397" y="1225"/>
                      <a:pt x="429" y="1239"/>
                    </a:cubicBezTo>
                    <a:cubicBezTo>
                      <a:pt x="446" y="1256"/>
                      <a:pt x="436" y="1262"/>
                      <a:pt x="415" y="1263"/>
                    </a:cubicBezTo>
                    <a:cubicBezTo>
                      <a:pt x="392" y="1258"/>
                      <a:pt x="375" y="1259"/>
                      <a:pt x="372" y="1277"/>
                    </a:cubicBezTo>
                    <a:cubicBezTo>
                      <a:pt x="351" y="1279"/>
                      <a:pt x="345" y="1291"/>
                      <a:pt x="346" y="1311"/>
                    </a:cubicBezTo>
                    <a:cubicBezTo>
                      <a:pt x="352" y="1296"/>
                      <a:pt x="364" y="1295"/>
                      <a:pt x="370" y="1298"/>
                    </a:cubicBezTo>
                    <a:cubicBezTo>
                      <a:pt x="381" y="1298"/>
                      <a:pt x="393" y="1301"/>
                      <a:pt x="403" y="1296"/>
                    </a:cubicBezTo>
                    <a:cubicBezTo>
                      <a:pt x="412" y="1292"/>
                      <a:pt x="422" y="1292"/>
                      <a:pt x="434" y="1297"/>
                    </a:cubicBezTo>
                    <a:cubicBezTo>
                      <a:pt x="440" y="1297"/>
                      <a:pt x="444" y="1299"/>
                      <a:pt x="447" y="1304"/>
                    </a:cubicBezTo>
                    <a:cubicBezTo>
                      <a:pt x="462" y="1320"/>
                      <a:pt x="460" y="1303"/>
                      <a:pt x="493" y="1322"/>
                    </a:cubicBezTo>
                    <a:cubicBezTo>
                      <a:pt x="501" y="1323"/>
                      <a:pt x="515" y="1322"/>
                      <a:pt x="517" y="1335"/>
                    </a:cubicBezTo>
                    <a:cubicBezTo>
                      <a:pt x="520" y="1323"/>
                      <a:pt x="520" y="1323"/>
                      <a:pt x="520" y="1323"/>
                    </a:cubicBezTo>
                    <a:cubicBezTo>
                      <a:pt x="523" y="1319"/>
                      <a:pt x="521" y="1314"/>
                      <a:pt x="516" y="1310"/>
                    </a:cubicBezTo>
                    <a:cubicBezTo>
                      <a:pt x="506" y="1298"/>
                      <a:pt x="523" y="1297"/>
                      <a:pt x="552" y="1303"/>
                    </a:cubicBezTo>
                    <a:cubicBezTo>
                      <a:pt x="567" y="1309"/>
                      <a:pt x="581" y="1312"/>
                      <a:pt x="592" y="1311"/>
                    </a:cubicBezTo>
                    <a:cubicBezTo>
                      <a:pt x="605" y="1298"/>
                      <a:pt x="608" y="1306"/>
                      <a:pt x="611" y="1323"/>
                    </a:cubicBezTo>
                    <a:cubicBezTo>
                      <a:pt x="620" y="1298"/>
                      <a:pt x="614" y="1284"/>
                      <a:pt x="588" y="1283"/>
                    </a:cubicBezTo>
                    <a:cubicBezTo>
                      <a:pt x="593" y="1269"/>
                      <a:pt x="595" y="1290"/>
                      <a:pt x="604" y="1273"/>
                    </a:cubicBezTo>
                    <a:cubicBezTo>
                      <a:pt x="612" y="1269"/>
                      <a:pt x="620" y="1273"/>
                      <a:pt x="628" y="1281"/>
                    </a:cubicBezTo>
                    <a:cubicBezTo>
                      <a:pt x="630" y="1269"/>
                      <a:pt x="622" y="1261"/>
                      <a:pt x="606" y="1258"/>
                    </a:cubicBezTo>
                    <a:cubicBezTo>
                      <a:pt x="603" y="1247"/>
                      <a:pt x="595" y="1247"/>
                      <a:pt x="584" y="1257"/>
                    </a:cubicBezTo>
                    <a:cubicBezTo>
                      <a:pt x="537" y="1245"/>
                      <a:pt x="532" y="1216"/>
                      <a:pt x="558" y="1211"/>
                    </a:cubicBezTo>
                    <a:cubicBezTo>
                      <a:pt x="572" y="1207"/>
                      <a:pt x="578" y="1222"/>
                      <a:pt x="589" y="1226"/>
                    </a:cubicBezTo>
                    <a:cubicBezTo>
                      <a:pt x="598" y="1229"/>
                      <a:pt x="602" y="1228"/>
                      <a:pt x="614" y="1229"/>
                    </a:cubicBezTo>
                    <a:cubicBezTo>
                      <a:pt x="627" y="1230"/>
                      <a:pt x="638" y="1232"/>
                      <a:pt x="646" y="1238"/>
                    </a:cubicBezTo>
                    <a:cubicBezTo>
                      <a:pt x="656" y="1241"/>
                      <a:pt x="656" y="1241"/>
                      <a:pt x="656" y="1241"/>
                    </a:cubicBezTo>
                    <a:cubicBezTo>
                      <a:pt x="660" y="1237"/>
                      <a:pt x="665" y="1238"/>
                      <a:pt x="672" y="1243"/>
                    </a:cubicBezTo>
                    <a:cubicBezTo>
                      <a:pt x="678" y="1253"/>
                      <a:pt x="685" y="1255"/>
                      <a:pt x="691" y="1247"/>
                    </a:cubicBezTo>
                    <a:cubicBezTo>
                      <a:pt x="710" y="1232"/>
                      <a:pt x="737" y="1232"/>
                      <a:pt x="736" y="1241"/>
                    </a:cubicBezTo>
                    <a:cubicBezTo>
                      <a:pt x="735" y="1255"/>
                      <a:pt x="737" y="1259"/>
                      <a:pt x="742" y="1258"/>
                    </a:cubicBezTo>
                    <a:cubicBezTo>
                      <a:pt x="747" y="1259"/>
                      <a:pt x="749" y="1264"/>
                      <a:pt x="749" y="1274"/>
                    </a:cubicBezTo>
                    <a:cubicBezTo>
                      <a:pt x="731" y="1274"/>
                      <a:pt x="718" y="1277"/>
                      <a:pt x="718" y="1290"/>
                    </a:cubicBezTo>
                    <a:cubicBezTo>
                      <a:pt x="702" y="1295"/>
                      <a:pt x="702" y="1306"/>
                      <a:pt x="710" y="1322"/>
                    </a:cubicBezTo>
                    <a:cubicBezTo>
                      <a:pt x="708" y="1292"/>
                      <a:pt x="733" y="1316"/>
                      <a:pt x="758" y="1300"/>
                    </a:cubicBezTo>
                    <a:cubicBezTo>
                      <a:pt x="775" y="1298"/>
                      <a:pt x="775" y="1298"/>
                      <a:pt x="775" y="1298"/>
                    </a:cubicBezTo>
                    <a:cubicBezTo>
                      <a:pt x="777" y="1307"/>
                      <a:pt x="785" y="1311"/>
                      <a:pt x="800" y="1310"/>
                    </a:cubicBezTo>
                    <a:cubicBezTo>
                      <a:pt x="806" y="1307"/>
                      <a:pt x="814" y="1307"/>
                      <a:pt x="820" y="1306"/>
                    </a:cubicBezTo>
                    <a:cubicBezTo>
                      <a:pt x="850" y="1298"/>
                      <a:pt x="874" y="1300"/>
                      <a:pt x="892" y="1325"/>
                    </a:cubicBezTo>
                    <a:cubicBezTo>
                      <a:pt x="896" y="1317"/>
                      <a:pt x="895" y="1309"/>
                      <a:pt x="890" y="1302"/>
                    </a:cubicBezTo>
                    <a:cubicBezTo>
                      <a:pt x="911" y="1288"/>
                      <a:pt x="934" y="1293"/>
                      <a:pt x="920" y="1316"/>
                    </a:cubicBezTo>
                    <a:cubicBezTo>
                      <a:pt x="933" y="1310"/>
                      <a:pt x="945" y="1279"/>
                      <a:pt x="929" y="1279"/>
                    </a:cubicBezTo>
                    <a:cubicBezTo>
                      <a:pt x="936" y="1261"/>
                      <a:pt x="963" y="1276"/>
                      <a:pt x="955" y="1290"/>
                    </a:cubicBezTo>
                    <a:cubicBezTo>
                      <a:pt x="967" y="1283"/>
                      <a:pt x="969" y="1274"/>
                      <a:pt x="955" y="1263"/>
                    </a:cubicBezTo>
                    <a:cubicBezTo>
                      <a:pt x="953" y="1252"/>
                      <a:pt x="944" y="1249"/>
                      <a:pt x="929" y="1253"/>
                    </a:cubicBezTo>
                    <a:cubicBezTo>
                      <a:pt x="920" y="1239"/>
                      <a:pt x="909" y="1238"/>
                      <a:pt x="894" y="1251"/>
                    </a:cubicBezTo>
                    <a:cubicBezTo>
                      <a:pt x="880" y="1258"/>
                      <a:pt x="868" y="1258"/>
                      <a:pt x="861" y="1248"/>
                    </a:cubicBezTo>
                    <a:cubicBezTo>
                      <a:pt x="853" y="1235"/>
                      <a:pt x="854" y="1229"/>
                      <a:pt x="865" y="1234"/>
                    </a:cubicBezTo>
                    <a:cubicBezTo>
                      <a:pt x="871" y="1235"/>
                      <a:pt x="874" y="1229"/>
                      <a:pt x="880" y="1216"/>
                    </a:cubicBezTo>
                    <a:cubicBezTo>
                      <a:pt x="883" y="1210"/>
                      <a:pt x="888" y="1206"/>
                      <a:pt x="891" y="1198"/>
                    </a:cubicBezTo>
                    <a:cubicBezTo>
                      <a:pt x="907" y="1196"/>
                      <a:pt x="920" y="1182"/>
                      <a:pt x="937" y="1154"/>
                    </a:cubicBezTo>
                    <a:cubicBezTo>
                      <a:pt x="949" y="1148"/>
                      <a:pt x="954" y="1125"/>
                      <a:pt x="955" y="1090"/>
                    </a:cubicBezTo>
                    <a:cubicBezTo>
                      <a:pt x="960" y="1092"/>
                      <a:pt x="966" y="1090"/>
                      <a:pt x="974" y="1085"/>
                    </a:cubicBezTo>
                    <a:cubicBezTo>
                      <a:pt x="968" y="1085"/>
                      <a:pt x="966" y="1083"/>
                      <a:pt x="966" y="1069"/>
                    </a:cubicBezTo>
                    <a:cubicBezTo>
                      <a:pt x="981" y="1069"/>
                      <a:pt x="981" y="1069"/>
                      <a:pt x="981" y="1069"/>
                    </a:cubicBezTo>
                    <a:cubicBezTo>
                      <a:pt x="987" y="1066"/>
                      <a:pt x="990" y="1064"/>
                      <a:pt x="989" y="1061"/>
                    </a:cubicBezTo>
                    <a:cubicBezTo>
                      <a:pt x="989" y="1058"/>
                      <a:pt x="983" y="1059"/>
                      <a:pt x="979" y="1052"/>
                    </a:cubicBezTo>
                    <a:cubicBezTo>
                      <a:pt x="977" y="1043"/>
                      <a:pt x="972" y="1035"/>
                      <a:pt x="963" y="1026"/>
                    </a:cubicBezTo>
                    <a:cubicBezTo>
                      <a:pt x="948" y="1002"/>
                      <a:pt x="948" y="1002"/>
                      <a:pt x="948" y="1002"/>
                    </a:cubicBezTo>
                    <a:cubicBezTo>
                      <a:pt x="938" y="969"/>
                      <a:pt x="925" y="950"/>
                      <a:pt x="910" y="962"/>
                    </a:cubicBezTo>
                    <a:cubicBezTo>
                      <a:pt x="906" y="960"/>
                      <a:pt x="906" y="960"/>
                      <a:pt x="906" y="960"/>
                    </a:cubicBezTo>
                    <a:cubicBezTo>
                      <a:pt x="894" y="947"/>
                      <a:pt x="885" y="929"/>
                      <a:pt x="878" y="910"/>
                    </a:cubicBezTo>
                    <a:cubicBezTo>
                      <a:pt x="879" y="887"/>
                      <a:pt x="854" y="886"/>
                      <a:pt x="841" y="908"/>
                    </a:cubicBezTo>
                    <a:cubicBezTo>
                      <a:pt x="838" y="889"/>
                      <a:pt x="838" y="889"/>
                      <a:pt x="838" y="889"/>
                    </a:cubicBezTo>
                    <a:cubicBezTo>
                      <a:pt x="832" y="899"/>
                      <a:pt x="832" y="899"/>
                      <a:pt x="832" y="899"/>
                    </a:cubicBezTo>
                    <a:cubicBezTo>
                      <a:pt x="793" y="843"/>
                      <a:pt x="793" y="843"/>
                      <a:pt x="793" y="843"/>
                    </a:cubicBezTo>
                    <a:cubicBezTo>
                      <a:pt x="797" y="843"/>
                      <a:pt x="805" y="838"/>
                      <a:pt x="809" y="838"/>
                    </a:cubicBezTo>
                    <a:cubicBezTo>
                      <a:pt x="856" y="834"/>
                      <a:pt x="904" y="820"/>
                      <a:pt x="952" y="793"/>
                    </a:cubicBezTo>
                    <a:cubicBezTo>
                      <a:pt x="987" y="782"/>
                      <a:pt x="987" y="782"/>
                      <a:pt x="987" y="782"/>
                    </a:cubicBezTo>
                    <a:cubicBezTo>
                      <a:pt x="1002" y="776"/>
                      <a:pt x="1007" y="781"/>
                      <a:pt x="1015" y="789"/>
                    </a:cubicBezTo>
                    <a:cubicBezTo>
                      <a:pt x="1050" y="825"/>
                      <a:pt x="1050" y="825"/>
                      <a:pt x="1050" y="825"/>
                    </a:cubicBezTo>
                    <a:cubicBezTo>
                      <a:pt x="1057" y="833"/>
                      <a:pt x="1057" y="840"/>
                      <a:pt x="1053" y="847"/>
                    </a:cubicBezTo>
                    <a:cubicBezTo>
                      <a:pt x="1050" y="854"/>
                      <a:pt x="1058" y="864"/>
                      <a:pt x="1071" y="875"/>
                    </a:cubicBezTo>
                    <a:cubicBezTo>
                      <a:pt x="1082" y="887"/>
                      <a:pt x="1083" y="904"/>
                      <a:pt x="1073" y="925"/>
                    </a:cubicBezTo>
                    <a:cubicBezTo>
                      <a:pt x="1067" y="938"/>
                      <a:pt x="1069" y="947"/>
                      <a:pt x="1077" y="951"/>
                    </a:cubicBezTo>
                    <a:cubicBezTo>
                      <a:pt x="1101" y="968"/>
                      <a:pt x="1101" y="968"/>
                      <a:pt x="1101" y="968"/>
                    </a:cubicBezTo>
                    <a:cubicBezTo>
                      <a:pt x="1117" y="981"/>
                      <a:pt x="1125" y="977"/>
                      <a:pt x="1124" y="954"/>
                    </a:cubicBezTo>
                    <a:cubicBezTo>
                      <a:pt x="1123" y="942"/>
                      <a:pt x="1119" y="931"/>
                      <a:pt x="1112" y="920"/>
                    </a:cubicBezTo>
                    <a:cubicBezTo>
                      <a:pt x="1104" y="905"/>
                      <a:pt x="1099" y="892"/>
                      <a:pt x="1098" y="878"/>
                    </a:cubicBezTo>
                    <a:cubicBezTo>
                      <a:pt x="1098" y="849"/>
                      <a:pt x="1094" y="835"/>
                      <a:pt x="1082" y="825"/>
                    </a:cubicBezTo>
                    <a:cubicBezTo>
                      <a:pt x="1069" y="812"/>
                      <a:pt x="1057" y="797"/>
                      <a:pt x="1048" y="781"/>
                    </a:cubicBezTo>
                    <a:cubicBezTo>
                      <a:pt x="1045" y="772"/>
                      <a:pt x="1042" y="766"/>
                      <a:pt x="1037" y="764"/>
                    </a:cubicBezTo>
                    <a:cubicBezTo>
                      <a:pt x="1036" y="734"/>
                      <a:pt x="1014" y="720"/>
                      <a:pt x="1001" y="728"/>
                    </a:cubicBezTo>
                    <a:cubicBezTo>
                      <a:pt x="989" y="730"/>
                      <a:pt x="978" y="731"/>
                      <a:pt x="966" y="729"/>
                    </a:cubicBezTo>
                    <a:cubicBezTo>
                      <a:pt x="966" y="723"/>
                      <a:pt x="966" y="723"/>
                      <a:pt x="966" y="723"/>
                    </a:cubicBezTo>
                    <a:cubicBezTo>
                      <a:pt x="981" y="714"/>
                      <a:pt x="1008" y="687"/>
                      <a:pt x="1034" y="657"/>
                    </a:cubicBezTo>
                    <a:cubicBezTo>
                      <a:pt x="1044" y="645"/>
                      <a:pt x="1049" y="650"/>
                      <a:pt x="1059" y="660"/>
                    </a:cubicBezTo>
                    <a:cubicBezTo>
                      <a:pt x="1097" y="700"/>
                      <a:pt x="1097" y="700"/>
                      <a:pt x="1097" y="700"/>
                    </a:cubicBezTo>
                    <a:cubicBezTo>
                      <a:pt x="1096" y="720"/>
                      <a:pt x="1099" y="732"/>
                      <a:pt x="1112" y="731"/>
                    </a:cubicBezTo>
                    <a:cubicBezTo>
                      <a:pt x="1122" y="747"/>
                      <a:pt x="1126" y="763"/>
                      <a:pt x="1117" y="769"/>
                    </a:cubicBezTo>
                    <a:cubicBezTo>
                      <a:pt x="1109" y="777"/>
                      <a:pt x="1102" y="782"/>
                      <a:pt x="1102" y="792"/>
                    </a:cubicBezTo>
                    <a:cubicBezTo>
                      <a:pt x="1104" y="808"/>
                      <a:pt x="1122" y="824"/>
                      <a:pt x="1141" y="831"/>
                    </a:cubicBezTo>
                    <a:cubicBezTo>
                      <a:pt x="1143" y="832"/>
                      <a:pt x="1146" y="830"/>
                      <a:pt x="1147" y="828"/>
                    </a:cubicBezTo>
                    <a:cubicBezTo>
                      <a:pt x="1153" y="814"/>
                      <a:pt x="1154" y="798"/>
                      <a:pt x="1148" y="782"/>
                    </a:cubicBezTo>
                    <a:cubicBezTo>
                      <a:pt x="1141" y="760"/>
                      <a:pt x="1141" y="760"/>
                      <a:pt x="1141" y="760"/>
                    </a:cubicBezTo>
                    <a:cubicBezTo>
                      <a:pt x="1140" y="750"/>
                      <a:pt x="1141" y="743"/>
                      <a:pt x="1142" y="736"/>
                    </a:cubicBezTo>
                    <a:cubicBezTo>
                      <a:pt x="1144" y="718"/>
                      <a:pt x="1144" y="708"/>
                      <a:pt x="1125" y="695"/>
                    </a:cubicBezTo>
                    <a:cubicBezTo>
                      <a:pt x="1101" y="670"/>
                      <a:pt x="1081" y="645"/>
                      <a:pt x="1064" y="619"/>
                    </a:cubicBezTo>
                    <a:cubicBezTo>
                      <a:pt x="1065" y="583"/>
                      <a:pt x="1035" y="574"/>
                      <a:pt x="1016" y="612"/>
                    </a:cubicBezTo>
                    <a:cubicBezTo>
                      <a:pt x="979" y="638"/>
                      <a:pt x="979" y="638"/>
                      <a:pt x="979" y="638"/>
                    </a:cubicBezTo>
                    <a:cubicBezTo>
                      <a:pt x="970" y="644"/>
                      <a:pt x="963" y="635"/>
                      <a:pt x="963" y="625"/>
                    </a:cubicBezTo>
                    <a:cubicBezTo>
                      <a:pt x="960" y="579"/>
                      <a:pt x="928" y="542"/>
                      <a:pt x="894" y="506"/>
                    </a:cubicBezTo>
                    <a:cubicBezTo>
                      <a:pt x="875" y="450"/>
                      <a:pt x="850" y="403"/>
                      <a:pt x="841" y="360"/>
                    </a:cubicBezTo>
                    <a:cubicBezTo>
                      <a:pt x="876" y="364"/>
                      <a:pt x="902" y="370"/>
                      <a:pt x="913" y="381"/>
                    </a:cubicBezTo>
                    <a:cubicBezTo>
                      <a:pt x="928" y="398"/>
                      <a:pt x="948" y="406"/>
                      <a:pt x="953" y="394"/>
                    </a:cubicBezTo>
                    <a:cubicBezTo>
                      <a:pt x="955" y="391"/>
                      <a:pt x="944" y="384"/>
                      <a:pt x="938" y="378"/>
                    </a:cubicBezTo>
                    <a:cubicBezTo>
                      <a:pt x="944" y="378"/>
                      <a:pt x="952" y="384"/>
                      <a:pt x="961" y="393"/>
                    </a:cubicBezTo>
                    <a:cubicBezTo>
                      <a:pt x="976" y="393"/>
                      <a:pt x="981" y="381"/>
                      <a:pt x="977" y="365"/>
                    </a:cubicBezTo>
                    <a:cubicBezTo>
                      <a:pt x="979" y="352"/>
                      <a:pt x="978" y="342"/>
                      <a:pt x="973" y="338"/>
                    </a:cubicBezTo>
                    <a:cubicBezTo>
                      <a:pt x="960" y="330"/>
                      <a:pt x="960" y="330"/>
                      <a:pt x="960" y="330"/>
                    </a:cubicBezTo>
                    <a:cubicBezTo>
                      <a:pt x="938" y="307"/>
                      <a:pt x="920" y="284"/>
                      <a:pt x="906" y="258"/>
                    </a:cubicBezTo>
                    <a:cubicBezTo>
                      <a:pt x="904" y="255"/>
                      <a:pt x="903" y="252"/>
                      <a:pt x="903" y="250"/>
                    </a:cubicBezTo>
                    <a:cubicBezTo>
                      <a:pt x="903" y="239"/>
                      <a:pt x="900" y="230"/>
                      <a:pt x="890" y="221"/>
                    </a:cubicBezTo>
                    <a:cubicBezTo>
                      <a:pt x="894" y="218"/>
                      <a:pt x="894" y="218"/>
                      <a:pt x="894" y="218"/>
                    </a:cubicBezTo>
                    <a:cubicBezTo>
                      <a:pt x="894" y="215"/>
                      <a:pt x="894" y="215"/>
                      <a:pt x="894" y="215"/>
                    </a:cubicBezTo>
                    <a:cubicBezTo>
                      <a:pt x="905" y="217"/>
                      <a:pt x="905" y="217"/>
                      <a:pt x="905" y="217"/>
                    </a:cubicBezTo>
                    <a:cubicBezTo>
                      <a:pt x="894" y="199"/>
                      <a:pt x="894" y="199"/>
                      <a:pt x="894" y="199"/>
                    </a:cubicBezTo>
                    <a:cubicBezTo>
                      <a:pt x="888" y="176"/>
                      <a:pt x="867" y="172"/>
                      <a:pt x="835" y="181"/>
                    </a:cubicBezTo>
                    <a:cubicBezTo>
                      <a:pt x="831" y="183"/>
                      <a:pt x="825" y="178"/>
                      <a:pt x="820" y="172"/>
                    </a:cubicBezTo>
                    <a:cubicBezTo>
                      <a:pt x="800" y="153"/>
                      <a:pt x="779" y="142"/>
                      <a:pt x="787" y="156"/>
                    </a:cubicBezTo>
                    <a:cubicBezTo>
                      <a:pt x="788" y="159"/>
                      <a:pt x="794" y="165"/>
                      <a:pt x="787" y="165"/>
                    </a:cubicBezTo>
                    <a:cubicBezTo>
                      <a:pt x="753" y="159"/>
                      <a:pt x="753" y="159"/>
                      <a:pt x="753" y="159"/>
                    </a:cubicBezTo>
                    <a:cubicBezTo>
                      <a:pt x="746" y="158"/>
                      <a:pt x="745" y="161"/>
                      <a:pt x="747" y="164"/>
                    </a:cubicBezTo>
                    <a:cubicBezTo>
                      <a:pt x="753" y="171"/>
                      <a:pt x="759" y="177"/>
                      <a:pt x="761" y="185"/>
                    </a:cubicBezTo>
                    <a:cubicBezTo>
                      <a:pt x="718" y="187"/>
                      <a:pt x="718" y="187"/>
                      <a:pt x="718" y="187"/>
                    </a:cubicBezTo>
                    <a:cubicBezTo>
                      <a:pt x="710" y="188"/>
                      <a:pt x="702" y="191"/>
                      <a:pt x="694" y="191"/>
                    </a:cubicBezTo>
                    <a:cubicBezTo>
                      <a:pt x="671" y="171"/>
                      <a:pt x="642" y="186"/>
                      <a:pt x="612" y="209"/>
                    </a:cubicBezTo>
                    <a:cubicBezTo>
                      <a:pt x="608" y="207"/>
                      <a:pt x="608" y="207"/>
                      <a:pt x="608" y="207"/>
                    </a:cubicBezTo>
                    <a:cubicBezTo>
                      <a:pt x="607" y="172"/>
                      <a:pt x="607" y="172"/>
                      <a:pt x="607" y="172"/>
                    </a:cubicBezTo>
                    <a:cubicBezTo>
                      <a:pt x="611" y="172"/>
                      <a:pt x="611" y="172"/>
                      <a:pt x="611" y="172"/>
                    </a:cubicBezTo>
                    <a:cubicBezTo>
                      <a:pt x="608" y="149"/>
                      <a:pt x="608" y="149"/>
                      <a:pt x="608" y="149"/>
                    </a:cubicBezTo>
                    <a:cubicBezTo>
                      <a:pt x="610" y="149"/>
                      <a:pt x="610" y="149"/>
                      <a:pt x="610" y="149"/>
                    </a:cubicBezTo>
                    <a:cubicBezTo>
                      <a:pt x="612" y="114"/>
                      <a:pt x="606" y="92"/>
                      <a:pt x="593" y="77"/>
                    </a:cubicBezTo>
                    <a:cubicBezTo>
                      <a:pt x="590" y="66"/>
                      <a:pt x="601" y="68"/>
                      <a:pt x="603" y="65"/>
                    </a:cubicBezTo>
                    <a:cubicBezTo>
                      <a:pt x="613" y="52"/>
                      <a:pt x="612" y="38"/>
                      <a:pt x="612" y="31"/>
                    </a:cubicBezTo>
                    <a:cubicBezTo>
                      <a:pt x="611" y="16"/>
                      <a:pt x="606" y="11"/>
                      <a:pt x="598" y="16"/>
                    </a:cubicBezTo>
                    <a:cubicBezTo>
                      <a:pt x="590" y="16"/>
                      <a:pt x="590" y="16"/>
                      <a:pt x="590" y="16"/>
                    </a:cubicBezTo>
                    <a:cubicBezTo>
                      <a:pt x="580" y="15"/>
                      <a:pt x="573" y="12"/>
                      <a:pt x="569" y="7"/>
                    </a:cubicBezTo>
                    <a:cubicBezTo>
                      <a:pt x="560" y="0"/>
                      <a:pt x="550" y="0"/>
                      <a:pt x="541" y="7"/>
                    </a:cubicBezTo>
                    <a:cubicBezTo>
                      <a:pt x="497" y="18"/>
                      <a:pt x="489" y="52"/>
                      <a:pt x="435" y="29"/>
                    </a:cubicBezTo>
                    <a:cubicBezTo>
                      <a:pt x="428" y="28"/>
                      <a:pt x="427" y="31"/>
                      <a:pt x="430" y="36"/>
                    </a:cubicBezTo>
                    <a:cubicBezTo>
                      <a:pt x="439" y="48"/>
                      <a:pt x="452" y="56"/>
                      <a:pt x="466" y="62"/>
                    </a:cubicBezTo>
                    <a:cubicBezTo>
                      <a:pt x="461" y="66"/>
                      <a:pt x="451" y="66"/>
                      <a:pt x="435" y="65"/>
                    </a:cubicBezTo>
                    <a:cubicBezTo>
                      <a:pt x="444" y="77"/>
                      <a:pt x="462" y="84"/>
                      <a:pt x="490" y="83"/>
                    </a:cubicBezTo>
                    <a:cubicBezTo>
                      <a:pt x="500" y="89"/>
                      <a:pt x="513" y="87"/>
                      <a:pt x="526" y="81"/>
                    </a:cubicBezTo>
                    <a:cubicBezTo>
                      <a:pt x="534" y="77"/>
                      <a:pt x="534" y="79"/>
                      <a:pt x="529" y="89"/>
                    </a:cubicBezTo>
                    <a:cubicBezTo>
                      <a:pt x="515" y="101"/>
                      <a:pt x="505" y="124"/>
                      <a:pt x="504" y="165"/>
                    </a:cubicBezTo>
                    <a:cubicBezTo>
                      <a:pt x="498" y="173"/>
                      <a:pt x="495" y="183"/>
                      <a:pt x="493" y="193"/>
                    </a:cubicBezTo>
                    <a:cubicBezTo>
                      <a:pt x="473" y="188"/>
                      <a:pt x="455" y="184"/>
                      <a:pt x="447" y="190"/>
                    </a:cubicBezTo>
                    <a:cubicBezTo>
                      <a:pt x="439" y="189"/>
                      <a:pt x="439" y="189"/>
                      <a:pt x="439" y="189"/>
                    </a:cubicBezTo>
                    <a:cubicBezTo>
                      <a:pt x="422" y="176"/>
                      <a:pt x="404" y="177"/>
                      <a:pt x="390" y="186"/>
                    </a:cubicBezTo>
                    <a:cubicBezTo>
                      <a:pt x="359" y="210"/>
                      <a:pt x="359" y="210"/>
                      <a:pt x="359" y="210"/>
                    </a:cubicBezTo>
                    <a:cubicBezTo>
                      <a:pt x="347" y="218"/>
                      <a:pt x="337" y="218"/>
                      <a:pt x="335" y="209"/>
                    </a:cubicBezTo>
                    <a:cubicBezTo>
                      <a:pt x="323" y="181"/>
                      <a:pt x="323" y="181"/>
                      <a:pt x="323" y="181"/>
                    </a:cubicBezTo>
                    <a:cubicBezTo>
                      <a:pt x="323" y="161"/>
                      <a:pt x="316" y="152"/>
                      <a:pt x="302" y="151"/>
                    </a:cubicBezTo>
                    <a:cubicBezTo>
                      <a:pt x="296" y="145"/>
                      <a:pt x="292" y="138"/>
                      <a:pt x="291" y="131"/>
                    </a:cubicBezTo>
                    <a:cubicBezTo>
                      <a:pt x="281" y="119"/>
                      <a:pt x="281" y="119"/>
                      <a:pt x="281" y="119"/>
                    </a:cubicBezTo>
                    <a:cubicBezTo>
                      <a:pt x="284" y="109"/>
                      <a:pt x="280" y="105"/>
                      <a:pt x="273" y="105"/>
                    </a:cubicBezTo>
                    <a:cubicBezTo>
                      <a:pt x="265" y="105"/>
                      <a:pt x="257" y="104"/>
                      <a:pt x="253" y="101"/>
                    </a:cubicBezTo>
                    <a:lnTo>
                      <a:pt x="189" y="22"/>
                    </a:ln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0" name="Freeform 10"/>
              <p:cNvSpPr>
                <a:spLocks noEditPoints="1"/>
              </p:cNvSpPr>
              <p:nvPr userDrawn="1"/>
            </p:nvSpPr>
            <p:spPr bwMode="auto">
              <a:xfrm>
                <a:off x="-319311" y="6096723"/>
                <a:ext cx="14487" cy="52332"/>
              </a:xfrm>
              <a:custGeom>
                <a:avLst/>
                <a:gdLst>
                  <a:gd name="T0" fmla="*/ 3 w 32"/>
                  <a:gd name="T1" fmla="*/ 96 h 117"/>
                  <a:gd name="T2" fmla="*/ 9 w 32"/>
                  <a:gd name="T3" fmla="*/ 83 h 117"/>
                  <a:gd name="T4" fmla="*/ 17 w 32"/>
                  <a:gd name="T5" fmla="*/ 82 h 117"/>
                  <a:gd name="T6" fmla="*/ 32 w 32"/>
                  <a:gd name="T7" fmla="*/ 96 h 117"/>
                  <a:gd name="T8" fmla="*/ 17 w 32"/>
                  <a:gd name="T9" fmla="*/ 100 h 117"/>
                  <a:gd name="T10" fmla="*/ 22 w 32"/>
                  <a:gd name="T11" fmla="*/ 108 h 117"/>
                  <a:gd name="T12" fmla="*/ 17 w 32"/>
                  <a:gd name="T13" fmla="*/ 111 h 117"/>
                  <a:gd name="T14" fmla="*/ 15 w 32"/>
                  <a:gd name="T15" fmla="*/ 117 h 117"/>
                  <a:gd name="T16" fmla="*/ 3 w 32"/>
                  <a:gd name="T17" fmla="*/ 96 h 117"/>
                  <a:gd name="T18" fmla="*/ 16 w 32"/>
                  <a:gd name="T19" fmla="*/ 51 h 117"/>
                  <a:gd name="T20" fmla="*/ 20 w 32"/>
                  <a:gd name="T21" fmla="*/ 63 h 117"/>
                  <a:gd name="T22" fmla="*/ 16 w 32"/>
                  <a:gd name="T23" fmla="*/ 75 h 117"/>
                  <a:gd name="T24" fmla="*/ 13 w 32"/>
                  <a:gd name="T25" fmla="*/ 63 h 117"/>
                  <a:gd name="T26" fmla="*/ 16 w 32"/>
                  <a:gd name="T27" fmla="*/ 51 h 117"/>
                  <a:gd name="T28" fmla="*/ 8 w 32"/>
                  <a:gd name="T29" fmla="*/ 2 h 117"/>
                  <a:gd name="T30" fmla="*/ 14 w 32"/>
                  <a:gd name="T31" fmla="*/ 6 h 117"/>
                  <a:gd name="T32" fmla="*/ 16 w 32"/>
                  <a:gd name="T33" fmla="*/ 14 h 117"/>
                  <a:gd name="T34" fmla="*/ 9 w 32"/>
                  <a:gd name="T35" fmla="*/ 9 h 117"/>
                  <a:gd name="T36" fmla="*/ 8 w 32"/>
                  <a:gd name="T37" fmla="*/ 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117">
                    <a:moveTo>
                      <a:pt x="3" y="96"/>
                    </a:moveTo>
                    <a:cubicBezTo>
                      <a:pt x="9" y="83"/>
                      <a:pt x="9" y="83"/>
                      <a:pt x="9" y="83"/>
                    </a:cubicBezTo>
                    <a:cubicBezTo>
                      <a:pt x="13" y="79"/>
                      <a:pt x="15" y="79"/>
                      <a:pt x="17" y="82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9" y="99"/>
                      <a:pt x="22" y="99"/>
                      <a:pt x="17" y="100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6" y="110"/>
                      <a:pt x="0" y="103"/>
                      <a:pt x="3" y="96"/>
                    </a:cubicBezTo>
                    <a:close/>
                    <a:moveTo>
                      <a:pt x="16" y="51"/>
                    </a:moveTo>
                    <a:cubicBezTo>
                      <a:pt x="18" y="51"/>
                      <a:pt x="20" y="57"/>
                      <a:pt x="20" y="63"/>
                    </a:cubicBezTo>
                    <a:cubicBezTo>
                      <a:pt x="20" y="69"/>
                      <a:pt x="18" y="75"/>
                      <a:pt x="16" y="75"/>
                    </a:cubicBezTo>
                    <a:cubicBezTo>
                      <a:pt x="14" y="75"/>
                      <a:pt x="13" y="69"/>
                      <a:pt x="13" y="63"/>
                    </a:cubicBezTo>
                    <a:cubicBezTo>
                      <a:pt x="13" y="57"/>
                      <a:pt x="14" y="51"/>
                      <a:pt x="16" y="51"/>
                    </a:cubicBezTo>
                    <a:close/>
                    <a:moveTo>
                      <a:pt x="8" y="2"/>
                    </a:moveTo>
                    <a:cubicBezTo>
                      <a:pt x="9" y="0"/>
                      <a:pt x="12" y="3"/>
                      <a:pt x="14" y="6"/>
                    </a:cubicBezTo>
                    <a:cubicBezTo>
                      <a:pt x="16" y="10"/>
                      <a:pt x="17" y="13"/>
                      <a:pt x="16" y="14"/>
                    </a:cubicBezTo>
                    <a:cubicBezTo>
                      <a:pt x="14" y="15"/>
                      <a:pt x="11" y="13"/>
                      <a:pt x="9" y="9"/>
                    </a:cubicBezTo>
                    <a:cubicBezTo>
                      <a:pt x="7" y="5"/>
                      <a:pt x="6" y="2"/>
                      <a:pt x="8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1" name="Freeform 11"/>
              <p:cNvSpPr>
                <a:spLocks noEditPoints="1"/>
              </p:cNvSpPr>
              <p:nvPr userDrawn="1"/>
            </p:nvSpPr>
            <p:spPr bwMode="auto">
              <a:xfrm>
                <a:off x="-303710" y="6033014"/>
                <a:ext cx="15602" cy="52332"/>
              </a:xfrm>
              <a:custGeom>
                <a:avLst/>
                <a:gdLst>
                  <a:gd name="T0" fmla="*/ 14 w 37"/>
                  <a:gd name="T1" fmla="*/ 82 h 117"/>
                  <a:gd name="T2" fmla="*/ 8 w 37"/>
                  <a:gd name="T3" fmla="*/ 83 h 117"/>
                  <a:gd name="T4" fmla="*/ 4 w 37"/>
                  <a:gd name="T5" fmla="*/ 103 h 117"/>
                  <a:gd name="T6" fmla="*/ 18 w 37"/>
                  <a:gd name="T7" fmla="*/ 113 h 117"/>
                  <a:gd name="T8" fmla="*/ 24 w 37"/>
                  <a:gd name="T9" fmla="*/ 111 h 117"/>
                  <a:gd name="T10" fmla="*/ 20 w 37"/>
                  <a:gd name="T11" fmla="*/ 104 h 117"/>
                  <a:gd name="T12" fmla="*/ 28 w 37"/>
                  <a:gd name="T13" fmla="*/ 109 h 117"/>
                  <a:gd name="T14" fmla="*/ 28 w 37"/>
                  <a:gd name="T15" fmla="*/ 103 h 117"/>
                  <a:gd name="T16" fmla="*/ 25 w 37"/>
                  <a:gd name="T17" fmla="*/ 93 h 117"/>
                  <a:gd name="T18" fmla="*/ 24 w 37"/>
                  <a:gd name="T19" fmla="*/ 89 h 117"/>
                  <a:gd name="T20" fmla="*/ 14 w 37"/>
                  <a:gd name="T21" fmla="*/ 82 h 117"/>
                  <a:gd name="T22" fmla="*/ 14 w 37"/>
                  <a:gd name="T23" fmla="*/ 25 h 117"/>
                  <a:gd name="T24" fmla="*/ 17 w 37"/>
                  <a:gd name="T25" fmla="*/ 14 h 117"/>
                  <a:gd name="T26" fmla="*/ 25 w 37"/>
                  <a:gd name="T27" fmla="*/ 12 h 117"/>
                  <a:gd name="T28" fmla="*/ 28 w 37"/>
                  <a:gd name="T29" fmla="*/ 42 h 117"/>
                  <a:gd name="T30" fmla="*/ 22 w 37"/>
                  <a:gd name="T31" fmla="*/ 42 h 117"/>
                  <a:gd name="T32" fmla="*/ 14 w 37"/>
                  <a:gd name="T33" fmla="*/ 25 h 117"/>
                  <a:gd name="T34" fmla="*/ 19 w 37"/>
                  <a:gd name="T35" fmla="*/ 74 h 117"/>
                  <a:gd name="T36" fmla="*/ 22 w 37"/>
                  <a:gd name="T37" fmla="*/ 59 h 117"/>
                  <a:gd name="T38" fmla="*/ 26 w 37"/>
                  <a:gd name="T39" fmla="*/ 59 h 117"/>
                  <a:gd name="T40" fmla="*/ 36 w 37"/>
                  <a:gd name="T41" fmla="*/ 82 h 117"/>
                  <a:gd name="T42" fmla="*/ 34 w 37"/>
                  <a:gd name="T43" fmla="*/ 90 h 117"/>
                  <a:gd name="T44" fmla="*/ 24 w 37"/>
                  <a:gd name="T45" fmla="*/ 85 h 117"/>
                  <a:gd name="T46" fmla="*/ 19 w 37"/>
                  <a:gd name="T47" fmla="*/ 7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" h="117">
                    <a:moveTo>
                      <a:pt x="14" y="82"/>
                    </a:moveTo>
                    <a:cubicBezTo>
                      <a:pt x="12" y="80"/>
                      <a:pt x="10" y="81"/>
                      <a:pt x="8" y="83"/>
                    </a:cubicBezTo>
                    <a:cubicBezTo>
                      <a:pt x="2" y="91"/>
                      <a:pt x="0" y="97"/>
                      <a:pt x="4" y="103"/>
                    </a:cubicBezTo>
                    <a:cubicBezTo>
                      <a:pt x="18" y="113"/>
                      <a:pt x="18" y="113"/>
                      <a:pt x="18" y="113"/>
                    </a:cubicBezTo>
                    <a:cubicBezTo>
                      <a:pt x="22" y="117"/>
                      <a:pt x="27" y="115"/>
                      <a:pt x="24" y="111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3" y="106"/>
                      <a:pt x="25" y="109"/>
                      <a:pt x="28" y="109"/>
                    </a:cubicBezTo>
                    <a:cubicBezTo>
                      <a:pt x="31" y="109"/>
                      <a:pt x="31" y="105"/>
                      <a:pt x="28" y="103"/>
                    </a:cubicBezTo>
                    <a:cubicBezTo>
                      <a:pt x="23" y="98"/>
                      <a:pt x="22" y="96"/>
                      <a:pt x="25" y="93"/>
                    </a:cubicBezTo>
                    <a:cubicBezTo>
                      <a:pt x="26" y="91"/>
                      <a:pt x="26" y="90"/>
                      <a:pt x="24" y="89"/>
                    </a:cubicBezTo>
                    <a:lnTo>
                      <a:pt x="14" y="82"/>
                    </a:lnTo>
                    <a:close/>
                    <a:moveTo>
                      <a:pt x="14" y="25"/>
                    </a:moveTo>
                    <a:cubicBezTo>
                      <a:pt x="8" y="18"/>
                      <a:pt x="9" y="13"/>
                      <a:pt x="17" y="14"/>
                    </a:cubicBezTo>
                    <a:cubicBezTo>
                      <a:pt x="10" y="2"/>
                      <a:pt x="18" y="0"/>
                      <a:pt x="25" y="12"/>
                    </a:cubicBezTo>
                    <a:cubicBezTo>
                      <a:pt x="29" y="18"/>
                      <a:pt x="29" y="29"/>
                      <a:pt x="28" y="42"/>
                    </a:cubicBezTo>
                    <a:cubicBezTo>
                      <a:pt x="28" y="45"/>
                      <a:pt x="23" y="47"/>
                      <a:pt x="22" y="42"/>
                    </a:cubicBezTo>
                    <a:cubicBezTo>
                      <a:pt x="20" y="34"/>
                      <a:pt x="17" y="29"/>
                      <a:pt x="14" y="25"/>
                    </a:cubicBezTo>
                    <a:close/>
                    <a:moveTo>
                      <a:pt x="19" y="74"/>
                    </a:moveTo>
                    <a:cubicBezTo>
                      <a:pt x="22" y="59"/>
                      <a:pt x="22" y="59"/>
                      <a:pt x="22" y="59"/>
                    </a:cubicBezTo>
                    <a:cubicBezTo>
                      <a:pt x="23" y="56"/>
                      <a:pt x="24" y="56"/>
                      <a:pt x="26" y="59"/>
                    </a:cubicBezTo>
                    <a:cubicBezTo>
                      <a:pt x="31" y="66"/>
                      <a:pt x="35" y="72"/>
                      <a:pt x="36" y="82"/>
                    </a:cubicBezTo>
                    <a:cubicBezTo>
                      <a:pt x="37" y="87"/>
                      <a:pt x="37" y="89"/>
                      <a:pt x="34" y="90"/>
                    </a:cubicBezTo>
                    <a:cubicBezTo>
                      <a:pt x="30" y="90"/>
                      <a:pt x="27" y="88"/>
                      <a:pt x="24" y="85"/>
                    </a:cubicBezTo>
                    <a:cubicBezTo>
                      <a:pt x="20" y="80"/>
                      <a:pt x="18" y="77"/>
                      <a:pt x="19" y="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2" name="Freeform 12"/>
              <p:cNvSpPr>
                <a:spLocks noEditPoints="1"/>
              </p:cNvSpPr>
              <p:nvPr userDrawn="1"/>
            </p:nvSpPr>
            <p:spPr bwMode="auto">
              <a:xfrm>
                <a:off x="-404007" y="5961342"/>
                <a:ext cx="80238" cy="87599"/>
              </a:xfrm>
              <a:custGeom>
                <a:avLst/>
                <a:gdLst>
                  <a:gd name="T0" fmla="*/ 30 w 180"/>
                  <a:gd name="T1" fmla="*/ 8 h 193"/>
                  <a:gd name="T2" fmla="*/ 32 w 180"/>
                  <a:gd name="T3" fmla="*/ 72 h 193"/>
                  <a:gd name="T4" fmla="*/ 62 w 180"/>
                  <a:gd name="T5" fmla="*/ 177 h 193"/>
                  <a:gd name="T6" fmla="*/ 62 w 180"/>
                  <a:gd name="T7" fmla="*/ 182 h 193"/>
                  <a:gd name="T8" fmla="*/ 62 w 180"/>
                  <a:gd name="T9" fmla="*/ 177 h 193"/>
                  <a:gd name="T10" fmla="*/ 3 w 180"/>
                  <a:gd name="T11" fmla="*/ 84 h 193"/>
                  <a:gd name="T12" fmla="*/ 15 w 180"/>
                  <a:gd name="T13" fmla="*/ 96 h 193"/>
                  <a:gd name="T14" fmla="*/ 12 w 180"/>
                  <a:gd name="T15" fmla="*/ 101 h 193"/>
                  <a:gd name="T16" fmla="*/ 0 w 180"/>
                  <a:gd name="T17" fmla="*/ 88 h 193"/>
                  <a:gd name="T18" fmla="*/ 89 w 180"/>
                  <a:gd name="T19" fmla="*/ 152 h 193"/>
                  <a:gd name="T20" fmla="*/ 89 w 180"/>
                  <a:gd name="T21" fmla="*/ 136 h 193"/>
                  <a:gd name="T22" fmla="*/ 89 w 180"/>
                  <a:gd name="T23" fmla="*/ 115 h 193"/>
                  <a:gd name="T24" fmla="*/ 94 w 180"/>
                  <a:gd name="T25" fmla="*/ 118 h 193"/>
                  <a:gd name="T26" fmla="*/ 96 w 180"/>
                  <a:gd name="T27" fmla="*/ 152 h 193"/>
                  <a:gd name="T28" fmla="*/ 155 w 180"/>
                  <a:gd name="T29" fmla="*/ 76 h 193"/>
                  <a:gd name="T30" fmla="*/ 168 w 180"/>
                  <a:gd name="T31" fmla="*/ 59 h 193"/>
                  <a:gd name="T32" fmla="*/ 166 w 180"/>
                  <a:gd name="T33" fmla="*/ 67 h 193"/>
                  <a:gd name="T34" fmla="*/ 171 w 180"/>
                  <a:gd name="T35" fmla="*/ 75 h 193"/>
                  <a:gd name="T36" fmla="*/ 155 w 180"/>
                  <a:gd name="T37" fmla="*/ 76 h 193"/>
                  <a:gd name="T38" fmla="*/ 71 w 180"/>
                  <a:gd name="T39" fmla="*/ 124 h 193"/>
                  <a:gd name="T40" fmla="*/ 66 w 180"/>
                  <a:gd name="T41" fmla="*/ 126 h 193"/>
                  <a:gd name="T42" fmla="*/ 9 w 180"/>
                  <a:gd name="T43" fmla="*/ 114 h 193"/>
                  <a:gd name="T44" fmla="*/ 15 w 180"/>
                  <a:gd name="T45" fmla="*/ 126 h 193"/>
                  <a:gd name="T46" fmla="*/ 9 w 180"/>
                  <a:gd name="T47" fmla="*/ 114 h 193"/>
                  <a:gd name="T48" fmla="*/ 36 w 180"/>
                  <a:gd name="T49" fmla="*/ 95 h 193"/>
                  <a:gd name="T50" fmla="*/ 19 w 180"/>
                  <a:gd name="T51" fmla="*/ 99 h 193"/>
                  <a:gd name="T52" fmla="*/ 33 w 180"/>
                  <a:gd name="T53" fmla="*/ 125 h 193"/>
                  <a:gd name="T54" fmla="*/ 49 w 180"/>
                  <a:gd name="T55" fmla="*/ 183 h 193"/>
                  <a:gd name="T56" fmla="*/ 33 w 180"/>
                  <a:gd name="T57" fmla="*/ 125 h 193"/>
                  <a:gd name="T58" fmla="*/ 112 w 180"/>
                  <a:gd name="T59" fmla="*/ 108 h 193"/>
                  <a:gd name="T60" fmla="*/ 123 w 180"/>
                  <a:gd name="T61" fmla="*/ 110 h 193"/>
                  <a:gd name="T62" fmla="*/ 133 w 180"/>
                  <a:gd name="T63" fmla="*/ 118 h 193"/>
                  <a:gd name="T64" fmla="*/ 110 w 180"/>
                  <a:gd name="T65" fmla="*/ 14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0" h="193">
                    <a:moveTo>
                      <a:pt x="26" y="74"/>
                    </a:moveTo>
                    <a:cubicBezTo>
                      <a:pt x="27" y="48"/>
                      <a:pt x="30" y="27"/>
                      <a:pt x="30" y="8"/>
                    </a:cubicBezTo>
                    <a:cubicBezTo>
                      <a:pt x="30" y="0"/>
                      <a:pt x="35" y="0"/>
                      <a:pt x="35" y="9"/>
                    </a:cubicBezTo>
                    <a:cubicBezTo>
                      <a:pt x="36" y="30"/>
                      <a:pt x="34" y="51"/>
                      <a:pt x="32" y="72"/>
                    </a:cubicBezTo>
                    <a:cubicBezTo>
                      <a:pt x="32" y="75"/>
                      <a:pt x="26" y="81"/>
                      <a:pt x="26" y="74"/>
                    </a:cubicBezTo>
                    <a:close/>
                    <a:moveTo>
                      <a:pt x="62" y="177"/>
                    </a:moveTo>
                    <a:cubicBezTo>
                      <a:pt x="63" y="177"/>
                      <a:pt x="64" y="178"/>
                      <a:pt x="64" y="179"/>
                    </a:cubicBezTo>
                    <a:cubicBezTo>
                      <a:pt x="64" y="181"/>
                      <a:pt x="63" y="182"/>
                      <a:pt x="62" y="182"/>
                    </a:cubicBezTo>
                    <a:cubicBezTo>
                      <a:pt x="60" y="182"/>
                      <a:pt x="60" y="181"/>
                      <a:pt x="60" y="179"/>
                    </a:cubicBezTo>
                    <a:cubicBezTo>
                      <a:pt x="60" y="178"/>
                      <a:pt x="60" y="177"/>
                      <a:pt x="62" y="177"/>
                    </a:cubicBezTo>
                    <a:close/>
                    <a:moveTo>
                      <a:pt x="1" y="86"/>
                    </a:moveTo>
                    <a:cubicBezTo>
                      <a:pt x="3" y="84"/>
                      <a:pt x="3" y="84"/>
                      <a:pt x="3" y="84"/>
                    </a:cubicBezTo>
                    <a:cubicBezTo>
                      <a:pt x="4" y="83"/>
                      <a:pt x="5" y="83"/>
                      <a:pt x="6" y="85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6" y="97"/>
                      <a:pt x="16" y="98"/>
                      <a:pt x="15" y="99"/>
                    </a:cubicBezTo>
                    <a:cubicBezTo>
                      <a:pt x="12" y="101"/>
                      <a:pt x="12" y="101"/>
                      <a:pt x="12" y="101"/>
                    </a:cubicBezTo>
                    <a:cubicBezTo>
                      <a:pt x="12" y="101"/>
                      <a:pt x="11" y="101"/>
                      <a:pt x="10" y="10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8"/>
                      <a:pt x="0" y="86"/>
                      <a:pt x="1" y="86"/>
                    </a:cubicBezTo>
                    <a:close/>
                    <a:moveTo>
                      <a:pt x="89" y="152"/>
                    </a:moveTo>
                    <a:cubicBezTo>
                      <a:pt x="93" y="128"/>
                      <a:pt x="93" y="128"/>
                      <a:pt x="93" y="128"/>
                    </a:cubicBezTo>
                    <a:cubicBezTo>
                      <a:pt x="89" y="136"/>
                      <a:pt x="89" y="136"/>
                      <a:pt x="89" y="136"/>
                    </a:cubicBezTo>
                    <a:cubicBezTo>
                      <a:pt x="85" y="136"/>
                      <a:pt x="84" y="133"/>
                      <a:pt x="84" y="125"/>
                    </a:cubicBezTo>
                    <a:cubicBezTo>
                      <a:pt x="83" y="117"/>
                      <a:pt x="84" y="113"/>
                      <a:pt x="89" y="115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99" y="115"/>
                      <a:pt x="99" y="118"/>
                      <a:pt x="97" y="125"/>
                    </a:cubicBezTo>
                    <a:cubicBezTo>
                      <a:pt x="96" y="152"/>
                      <a:pt x="96" y="152"/>
                      <a:pt x="96" y="152"/>
                    </a:cubicBezTo>
                    <a:cubicBezTo>
                      <a:pt x="94" y="155"/>
                      <a:pt x="92" y="162"/>
                      <a:pt x="89" y="152"/>
                    </a:cubicBezTo>
                    <a:close/>
                    <a:moveTo>
                      <a:pt x="155" y="76"/>
                    </a:moveTo>
                    <a:cubicBezTo>
                      <a:pt x="151" y="71"/>
                      <a:pt x="150" y="65"/>
                      <a:pt x="155" y="60"/>
                    </a:cubicBezTo>
                    <a:cubicBezTo>
                      <a:pt x="158" y="56"/>
                      <a:pt x="164" y="56"/>
                      <a:pt x="168" y="59"/>
                    </a:cubicBezTo>
                    <a:cubicBezTo>
                      <a:pt x="172" y="60"/>
                      <a:pt x="173" y="63"/>
                      <a:pt x="173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80" y="74"/>
                      <a:pt x="176" y="82"/>
                      <a:pt x="171" y="75"/>
                    </a:cubicBezTo>
                    <a:cubicBezTo>
                      <a:pt x="168" y="72"/>
                      <a:pt x="163" y="71"/>
                      <a:pt x="159" y="73"/>
                    </a:cubicBezTo>
                    <a:cubicBezTo>
                      <a:pt x="159" y="79"/>
                      <a:pt x="158" y="80"/>
                      <a:pt x="155" y="76"/>
                    </a:cubicBezTo>
                    <a:close/>
                    <a:moveTo>
                      <a:pt x="65" y="119"/>
                    </a:moveTo>
                    <a:cubicBezTo>
                      <a:pt x="67" y="118"/>
                      <a:pt x="69" y="121"/>
                      <a:pt x="71" y="124"/>
                    </a:cubicBezTo>
                    <a:cubicBezTo>
                      <a:pt x="72" y="127"/>
                      <a:pt x="73" y="130"/>
                      <a:pt x="71" y="131"/>
                    </a:cubicBezTo>
                    <a:cubicBezTo>
                      <a:pt x="70" y="132"/>
                      <a:pt x="67" y="129"/>
                      <a:pt x="66" y="126"/>
                    </a:cubicBezTo>
                    <a:cubicBezTo>
                      <a:pt x="64" y="123"/>
                      <a:pt x="64" y="120"/>
                      <a:pt x="65" y="119"/>
                    </a:cubicBezTo>
                    <a:close/>
                    <a:moveTo>
                      <a:pt x="9" y="114"/>
                    </a:moveTo>
                    <a:cubicBezTo>
                      <a:pt x="10" y="113"/>
                      <a:pt x="12" y="115"/>
                      <a:pt x="14" y="118"/>
                    </a:cubicBezTo>
                    <a:cubicBezTo>
                      <a:pt x="16" y="122"/>
                      <a:pt x="16" y="125"/>
                      <a:pt x="15" y="126"/>
                    </a:cubicBezTo>
                    <a:cubicBezTo>
                      <a:pt x="14" y="126"/>
                      <a:pt x="11" y="125"/>
                      <a:pt x="9" y="121"/>
                    </a:cubicBezTo>
                    <a:cubicBezTo>
                      <a:pt x="8" y="118"/>
                      <a:pt x="8" y="115"/>
                      <a:pt x="9" y="114"/>
                    </a:cubicBezTo>
                    <a:close/>
                    <a:moveTo>
                      <a:pt x="25" y="84"/>
                    </a:moveTo>
                    <a:cubicBezTo>
                      <a:pt x="30" y="83"/>
                      <a:pt x="35" y="88"/>
                      <a:pt x="36" y="95"/>
                    </a:cubicBezTo>
                    <a:cubicBezTo>
                      <a:pt x="38" y="102"/>
                      <a:pt x="35" y="109"/>
                      <a:pt x="31" y="110"/>
                    </a:cubicBezTo>
                    <a:cubicBezTo>
                      <a:pt x="26" y="110"/>
                      <a:pt x="21" y="106"/>
                      <a:pt x="19" y="99"/>
                    </a:cubicBezTo>
                    <a:cubicBezTo>
                      <a:pt x="18" y="91"/>
                      <a:pt x="20" y="85"/>
                      <a:pt x="25" y="84"/>
                    </a:cubicBezTo>
                    <a:close/>
                    <a:moveTo>
                      <a:pt x="33" y="125"/>
                    </a:moveTo>
                    <a:cubicBezTo>
                      <a:pt x="31" y="113"/>
                      <a:pt x="35" y="111"/>
                      <a:pt x="39" y="122"/>
                    </a:cubicBezTo>
                    <a:cubicBezTo>
                      <a:pt x="46" y="138"/>
                      <a:pt x="49" y="158"/>
                      <a:pt x="49" y="183"/>
                    </a:cubicBezTo>
                    <a:cubicBezTo>
                      <a:pt x="49" y="192"/>
                      <a:pt x="41" y="193"/>
                      <a:pt x="41" y="184"/>
                    </a:cubicBezTo>
                    <a:cubicBezTo>
                      <a:pt x="38" y="163"/>
                      <a:pt x="38" y="142"/>
                      <a:pt x="33" y="125"/>
                    </a:cubicBezTo>
                    <a:close/>
                    <a:moveTo>
                      <a:pt x="105" y="144"/>
                    </a:moveTo>
                    <a:cubicBezTo>
                      <a:pt x="105" y="132"/>
                      <a:pt x="108" y="120"/>
                      <a:pt x="112" y="108"/>
                    </a:cubicBezTo>
                    <a:cubicBezTo>
                      <a:pt x="114" y="102"/>
                      <a:pt x="116" y="102"/>
                      <a:pt x="120" y="105"/>
                    </a:cubicBezTo>
                    <a:cubicBezTo>
                      <a:pt x="131" y="87"/>
                      <a:pt x="128" y="97"/>
                      <a:pt x="123" y="110"/>
                    </a:cubicBezTo>
                    <a:cubicBezTo>
                      <a:pt x="126" y="112"/>
                      <a:pt x="126" y="112"/>
                      <a:pt x="126" y="112"/>
                    </a:cubicBezTo>
                    <a:cubicBezTo>
                      <a:pt x="140" y="87"/>
                      <a:pt x="134" y="107"/>
                      <a:pt x="133" y="118"/>
                    </a:cubicBezTo>
                    <a:cubicBezTo>
                      <a:pt x="123" y="131"/>
                      <a:pt x="116" y="133"/>
                      <a:pt x="113" y="125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08" y="148"/>
                      <a:pt x="106" y="149"/>
                      <a:pt x="105" y="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3" name="Freeform 13"/>
              <p:cNvSpPr>
                <a:spLocks/>
              </p:cNvSpPr>
              <p:nvPr userDrawn="1"/>
            </p:nvSpPr>
            <p:spPr bwMode="auto">
              <a:xfrm>
                <a:off x="-738333" y="6010261"/>
                <a:ext cx="132616" cy="217293"/>
              </a:xfrm>
              <a:custGeom>
                <a:avLst/>
                <a:gdLst>
                  <a:gd name="T0" fmla="*/ 9 w 298"/>
                  <a:gd name="T1" fmla="*/ 458 h 482"/>
                  <a:gd name="T2" fmla="*/ 85 w 298"/>
                  <a:gd name="T3" fmla="*/ 301 h 482"/>
                  <a:gd name="T4" fmla="*/ 216 w 298"/>
                  <a:gd name="T5" fmla="*/ 0 h 482"/>
                  <a:gd name="T6" fmla="*/ 138 w 298"/>
                  <a:gd name="T7" fmla="*/ 186 h 482"/>
                  <a:gd name="T8" fmla="*/ 140 w 298"/>
                  <a:gd name="T9" fmla="*/ 242 h 482"/>
                  <a:gd name="T10" fmla="*/ 176 w 298"/>
                  <a:gd name="T11" fmla="*/ 52 h 482"/>
                  <a:gd name="T12" fmla="*/ 201 w 298"/>
                  <a:gd name="T13" fmla="*/ 27 h 482"/>
                  <a:gd name="T14" fmla="*/ 155 w 298"/>
                  <a:gd name="T15" fmla="*/ 111 h 482"/>
                  <a:gd name="T16" fmla="*/ 144 w 298"/>
                  <a:gd name="T17" fmla="*/ 259 h 482"/>
                  <a:gd name="T18" fmla="*/ 152 w 298"/>
                  <a:gd name="T19" fmla="*/ 231 h 482"/>
                  <a:gd name="T20" fmla="*/ 235 w 298"/>
                  <a:gd name="T21" fmla="*/ 17 h 482"/>
                  <a:gd name="T22" fmla="*/ 163 w 298"/>
                  <a:gd name="T23" fmla="*/ 160 h 482"/>
                  <a:gd name="T24" fmla="*/ 241 w 298"/>
                  <a:gd name="T25" fmla="*/ 21 h 482"/>
                  <a:gd name="T26" fmla="*/ 293 w 298"/>
                  <a:gd name="T27" fmla="*/ 19 h 482"/>
                  <a:gd name="T28" fmla="*/ 213 w 298"/>
                  <a:gd name="T29" fmla="*/ 53 h 482"/>
                  <a:gd name="T30" fmla="*/ 293 w 298"/>
                  <a:gd name="T31" fmla="*/ 29 h 482"/>
                  <a:gd name="T32" fmla="*/ 232 w 298"/>
                  <a:gd name="T33" fmla="*/ 51 h 482"/>
                  <a:gd name="T34" fmla="*/ 296 w 298"/>
                  <a:gd name="T35" fmla="*/ 46 h 482"/>
                  <a:gd name="T36" fmla="*/ 282 w 298"/>
                  <a:gd name="T37" fmla="*/ 174 h 482"/>
                  <a:gd name="T38" fmla="*/ 282 w 298"/>
                  <a:gd name="T39" fmla="*/ 120 h 482"/>
                  <a:gd name="T40" fmla="*/ 264 w 298"/>
                  <a:gd name="T41" fmla="*/ 189 h 482"/>
                  <a:gd name="T42" fmla="*/ 269 w 298"/>
                  <a:gd name="T43" fmla="*/ 139 h 482"/>
                  <a:gd name="T44" fmla="*/ 261 w 298"/>
                  <a:gd name="T45" fmla="*/ 146 h 482"/>
                  <a:gd name="T46" fmla="*/ 248 w 298"/>
                  <a:gd name="T47" fmla="*/ 202 h 482"/>
                  <a:gd name="T48" fmla="*/ 247 w 298"/>
                  <a:gd name="T49" fmla="*/ 175 h 482"/>
                  <a:gd name="T50" fmla="*/ 231 w 298"/>
                  <a:gd name="T51" fmla="*/ 222 h 482"/>
                  <a:gd name="T52" fmla="*/ 224 w 298"/>
                  <a:gd name="T53" fmla="*/ 222 h 482"/>
                  <a:gd name="T54" fmla="*/ 226 w 298"/>
                  <a:gd name="T55" fmla="*/ 194 h 482"/>
                  <a:gd name="T56" fmla="*/ 205 w 298"/>
                  <a:gd name="T57" fmla="*/ 235 h 482"/>
                  <a:gd name="T58" fmla="*/ 213 w 298"/>
                  <a:gd name="T59" fmla="*/ 202 h 482"/>
                  <a:gd name="T60" fmla="*/ 188 w 298"/>
                  <a:gd name="T61" fmla="*/ 251 h 482"/>
                  <a:gd name="T62" fmla="*/ 178 w 298"/>
                  <a:gd name="T63" fmla="*/ 256 h 482"/>
                  <a:gd name="T64" fmla="*/ 192 w 298"/>
                  <a:gd name="T65" fmla="*/ 217 h 482"/>
                  <a:gd name="T66" fmla="*/ 169 w 298"/>
                  <a:gd name="T67" fmla="*/ 256 h 482"/>
                  <a:gd name="T68" fmla="*/ 176 w 298"/>
                  <a:gd name="T69" fmla="*/ 222 h 482"/>
                  <a:gd name="T70" fmla="*/ 157 w 298"/>
                  <a:gd name="T71" fmla="*/ 267 h 482"/>
                  <a:gd name="T72" fmla="*/ 233 w 298"/>
                  <a:gd name="T73" fmla="*/ 248 h 482"/>
                  <a:gd name="T74" fmla="*/ 224 w 298"/>
                  <a:gd name="T75" fmla="*/ 253 h 482"/>
                  <a:gd name="T76" fmla="*/ 212 w 298"/>
                  <a:gd name="T77" fmla="*/ 261 h 482"/>
                  <a:gd name="T78" fmla="*/ 196 w 298"/>
                  <a:gd name="T79" fmla="*/ 271 h 482"/>
                  <a:gd name="T80" fmla="*/ 179 w 298"/>
                  <a:gd name="T81" fmla="*/ 279 h 482"/>
                  <a:gd name="T82" fmla="*/ 169 w 298"/>
                  <a:gd name="T83" fmla="*/ 283 h 482"/>
                  <a:gd name="T84" fmla="*/ 157 w 298"/>
                  <a:gd name="T85" fmla="*/ 287 h 482"/>
                  <a:gd name="T86" fmla="*/ 144 w 298"/>
                  <a:gd name="T87" fmla="*/ 310 h 482"/>
                  <a:gd name="T88" fmla="*/ 136 w 298"/>
                  <a:gd name="T89" fmla="*/ 315 h 482"/>
                  <a:gd name="T90" fmla="*/ 122 w 298"/>
                  <a:gd name="T91" fmla="*/ 324 h 482"/>
                  <a:gd name="T92" fmla="*/ 107 w 298"/>
                  <a:gd name="T93" fmla="*/ 326 h 482"/>
                  <a:gd name="T94" fmla="*/ 98 w 298"/>
                  <a:gd name="T95" fmla="*/ 328 h 482"/>
                  <a:gd name="T96" fmla="*/ 90 w 298"/>
                  <a:gd name="T97" fmla="*/ 328 h 482"/>
                  <a:gd name="T98" fmla="*/ 65 w 298"/>
                  <a:gd name="T99" fmla="*/ 360 h 482"/>
                  <a:gd name="T100" fmla="*/ 73 w 298"/>
                  <a:gd name="T101" fmla="*/ 364 h 482"/>
                  <a:gd name="T102" fmla="*/ 57 w 298"/>
                  <a:gd name="T103" fmla="*/ 408 h 482"/>
                  <a:gd name="T104" fmla="*/ 27 w 298"/>
                  <a:gd name="T105" fmla="*/ 447 h 482"/>
                  <a:gd name="T106" fmla="*/ 53 w 298"/>
                  <a:gd name="T107" fmla="*/ 425 h 482"/>
                  <a:gd name="T108" fmla="*/ 49 w 298"/>
                  <a:gd name="T109" fmla="*/ 437 h 482"/>
                  <a:gd name="T110" fmla="*/ 43 w 298"/>
                  <a:gd name="T111" fmla="*/ 447 h 482"/>
                  <a:gd name="T112" fmla="*/ 23 w 298"/>
                  <a:gd name="T113" fmla="*/ 465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98" h="482">
                    <a:moveTo>
                      <a:pt x="23" y="465"/>
                    </a:moveTo>
                    <a:cubicBezTo>
                      <a:pt x="18" y="482"/>
                      <a:pt x="0" y="473"/>
                      <a:pt x="9" y="458"/>
                    </a:cubicBezTo>
                    <a:cubicBezTo>
                      <a:pt x="32" y="421"/>
                      <a:pt x="54" y="384"/>
                      <a:pt x="58" y="335"/>
                    </a:cubicBezTo>
                    <a:cubicBezTo>
                      <a:pt x="59" y="317"/>
                      <a:pt x="71" y="309"/>
                      <a:pt x="85" y="301"/>
                    </a:cubicBezTo>
                    <a:cubicBezTo>
                      <a:pt x="115" y="284"/>
                      <a:pt x="125" y="256"/>
                      <a:pt x="125" y="224"/>
                    </a:cubicBezTo>
                    <a:cubicBezTo>
                      <a:pt x="118" y="85"/>
                      <a:pt x="157" y="24"/>
                      <a:pt x="216" y="0"/>
                    </a:cubicBezTo>
                    <a:cubicBezTo>
                      <a:pt x="215" y="5"/>
                      <a:pt x="215" y="5"/>
                      <a:pt x="215" y="5"/>
                    </a:cubicBezTo>
                    <a:cubicBezTo>
                      <a:pt x="161" y="38"/>
                      <a:pt x="139" y="101"/>
                      <a:pt x="138" y="186"/>
                    </a:cubicBezTo>
                    <a:cubicBezTo>
                      <a:pt x="138" y="205"/>
                      <a:pt x="136" y="225"/>
                      <a:pt x="138" y="246"/>
                    </a:cubicBezTo>
                    <a:cubicBezTo>
                      <a:pt x="140" y="242"/>
                      <a:pt x="140" y="242"/>
                      <a:pt x="140" y="242"/>
                    </a:cubicBezTo>
                    <a:cubicBezTo>
                      <a:pt x="142" y="191"/>
                      <a:pt x="142" y="148"/>
                      <a:pt x="148" y="118"/>
                    </a:cubicBezTo>
                    <a:cubicBezTo>
                      <a:pt x="155" y="86"/>
                      <a:pt x="165" y="66"/>
                      <a:pt x="176" y="52"/>
                    </a:cubicBezTo>
                    <a:cubicBezTo>
                      <a:pt x="180" y="47"/>
                      <a:pt x="183" y="41"/>
                      <a:pt x="186" y="37"/>
                    </a:cubicBezTo>
                    <a:cubicBezTo>
                      <a:pt x="191" y="32"/>
                      <a:pt x="197" y="31"/>
                      <a:pt x="201" y="27"/>
                    </a:cubicBezTo>
                    <a:cubicBezTo>
                      <a:pt x="200" y="31"/>
                      <a:pt x="200" y="31"/>
                      <a:pt x="200" y="31"/>
                    </a:cubicBezTo>
                    <a:cubicBezTo>
                      <a:pt x="180" y="51"/>
                      <a:pt x="163" y="77"/>
                      <a:pt x="155" y="111"/>
                    </a:cubicBezTo>
                    <a:cubicBezTo>
                      <a:pt x="146" y="150"/>
                      <a:pt x="146" y="195"/>
                      <a:pt x="149" y="242"/>
                    </a:cubicBezTo>
                    <a:cubicBezTo>
                      <a:pt x="148" y="248"/>
                      <a:pt x="147" y="254"/>
                      <a:pt x="144" y="259"/>
                    </a:cubicBezTo>
                    <a:cubicBezTo>
                      <a:pt x="147" y="258"/>
                      <a:pt x="147" y="258"/>
                      <a:pt x="147" y="258"/>
                    </a:cubicBezTo>
                    <a:cubicBezTo>
                      <a:pt x="151" y="250"/>
                      <a:pt x="152" y="242"/>
                      <a:pt x="152" y="231"/>
                    </a:cubicBezTo>
                    <a:cubicBezTo>
                      <a:pt x="148" y="175"/>
                      <a:pt x="152" y="117"/>
                      <a:pt x="173" y="77"/>
                    </a:cubicBezTo>
                    <a:cubicBezTo>
                      <a:pt x="187" y="50"/>
                      <a:pt x="196" y="39"/>
                      <a:pt x="235" y="17"/>
                    </a:cubicBezTo>
                    <a:cubicBezTo>
                      <a:pt x="234" y="21"/>
                      <a:pt x="234" y="21"/>
                      <a:pt x="234" y="21"/>
                    </a:cubicBezTo>
                    <a:cubicBezTo>
                      <a:pt x="200" y="44"/>
                      <a:pt x="169" y="70"/>
                      <a:pt x="163" y="160"/>
                    </a:cubicBezTo>
                    <a:cubicBezTo>
                      <a:pt x="165" y="158"/>
                      <a:pt x="165" y="158"/>
                      <a:pt x="165" y="158"/>
                    </a:cubicBezTo>
                    <a:cubicBezTo>
                      <a:pt x="171" y="90"/>
                      <a:pt x="196" y="40"/>
                      <a:pt x="241" y="21"/>
                    </a:cubicBezTo>
                    <a:cubicBezTo>
                      <a:pt x="257" y="14"/>
                      <a:pt x="276" y="16"/>
                      <a:pt x="297" y="16"/>
                    </a:cubicBezTo>
                    <a:cubicBezTo>
                      <a:pt x="293" y="19"/>
                      <a:pt x="293" y="19"/>
                      <a:pt x="293" y="19"/>
                    </a:cubicBezTo>
                    <a:cubicBezTo>
                      <a:pt x="261" y="16"/>
                      <a:pt x="234" y="27"/>
                      <a:pt x="210" y="52"/>
                    </a:cubicBezTo>
                    <a:cubicBezTo>
                      <a:pt x="213" y="53"/>
                      <a:pt x="213" y="53"/>
                      <a:pt x="213" y="53"/>
                    </a:cubicBezTo>
                    <a:cubicBezTo>
                      <a:pt x="236" y="30"/>
                      <a:pt x="263" y="17"/>
                      <a:pt x="296" y="24"/>
                    </a:cubicBezTo>
                    <a:cubicBezTo>
                      <a:pt x="293" y="29"/>
                      <a:pt x="293" y="29"/>
                      <a:pt x="293" y="29"/>
                    </a:cubicBezTo>
                    <a:cubicBezTo>
                      <a:pt x="270" y="26"/>
                      <a:pt x="250" y="34"/>
                      <a:pt x="232" y="48"/>
                    </a:cubicBezTo>
                    <a:cubicBezTo>
                      <a:pt x="232" y="51"/>
                      <a:pt x="232" y="51"/>
                      <a:pt x="232" y="51"/>
                    </a:cubicBezTo>
                    <a:cubicBezTo>
                      <a:pt x="253" y="37"/>
                      <a:pt x="272" y="30"/>
                      <a:pt x="290" y="34"/>
                    </a:cubicBezTo>
                    <a:cubicBezTo>
                      <a:pt x="296" y="34"/>
                      <a:pt x="298" y="39"/>
                      <a:pt x="296" y="46"/>
                    </a:cubicBezTo>
                    <a:cubicBezTo>
                      <a:pt x="293" y="80"/>
                      <a:pt x="293" y="80"/>
                      <a:pt x="293" y="80"/>
                    </a:cubicBezTo>
                    <a:cubicBezTo>
                      <a:pt x="292" y="113"/>
                      <a:pt x="290" y="145"/>
                      <a:pt x="282" y="174"/>
                    </a:cubicBezTo>
                    <a:cubicBezTo>
                      <a:pt x="279" y="176"/>
                      <a:pt x="279" y="176"/>
                      <a:pt x="279" y="176"/>
                    </a:cubicBezTo>
                    <a:cubicBezTo>
                      <a:pt x="282" y="120"/>
                      <a:pt x="282" y="120"/>
                      <a:pt x="282" y="120"/>
                    </a:cubicBezTo>
                    <a:cubicBezTo>
                      <a:pt x="269" y="190"/>
                      <a:pt x="269" y="190"/>
                      <a:pt x="269" y="190"/>
                    </a:cubicBezTo>
                    <a:cubicBezTo>
                      <a:pt x="268" y="198"/>
                      <a:pt x="263" y="197"/>
                      <a:pt x="264" y="189"/>
                    </a:cubicBezTo>
                    <a:cubicBezTo>
                      <a:pt x="267" y="175"/>
                      <a:pt x="272" y="154"/>
                      <a:pt x="275" y="133"/>
                    </a:cubicBezTo>
                    <a:cubicBezTo>
                      <a:pt x="272" y="133"/>
                      <a:pt x="269" y="135"/>
                      <a:pt x="269" y="139"/>
                    </a:cubicBezTo>
                    <a:cubicBezTo>
                      <a:pt x="265" y="170"/>
                      <a:pt x="260" y="194"/>
                      <a:pt x="253" y="203"/>
                    </a:cubicBezTo>
                    <a:cubicBezTo>
                      <a:pt x="258" y="184"/>
                      <a:pt x="260" y="165"/>
                      <a:pt x="261" y="146"/>
                    </a:cubicBezTo>
                    <a:cubicBezTo>
                      <a:pt x="257" y="149"/>
                      <a:pt x="257" y="149"/>
                      <a:pt x="257" y="149"/>
                    </a:cubicBezTo>
                    <a:cubicBezTo>
                      <a:pt x="248" y="202"/>
                      <a:pt x="248" y="202"/>
                      <a:pt x="248" y="202"/>
                    </a:cubicBezTo>
                    <a:cubicBezTo>
                      <a:pt x="255" y="206"/>
                      <a:pt x="246" y="211"/>
                      <a:pt x="244" y="205"/>
                    </a:cubicBezTo>
                    <a:cubicBezTo>
                      <a:pt x="247" y="175"/>
                      <a:pt x="247" y="175"/>
                      <a:pt x="247" y="175"/>
                    </a:cubicBezTo>
                    <a:cubicBezTo>
                      <a:pt x="244" y="175"/>
                      <a:pt x="244" y="175"/>
                      <a:pt x="244" y="175"/>
                    </a:cubicBezTo>
                    <a:cubicBezTo>
                      <a:pt x="231" y="222"/>
                      <a:pt x="231" y="222"/>
                      <a:pt x="231" y="222"/>
                    </a:cubicBezTo>
                    <a:cubicBezTo>
                      <a:pt x="236" y="189"/>
                      <a:pt x="236" y="189"/>
                      <a:pt x="236" y="189"/>
                    </a:cubicBezTo>
                    <a:cubicBezTo>
                      <a:pt x="224" y="222"/>
                      <a:pt x="224" y="222"/>
                      <a:pt x="224" y="222"/>
                    </a:cubicBezTo>
                    <a:cubicBezTo>
                      <a:pt x="220" y="222"/>
                      <a:pt x="220" y="222"/>
                      <a:pt x="220" y="222"/>
                    </a:cubicBezTo>
                    <a:cubicBezTo>
                      <a:pt x="226" y="194"/>
                      <a:pt x="226" y="194"/>
                      <a:pt x="226" y="194"/>
                    </a:cubicBezTo>
                    <a:cubicBezTo>
                      <a:pt x="207" y="245"/>
                      <a:pt x="207" y="245"/>
                      <a:pt x="207" y="245"/>
                    </a:cubicBezTo>
                    <a:cubicBezTo>
                      <a:pt x="202" y="246"/>
                      <a:pt x="201" y="244"/>
                      <a:pt x="205" y="235"/>
                    </a:cubicBezTo>
                    <a:cubicBezTo>
                      <a:pt x="217" y="201"/>
                      <a:pt x="217" y="201"/>
                      <a:pt x="217" y="201"/>
                    </a:cubicBezTo>
                    <a:cubicBezTo>
                      <a:pt x="213" y="202"/>
                      <a:pt x="213" y="202"/>
                      <a:pt x="213" y="202"/>
                    </a:cubicBezTo>
                    <a:cubicBezTo>
                      <a:pt x="206" y="227"/>
                      <a:pt x="200" y="245"/>
                      <a:pt x="191" y="250"/>
                    </a:cubicBezTo>
                    <a:cubicBezTo>
                      <a:pt x="188" y="251"/>
                      <a:pt x="188" y="251"/>
                      <a:pt x="188" y="251"/>
                    </a:cubicBezTo>
                    <a:cubicBezTo>
                      <a:pt x="201" y="228"/>
                      <a:pt x="203" y="217"/>
                      <a:pt x="204" y="206"/>
                    </a:cubicBezTo>
                    <a:cubicBezTo>
                      <a:pt x="197" y="227"/>
                      <a:pt x="190" y="243"/>
                      <a:pt x="178" y="256"/>
                    </a:cubicBezTo>
                    <a:cubicBezTo>
                      <a:pt x="176" y="254"/>
                      <a:pt x="178" y="248"/>
                      <a:pt x="186" y="235"/>
                    </a:cubicBezTo>
                    <a:cubicBezTo>
                      <a:pt x="192" y="217"/>
                      <a:pt x="192" y="217"/>
                      <a:pt x="192" y="217"/>
                    </a:cubicBezTo>
                    <a:cubicBezTo>
                      <a:pt x="189" y="213"/>
                      <a:pt x="188" y="215"/>
                      <a:pt x="186" y="220"/>
                    </a:cubicBezTo>
                    <a:cubicBezTo>
                      <a:pt x="181" y="235"/>
                      <a:pt x="177" y="246"/>
                      <a:pt x="169" y="256"/>
                    </a:cubicBezTo>
                    <a:cubicBezTo>
                      <a:pt x="177" y="226"/>
                      <a:pt x="177" y="226"/>
                      <a:pt x="177" y="226"/>
                    </a:cubicBezTo>
                    <a:cubicBezTo>
                      <a:pt x="176" y="222"/>
                      <a:pt x="176" y="222"/>
                      <a:pt x="176" y="222"/>
                    </a:cubicBezTo>
                    <a:cubicBezTo>
                      <a:pt x="170" y="240"/>
                      <a:pt x="163" y="255"/>
                      <a:pt x="152" y="264"/>
                    </a:cubicBezTo>
                    <a:cubicBezTo>
                      <a:pt x="157" y="267"/>
                      <a:pt x="157" y="267"/>
                      <a:pt x="157" y="267"/>
                    </a:cubicBezTo>
                    <a:cubicBezTo>
                      <a:pt x="174" y="256"/>
                      <a:pt x="197" y="259"/>
                      <a:pt x="220" y="249"/>
                    </a:cubicBezTo>
                    <a:cubicBezTo>
                      <a:pt x="225" y="247"/>
                      <a:pt x="230" y="245"/>
                      <a:pt x="233" y="248"/>
                    </a:cubicBezTo>
                    <a:cubicBezTo>
                      <a:pt x="229" y="259"/>
                      <a:pt x="229" y="259"/>
                      <a:pt x="229" y="259"/>
                    </a:cubicBezTo>
                    <a:cubicBezTo>
                      <a:pt x="224" y="253"/>
                      <a:pt x="224" y="253"/>
                      <a:pt x="224" y="253"/>
                    </a:cubicBezTo>
                    <a:cubicBezTo>
                      <a:pt x="222" y="262"/>
                      <a:pt x="218" y="271"/>
                      <a:pt x="213" y="274"/>
                    </a:cubicBezTo>
                    <a:cubicBezTo>
                      <a:pt x="212" y="261"/>
                      <a:pt x="212" y="261"/>
                      <a:pt x="212" y="261"/>
                    </a:cubicBezTo>
                    <a:cubicBezTo>
                      <a:pt x="202" y="282"/>
                      <a:pt x="195" y="294"/>
                      <a:pt x="194" y="283"/>
                    </a:cubicBezTo>
                    <a:cubicBezTo>
                      <a:pt x="196" y="271"/>
                      <a:pt x="196" y="271"/>
                      <a:pt x="196" y="271"/>
                    </a:cubicBezTo>
                    <a:cubicBezTo>
                      <a:pt x="189" y="278"/>
                      <a:pt x="184" y="287"/>
                      <a:pt x="182" y="297"/>
                    </a:cubicBezTo>
                    <a:cubicBezTo>
                      <a:pt x="178" y="296"/>
                      <a:pt x="178" y="289"/>
                      <a:pt x="179" y="279"/>
                    </a:cubicBezTo>
                    <a:cubicBezTo>
                      <a:pt x="173" y="301"/>
                      <a:pt x="173" y="301"/>
                      <a:pt x="173" y="301"/>
                    </a:cubicBezTo>
                    <a:cubicBezTo>
                      <a:pt x="167" y="303"/>
                      <a:pt x="166" y="296"/>
                      <a:pt x="169" y="283"/>
                    </a:cubicBezTo>
                    <a:cubicBezTo>
                      <a:pt x="164" y="295"/>
                      <a:pt x="160" y="304"/>
                      <a:pt x="158" y="305"/>
                    </a:cubicBezTo>
                    <a:cubicBezTo>
                      <a:pt x="156" y="301"/>
                      <a:pt x="155" y="295"/>
                      <a:pt x="157" y="287"/>
                    </a:cubicBezTo>
                    <a:cubicBezTo>
                      <a:pt x="151" y="299"/>
                      <a:pt x="151" y="299"/>
                      <a:pt x="151" y="299"/>
                    </a:cubicBezTo>
                    <a:cubicBezTo>
                      <a:pt x="151" y="307"/>
                      <a:pt x="148" y="311"/>
                      <a:pt x="144" y="310"/>
                    </a:cubicBezTo>
                    <a:cubicBezTo>
                      <a:pt x="146" y="297"/>
                      <a:pt x="146" y="292"/>
                      <a:pt x="144" y="295"/>
                    </a:cubicBezTo>
                    <a:cubicBezTo>
                      <a:pt x="136" y="315"/>
                      <a:pt x="136" y="315"/>
                      <a:pt x="136" y="315"/>
                    </a:cubicBezTo>
                    <a:cubicBezTo>
                      <a:pt x="132" y="317"/>
                      <a:pt x="131" y="312"/>
                      <a:pt x="131" y="301"/>
                    </a:cubicBezTo>
                    <a:cubicBezTo>
                      <a:pt x="125" y="305"/>
                      <a:pt x="127" y="319"/>
                      <a:pt x="122" y="324"/>
                    </a:cubicBezTo>
                    <a:cubicBezTo>
                      <a:pt x="118" y="322"/>
                      <a:pt x="117" y="315"/>
                      <a:pt x="118" y="309"/>
                    </a:cubicBezTo>
                    <a:cubicBezTo>
                      <a:pt x="115" y="319"/>
                      <a:pt x="112" y="325"/>
                      <a:pt x="107" y="326"/>
                    </a:cubicBezTo>
                    <a:cubicBezTo>
                      <a:pt x="106" y="306"/>
                      <a:pt x="106" y="306"/>
                      <a:pt x="106" y="306"/>
                    </a:cubicBezTo>
                    <a:cubicBezTo>
                      <a:pt x="104" y="315"/>
                      <a:pt x="102" y="322"/>
                      <a:pt x="98" y="328"/>
                    </a:cubicBezTo>
                    <a:cubicBezTo>
                      <a:pt x="93" y="314"/>
                      <a:pt x="93" y="314"/>
                      <a:pt x="93" y="314"/>
                    </a:cubicBezTo>
                    <a:cubicBezTo>
                      <a:pt x="90" y="328"/>
                      <a:pt x="90" y="328"/>
                      <a:pt x="90" y="328"/>
                    </a:cubicBezTo>
                    <a:cubicBezTo>
                      <a:pt x="86" y="330"/>
                      <a:pt x="82" y="327"/>
                      <a:pt x="80" y="317"/>
                    </a:cubicBezTo>
                    <a:cubicBezTo>
                      <a:pt x="79" y="336"/>
                      <a:pt x="77" y="352"/>
                      <a:pt x="65" y="360"/>
                    </a:cubicBezTo>
                    <a:cubicBezTo>
                      <a:pt x="66" y="365"/>
                      <a:pt x="61" y="378"/>
                      <a:pt x="53" y="393"/>
                    </a:cubicBezTo>
                    <a:cubicBezTo>
                      <a:pt x="73" y="364"/>
                      <a:pt x="73" y="364"/>
                      <a:pt x="73" y="364"/>
                    </a:cubicBezTo>
                    <a:cubicBezTo>
                      <a:pt x="77" y="363"/>
                      <a:pt x="79" y="365"/>
                      <a:pt x="77" y="375"/>
                    </a:cubicBezTo>
                    <a:cubicBezTo>
                      <a:pt x="57" y="408"/>
                      <a:pt x="57" y="408"/>
                      <a:pt x="57" y="408"/>
                    </a:cubicBezTo>
                    <a:cubicBezTo>
                      <a:pt x="54" y="412"/>
                      <a:pt x="50" y="410"/>
                      <a:pt x="47" y="408"/>
                    </a:cubicBezTo>
                    <a:cubicBezTo>
                      <a:pt x="42" y="424"/>
                      <a:pt x="35" y="436"/>
                      <a:pt x="27" y="447"/>
                    </a:cubicBezTo>
                    <a:cubicBezTo>
                      <a:pt x="36" y="442"/>
                      <a:pt x="42" y="430"/>
                      <a:pt x="48" y="414"/>
                    </a:cubicBezTo>
                    <a:cubicBezTo>
                      <a:pt x="50" y="409"/>
                      <a:pt x="55" y="415"/>
                      <a:pt x="53" y="425"/>
                    </a:cubicBezTo>
                    <a:cubicBezTo>
                      <a:pt x="48" y="429"/>
                      <a:pt x="48" y="429"/>
                      <a:pt x="48" y="429"/>
                    </a:cubicBezTo>
                    <a:cubicBezTo>
                      <a:pt x="49" y="437"/>
                      <a:pt x="49" y="437"/>
                      <a:pt x="49" y="437"/>
                    </a:cubicBezTo>
                    <a:cubicBezTo>
                      <a:pt x="43" y="437"/>
                      <a:pt x="43" y="437"/>
                      <a:pt x="43" y="437"/>
                    </a:cubicBezTo>
                    <a:cubicBezTo>
                      <a:pt x="43" y="447"/>
                      <a:pt x="43" y="447"/>
                      <a:pt x="43" y="447"/>
                    </a:cubicBezTo>
                    <a:cubicBezTo>
                      <a:pt x="37" y="450"/>
                      <a:pt x="37" y="450"/>
                      <a:pt x="37" y="450"/>
                    </a:cubicBezTo>
                    <a:cubicBezTo>
                      <a:pt x="43" y="463"/>
                      <a:pt x="36" y="472"/>
                      <a:pt x="23" y="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4" name="Freeform 14"/>
              <p:cNvSpPr>
                <a:spLocks/>
              </p:cNvSpPr>
              <p:nvPr userDrawn="1"/>
            </p:nvSpPr>
            <p:spPr bwMode="auto">
              <a:xfrm>
                <a:off x="-677040" y="6009123"/>
                <a:ext cx="11144" cy="2275"/>
              </a:xfrm>
              <a:custGeom>
                <a:avLst/>
                <a:gdLst>
                  <a:gd name="T0" fmla="*/ 0 w 10"/>
                  <a:gd name="T1" fmla="*/ 2 h 2"/>
                  <a:gd name="T2" fmla="*/ 10 w 10"/>
                  <a:gd name="T3" fmla="*/ 0 h 2"/>
                  <a:gd name="T4" fmla="*/ 9 w 10"/>
                  <a:gd name="T5" fmla="*/ 2 h 2"/>
                  <a:gd name="T6" fmla="*/ 0 w 10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lnTo>
                      <a:pt x="10" y="0"/>
                    </a:lnTo>
                    <a:lnTo>
                      <a:pt x="9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Freeform 15"/>
              <p:cNvSpPr>
                <a:spLocks/>
              </p:cNvSpPr>
              <p:nvPr userDrawn="1"/>
            </p:nvSpPr>
            <p:spPr bwMode="auto">
              <a:xfrm>
                <a:off x="-776223" y="6077383"/>
                <a:ext cx="12259" cy="18203"/>
              </a:xfrm>
              <a:custGeom>
                <a:avLst/>
                <a:gdLst>
                  <a:gd name="T0" fmla="*/ 0 w 26"/>
                  <a:gd name="T1" fmla="*/ 40 h 40"/>
                  <a:gd name="T2" fmla="*/ 19 w 26"/>
                  <a:gd name="T3" fmla="*/ 8 h 40"/>
                  <a:gd name="T4" fmla="*/ 25 w 26"/>
                  <a:gd name="T5" fmla="*/ 13 h 40"/>
                  <a:gd name="T6" fmla="*/ 0 w 2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40"/>
                    </a:moveTo>
                    <a:cubicBezTo>
                      <a:pt x="3" y="29"/>
                      <a:pt x="11" y="22"/>
                      <a:pt x="19" y="8"/>
                    </a:cubicBezTo>
                    <a:cubicBezTo>
                      <a:pt x="24" y="0"/>
                      <a:pt x="26" y="5"/>
                      <a:pt x="25" y="13"/>
                    </a:cubicBezTo>
                    <a:cubicBezTo>
                      <a:pt x="15" y="28"/>
                      <a:pt x="7" y="36"/>
                      <a:pt x="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Freeform 16"/>
              <p:cNvSpPr>
                <a:spLocks/>
              </p:cNvSpPr>
              <p:nvPr userDrawn="1"/>
            </p:nvSpPr>
            <p:spPr bwMode="auto">
              <a:xfrm>
                <a:off x="-775108" y="5981820"/>
                <a:ext cx="110327" cy="133106"/>
              </a:xfrm>
              <a:custGeom>
                <a:avLst/>
                <a:gdLst>
                  <a:gd name="T0" fmla="*/ 251 w 251"/>
                  <a:gd name="T1" fmla="*/ 53 h 296"/>
                  <a:gd name="T2" fmla="*/ 144 w 251"/>
                  <a:gd name="T3" fmla="*/ 6 h 296"/>
                  <a:gd name="T4" fmla="*/ 47 w 251"/>
                  <a:gd name="T5" fmla="*/ 117 h 296"/>
                  <a:gd name="T6" fmla="*/ 74 w 251"/>
                  <a:gd name="T7" fmla="*/ 87 h 296"/>
                  <a:gd name="T8" fmla="*/ 29 w 251"/>
                  <a:gd name="T9" fmla="*/ 225 h 296"/>
                  <a:gd name="T10" fmla="*/ 19 w 251"/>
                  <a:gd name="T11" fmla="*/ 241 h 296"/>
                  <a:gd name="T12" fmla="*/ 0 w 251"/>
                  <a:gd name="T13" fmla="*/ 274 h 296"/>
                  <a:gd name="T14" fmla="*/ 13 w 251"/>
                  <a:gd name="T15" fmla="*/ 257 h 296"/>
                  <a:gd name="T16" fmla="*/ 33 w 251"/>
                  <a:gd name="T17" fmla="*/ 222 h 296"/>
                  <a:gd name="T18" fmla="*/ 45 w 251"/>
                  <a:gd name="T19" fmla="*/ 163 h 296"/>
                  <a:gd name="T20" fmla="*/ 69 w 251"/>
                  <a:gd name="T21" fmla="*/ 109 h 296"/>
                  <a:gd name="T22" fmla="*/ 143 w 251"/>
                  <a:gd name="T23" fmla="*/ 35 h 296"/>
                  <a:gd name="T24" fmla="*/ 143 w 251"/>
                  <a:gd name="T25" fmla="*/ 37 h 296"/>
                  <a:gd name="T26" fmla="*/ 71 w 251"/>
                  <a:gd name="T27" fmla="*/ 113 h 296"/>
                  <a:gd name="T28" fmla="*/ 57 w 251"/>
                  <a:gd name="T29" fmla="*/ 143 h 296"/>
                  <a:gd name="T30" fmla="*/ 46 w 251"/>
                  <a:gd name="T31" fmla="*/ 184 h 296"/>
                  <a:gd name="T32" fmla="*/ 25 w 251"/>
                  <a:gd name="T33" fmla="*/ 252 h 296"/>
                  <a:gd name="T34" fmla="*/ 7 w 251"/>
                  <a:gd name="T35" fmla="*/ 276 h 296"/>
                  <a:gd name="T36" fmla="*/ 4 w 251"/>
                  <a:gd name="T37" fmla="*/ 291 h 296"/>
                  <a:gd name="T38" fmla="*/ 45 w 251"/>
                  <a:gd name="T39" fmla="*/ 225 h 296"/>
                  <a:gd name="T40" fmla="*/ 108 w 251"/>
                  <a:gd name="T41" fmla="*/ 71 h 296"/>
                  <a:gd name="T42" fmla="*/ 112 w 251"/>
                  <a:gd name="T43" fmla="*/ 71 h 296"/>
                  <a:gd name="T44" fmla="*/ 55 w 251"/>
                  <a:gd name="T45" fmla="*/ 200 h 296"/>
                  <a:gd name="T46" fmla="*/ 47 w 251"/>
                  <a:gd name="T47" fmla="*/ 236 h 296"/>
                  <a:gd name="T48" fmla="*/ 19 w 251"/>
                  <a:gd name="T49" fmla="*/ 275 h 296"/>
                  <a:gd name="T50" fmla="*/ 23 w 251"/>
                  <a:gd name="T51" fmla="*/ 274 h 296"/>
                  <a:gd name="T52" fmla="*/ 50 w 251"/>
                  <a:gd name="T53" fmla="*/ 238 h 296"/>
                  <a:gd name="T54" fmla="*/ 85 w 251"/>
                  <a:gd name="T55" fmla="*/ 121 h 296"/>
                  <a:gd name="T56" fmla="*/ 173 w 251"/>
                  <a:gd name="T57" fmla="*/ 33 h 296"/>
                  <a:gd name="T58" fmla="*/ 178 w 251"/>
                  <a:gd name="T59" fmla="*/ 32 h 296"/>
                  <a:gd name="T60" fmla="*/ 98 w 251"/>
                  <a:gd name="T61" fmla="*/ 107 h 296"/>
                  <a:gd name="T62" fmla="*/ 79 w 251"/>
                  <a:gd name="T63" fmla="*/ 145 h 296"/>
                  <a:gd name="T64" fmla="*/ 66 w 251"/>
                  <a:gd name="T65" fmla="*/ 205 h 296"/>
                  <a:gd name="T66" fmla="*/ 44 w 251"/>
                  <a:gd name="T67" fmla="*/ 257 h 296"/>
                  <a:gd name="T68" fmla="*/ 29 w 251"/>
                  <a:gd name="T69" fmla="*/ 273 h 296"/>
                  <a:gd name="T70" fmla="*/ 20 w 251"/>
                  <a:gd name="T71" fmla="*/ 296 h 296"/>
                  <a:gd name="T72" fmla="*/ 23 w 251"/>
                  <a:gd name="T73" fmla="*/ 295 h 296"/>
                  <a:gd name="T74" fmla="*/ 55 w 251"/>
                  <a:gd name="T75" fmla="*/ 254 h 296"/>
                  <a:gd name="T76" fmla="*/ 71 w 251"/>
                  <a:gd name="T77" fmla="*/ 215 h 296"/>
                  <a:gd name="T78" fmla="*/ 95 w 251"/>
                  <a:gd name="T79" fmla="*/ 129 h 296"/>
                  <a:gd name="T80" fmla="*/ 151 w 251"/>
                  <a:gd name="T81" fmla="*/ 55 h 296"/>
                  <a:gd name="T82" fmla="*/ 183 w 251"/>
                  <a:gd name="T83" fmla="*/ 37 h 296"/>
                  <a:gd name="T84" fmla="*/ 186 w 251"/>
                  <a:gd name="T85" fmla="*/ 37 h 296"/>
                  <a:gd name="T86" fmla="*/ 146 w 251"/>
                  <a:gd name="T87" fmla="*/ 64 h 296"/>
                  <a:gd name="T88" fmla="*/ 95 w 251"/>
                  <a:gd name="T89" fmla="*/ 138 h 296"/>
                  <a:gd name="T90" fmla="*/ 76 w 251"/>
                  <a:gd name="T91" fmla="*/ 216 h 296"/>
                  <a:gd name="T92" fmla="*/ 79 w 251"/>
                  <a:gd name="T93" fmla="*/ 215 h 296"/>
                  <a:gd name="T94" fmla="*/ 142 w 251"/>
                  <a:gd name="T95" fmla="*/ 77 h 296"/>
                  <a:gd name="T96" fmla="*/ 195 w 251"/>
                  <a:gd name="T97" fmla="*/ 44 h 296"/>
                  <a:gd name="T98" fmla="*/ 207 w 251"/>
                  <a:gd name="T99" fmla="*/ 43 h 296"/>
                  <a:gd name="T100" fmla="*/ 134 w 251"/>
                  <a:gd name="T101" fmla="*/ 93 h 296"/>
                  <a:gd name="T102" fmla="*/ 138 w 251"/>
                  <a:gd name="T103" fmla="*/ 93 h 296"/>
                  <a:gd name="T104" fmla="*/ 209 w 251"/>
                  <a:gd name="T105" fmla="*/ 50 h 296"/>
                  <a:gd name="T106" fmla="*/ 213 w 251"/>
                  <a:gd name="T107" fmla="*/ 50 h 296"/>
                  <a:gd name="T108" fmla="*/ 173 w 251"/>
                  <a:gd name="T109" fmla="*/ 71 h 296"/>
                  <a:gd name="T110" fmla="*/ 174 w 251"/>
                  <a:gd name="T111" fmla="*/ 74 h 296"/>
                  <a:gd name="T112" fmla="*/ 251 w 251"/>
                  <a:gd name="T113" fmla="*/ 53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1" h="296">
                    <a:moveTo>
                      <a:pt x="251" y="53"/>
                    </a:moveTo>
                    <a:cubicBezTo>
                      <a:pt x="212" y="18"/>
                      <a:pt x="173" y="0"/>
                      <a:pt x="144" y="6"/>
                    </a:cubicBezTo>
                    <a:cubicBezTo>
                      <a:pt x="89" y="18"/>
                      <a:pt x="63" y="69"/>
                      <a:pt x="47" y="117"/>
                    </a:cubicBezTo>
                    <a:cubicBezTo>
                      <a:pt x="56" y="101"/>
                      <a:pt x="64" y="90"/>
                      <a:pt x="74" y="87"/>
                    </a:cubicBezTo>
                    <a:cubicBezTo>
                      <a:pt x="47" y="130"/>
                      <a:pt x="31" y="174"/>
                      <a:pt x="29" y="225"/>
                    </a:cubicBezTo>
                    <a:cubicBezTo>
                      <a:pt x="27" y="231"/>
                      <a:pt x="24" y="236"/>
                      <a:pt x="19" y="241"/>
                    </a:cubicBezTo>
                    <a:cubicBezTo>
                      <a:pt x="2" y="254"/>
                      <a:pt x="3" y="264"/>
                      <a:pt x="0" y="274"/>
                    </a:cubicBezTo>
                    <a:cubicBezTo>
                      <a:pt x="3" y="272"/>
                      <a:pt x="8" y="264"/>
                      <a:pt x="13" y="257"/>
                    </a:cubicBezTo>
                    <a:cubicBezTo>
                      <a:pt x="21" y="248"/>
                      <a:pt x="29" y="238"/>
                      <a:pt x="33" y="222"/>
                    </a:cubicBezTo>
                    <a:cubicBezTo>
                      <a:pt x="39" y="201"/>
                      <a:pt x="41" y="179"/>
                      <a:pt x="45" y="163"/>
                    </a:cubicBezTo>
                    <a:cubicBezTo>
                      <a:pt x="52" y="142"/>
                      <a:pt x="58" y="128"/>
                      <a:pt x="69" y="109"/>
                    </a:cubicBezTo>
                    <a:cubicBezTo>
                      <a:pt x="88" y="77"/>
                      <a:pt x="114" y="47"/>
                      <a:pt x="143" y="35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14" y="53"/>
                      <a:pt x="94" y="76"/>
                      <a:pt x="71" y="113"/>
                    </a:cubicBezTo>
                    <a:cubicBezTo>
                      <a:pt x="66" y="122"/>
                      <a:pt x="62" y="130"/>
                      <a:pt x="57" y="143"/>
                    </a:cubicBezTo>
                    <a:cubicBezTo>
                      <a:pt x="52" y="155"/>
                      <a:pt x="47" y="169"/>
                      <a:pt x="46" y="184"/>
                    </a:cubicBezTo>
                    <a:cubicBezTo>
                      <a:pt x="42" y="217"/>
                      <a:pt x="34" y="239"/>
                      <a:pt x="25" y="252"/>
                    </a:cubicBezTo>
                    <a:cubicBezTo>
                      <a:pt x="15" y="265"/>
                      <a:pt x="9" y="270"/>
                      <a:pt x="7" y="276"/>
                    </a:cubicBezTo>
                    <a:cubicBezTo>
                      <a:pt x="6" y="279"/>
                      <a:pt x="3" y="285"/>
                      <a:pt x="4" y="291"/>
                    </a:cubicBezTo>
                    <a:cubicBezTo>
                      <a:pt x="26" y="250"/>
                      <a:pt x="36" y="254"/>
                      <a:pt x="45" y="225"/>
                    </a:cubicBezTo>
                    <a:cubicBezTo>
                      <a:pt x="58" y="181"/>
                      <a:pt x="49" y="135"/>
                      <a:pt x="108" y="71"/>
                    </a:cubicBezTo>
                    <a:cubicBezTo>
                      <a:pt x="112" y="71"/>
                      <a:pt x="112" y="71"/>
                      <a:pt x="112" y="71"/>
                    </a:cubicBezTo>
                    <a:cubicBezTo>
                      <a:pt x="84" y="103"/>
                      <a:pt x="65" y="134"/>
                      <a:pt x="55" y="200"/>
                    </a:cubicBezTo>
                    <a:cubicBezTo>
                      <a:pt x="53" y="211"/>
                      <a:pt x="52" y="226"/>
                      <a:pt x="47" y="236"/>
                    </a:cubicBezTo>
                    <a:cubicBezTo>
                      <a:pt x="39" y="250"/>
                      <a:pt x="24" y="261"/>
                      <a:pt x="19" y="275"/>
                    </a:cubicBezTo>
                    <a:cubicBezTo>
                      <a:pt x="23" y="274"/>
                      <a:pt x="23" y="274"/>
                      <a:pt x="23" y="274"/>
                    </a:cubicBezTo>
                    <a:cubicBezTo>
                      <a:pt x="30" y="267"/>
                      <a:pt x="45" y="250"/>
                      <a:pt x="50" y="238"/>
                    </a:cubicBezTo>
                    <a:cubicBezTo>
                      <a:pt x="68" y="204"/>
                      <a:pt x="62" y="157"/>
                      <a:pt x="85" y="121"/>
                    </a:cubicBezTo>
                    <a:cubicBezTo>
                      <a:pt x="114" y="72"/>
                      <a:pt x="137" y="47"/>
                      <a:pt x="173" y="33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28" y="58"/>
                      <a:pt x="119" y="77"/>
                      <a:pt x="98" y="107"/>
                    </a:cubicBezTo>
                    <a:cubicBezTo>
                      <a:pt x="90" y="117"/>
                      <a:pt x="85" y="127"/>
                      <a:pt x="79" y="145"/>
                    </a:cubicBezTo>
                    <a:cubicBezTo>
                      <a:pt x="73" y="161"/>
                      <a:pt x="69" y="186"/>
                      <a:pt x="66" y="205"/>
                    </a:cubicBezTo>
                    <a:cubicBezTo>
                      <a:pt x="63" y="229"/>
                      <a:pt x="53" y="244"/>
                      <a:pt x="44" y="257"/>
                    </a:cubicBezTo>
                    <a:cubicBezTo>
                      <a:pt x="38" y="263"/>
                      <a:pt x="34" y="266"/>
                      <a:pt x="29" y="273"/>
                    </a:cubicBezTo>
                    <a:cubicBezTo>
                      <a:pt x="26" y="278"/>
                      <a:pt x="22" y="289"/>
                      <a:pt x="20" y="296"/>
                    </a:cubicBezTo>
                    <a:cubicBezTo>
                      <a:pt x="23" y="295"/>
                      <a:pt x="23" y="295"/>
                      <a:pt x="23" y="295"/>
                    </a:cubicBezTo>
                    <a:cubicBezTo>
                      <a:pt x="37" y="258"/>
                      <a:pt x="45" y="266"/>
                      <a:pt x="55" y="254"/>
                    </a:cubicBezTo>
                    <a:cubicBezTo>
                      <a:pt x="60" y="247"/>
                      <a:pt x="69" y="232"/>
                      <a:pt x="71" y="215"/>
                    </a:cubicBezTo>
                    <a:cubicBezTo>
                      <a:pt x="75" y="179"/>
                      <a:pt x="82" y="152"/>
                      <a:pt x="95" y="129"/>
                    </a:cubicBezTo>
                    <a:cubicBezTo>
                      <a:pt x="108" y="103"/>
                      <a:pt x="128" y="74"/>
                      <a:pt x="151" y="55"/>
                    </a:cubicBezTo>
                    <a:cubicBezTo>
                      <a:pt x="161" y="47"/>
                      <a:pt x="169" y="42"/>
                      <a:pt x="183" y="37"/>
                    </a:cubicBezTo>
                    <a:cubicBezTo>
                      <a:pt x="186" y="37"/>
                      <a:pt x="186" y="37"/>
                      <a:pt x="186" y="37"/>
                    </a:cubicBezTo>
                    <a:cubicBezTo>
                      <a:pt x="170" y="49"/>
                      <a:pt x="159" y="52"/>
                      <a:pt x="146" y="64"/>
                    </a:cubicBezTo>
                    <a:cubicBezTo>
                      <a:pt x="125" y="84"/>
                      <a:pt x="104" y="113"/>
                      <a:pt x="95" y="138"/>
                    </a:cubicBezTo>
                    <a:cubicBezTo>
                      <a:pt x="84" y="162"/>
                      <a:pt x="79" y="189"/>
                      <a:pt x="76" y="216"/>
                    </a:cubicBezTo>
                    <a:cubicBezTo>
                      <a:pt x="76" y="212"/>
                      <a:pt x="78" y="218"/>
                      <a:pt x="79" y="215"/>
                    </a:cubicBezTo>
                    <a:cubicBezTo>
                      <a:pt x="90" y="151"/>
                      <a:pt x="113" y="106"/>
                      <a:pt x="142" y="77"/>
                    </a:cubicBezTo>
                    <a:cubicBezTo>
                      <a:pt x="158" y="60"/>
                      <a:pt x="177" y="48"/>
                      <a:pt x="195" y="44"/>
                    </a:cubicBezTo>
                    <a:cubicBezTo>
                      <a:pt x="207" y="43"/>
                      <a:pt x="207" y="43"/>
                      <a:pt x="207" y="43"/>
                    </a:cubicBezTo>
                    <a:cubicBezTo>
                      <a:pt x="180" y="50"/>
                      <a:pt x="154" y="63"/>
                      <a:pt x="134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62" y="67"/>
                      <a:pt x="186" y="55"/>
                      <a:pt x="209" y="50"/>
                    </a:cubicBezTo>
                    <a:cubicBezTo>
                      <a:pt x="213" y="50"/>
                      <a:pt x="213" y="50"/>
                      <a:pt x="213" y="50"/>
                    </a:cubicBezTo>
                    <a:cubicBezTo>
                      <a:pt x="197" y="56"/>
                      <a:pt x="182" y="62"/>
                      <a:pt x="173" y="71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92" y="63"/>
                      <a:pt x="219" y="57"/>
                      <a:pt x="251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Freeform 17"/>
              <p:cNvSpPr>
                <a:spLocks/>
              </p:cNvSpPr>
              <p:nvPr userDrawn="1"/>
            </p:nvSpPr>
            <p:spPr bwMode="auto">
              <a:xfrm>
                <a:off x="-775108" y="6117200"/>
                <a:ext cx="3343" cy="10239"/>
              </a:xfrm>
              <a:custGeom>
                <a:avLst/>
                <a:gdLst>
                  <a:gd name="T0" fmla="*/ 5 w 9"/>
                  <a:gd name="T1" fmla="*/ 22 h 22"/>
                  <a:gd name="T2" fmla="*/ 0 w 9"/>
                  <a:gd name="T3" fmla="*/ 7 h 22"/>
                  <a:gd name="T4" fmla="*/ 8 w 9"/>
                  <a:gd name="T5" fmla="*/ 5 h 22"/>
                  <a:gd name="T6" fmla="*/ 5 w 9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2">
                    <a:moveTo>
                      <a:pt x="5" y="22"/>
                    </a:moveTo>
                    <a:cubicBezTo>
                      <a:pt x="2" y="18"/>
                      <a:pt x="0" y="12"/>
                      <a:pt x="0" y="7"/>
                    </a:cubicBezTo>
                    <a:cubicBezTo>
                      <a:pt x="1" y="0"/>
                      <a:pt x="7" y="0"/>
                      <a:pt x="8" y="5"/>
                    </a:cubicBezTo>
                    <a:cubicBezTo>
                      <a:pt x="9" y="14"/>
                      <a:pt x="5" y="15"/>
                      <a:pt x="5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8" name="Freeform 18"/>
              <p:cNvSpPr>
                <a:spLocks/>
              </p:cNvSpPr>
              <p:nvPr userDrawn="1"/>
            </p:nvSpPr>
            <p:spPr bwMode="auto">
              <a:xfrm>
                <a:off x="-741676" y="6152468"/>
                <a:ext cx="6687" cy="4551"/>
              </a:xfrm>
              <a:custGeom>
                <a:avLst/>
                <a:gdLst>
                  <a:gd name="T0" fmla="*/ 0 w 16"/>
                  <a:gd name="T1" fmla="*/ 9 h 9"/>
                  <a:gd name="T2" fmla="*/ 6 w 16"/>
                  <a:gd name="T3" fmla="*/ 3 h 9"/>
                  <a:gd name="T4" fmla="*/ 16 w 16"/>
                  <a:gd name="T5" fmla="*/ 1 h 9"/>
                  <a:gd name="T6" fmla="*/ 0 w 16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9" y="1"/>
                      <a:pt x="13" y="0"/>
                      <a:pt x="16" y="1"/>
                    </a:cubicBezTo>
                    <a:cubicBezTo>
                      <a:pt x="15" y="4"/>
                      <a:pt x="8" y="7"/>
                      <a:pt x="0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9" name="Freeform 19"/>
              <p:cNvSpPr>
                <a:spLocks/>
              </p:cNvSpPr>
              <p:nvPr userDrawn="1"/>
            </p:nvSpPr>
            <p:spPr bwMode="auto">
              <a:xfrm>
                <a:off x="-743905" y="6160431"/>
                <a:ext cx="8915" cy="4551"/>
              </a:xfrm>
              <a:custGeom>
                <a:avLst/>
                <a:gdLst>
                  <a:gd name="T0" fmla="*/ 0 w 21"/>
                  <a:gd name="T1" fmla="*/ 12 h 12"/>
                  <a:gd name="T2" fmla="*/ 8 w 21"/>
                  <a:gd name="T3" fmla="*/ 4 h 12"/>
                  <a:gd name="T4" fmla="*/ 21 w 21"/>
                  <a:gd name="T5" fmla="*/ 2 h 12"/>
                  <a:gd name="T6" fmla="*/ 0 w 21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2">
                    <a:moveTo>
                      <a:pt x="0" y="12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12" y="1"/>
                      <a:pt x="17" y="0"/>
                      <a:pt x="21" y="2"/>
                    </a:cubicBezTo>
                    <a:cubicBezTo>
                      <a:pt x="19" y="6"/>
                      <a:pt x="11" y="10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0" name="Freeform 20"/>
              <p:cNvSpPr>
                <a:spLocks/>
              </p:cNvSpPr>
              <p:nvPr userDrawn="1"/>
            </p:nvSpPr>
            <p:spPr bwMode="auto">
              <a:xfrm>
                <a:off x="-743905" y="6164982"/>
                <a:ext cx="10030" cy="4551"/>
              </a:xfrm>
              <a:custGeom>
                <a:avLst/>
                <a:gdLst>
                  <a:gd name="T0" fmla="*/ 0 w 23"/>
                  <a:gd name="T1" fmla="*/ 11 h 11"/>
                  <a:gd name="T2" fmla="*/ 9 w 23"/>
                  <a:gd name="T3" fmla="*/ 3 h 11"/>
                  <a:gd name="T4" fmla="*/ 23 w 23"/>
                  <a:gd name="T5" fmla="*/ 3 h 11"/>
                  <a:gd name="T6" fmla="*/ 0 w 23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1">
                    <a:moveTo>
                      <a:pt x="0" y="11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14" y="1"/>
                      <a:pt x="19" y="0"/>
                      <a:pt x="23" y="3"/>
                    </a:cubicBezTo>
                    <a:cubicBezTo>
                      <a:pt x="22" y="6"/>
                      <a:pt x="11" y="9"/>
                      <a:pt x="0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1" name="Freeform 21"/>
              <p:cNvSpPr>
                <a:spLocks/>
              </p:cNvSpPr>
              <p:nvPr userDrawn="1"/>
            </p:nvSpPr>
            <p:spPr bwMode="auto">
              <a:xfrm>
                <a:off x="-742790" y="6169533"/>
                <a:ext cx="8915" cy="4551"/>
              </a:xfrm>
              <a:custGeom>
                <a:avLst/>
                <a:gdLst>
                  <a:gd name="T0" fmla="*/ 0 w 21"/>
                  <a:gd name="T1" fmla="*/ 10 h 10"/>
                  <a:gd name="T2" fmla="*/ 8 w 21"/>
                  <a:gd name="T3" fmla="*/ 2 h 10"/>
                  <a:gd name="T4" fmla="*/ 21 w 21"/>
                  <a:gd name="T5" fmla="*/ 2 h 10"/>
                  <a:gd name="T6" fmla="*/ 0 w 2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1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3" y="0"/>
                      <a:pt x="18" y="0"/>
                      <a:pt x="21" y="2"/>
                    </a:cubicBezTo>
                    <a:cubicBezTo>
                      <a:pt x="19" y="6"/>
                      <a:pt x="10" y="9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2" name="Freeform 22"/>
              <p:cNvSpPr>
                <a:spLocks/>
              </p:cNvSpPr>
              <p:nvPr userDrawn="1"/>
            </p:nvSpPr>
            <p:spPr bwMode="auto">
              <a:xfrm>
                <a:off x="-740561" y="6174083"/>
                <a:ext cx="6687" cy="3413"/>
              </a:xfrm>
              <a:custGeom>
                <a:avLst/>
                <a:gdLst>
                  <a:gd name="T0" fmla="*/ 0 w 15"/>
                  <a:gd name="T1" fmla="*/ 9 h 9"/>
                  <a:gd name="T2" fmla="*/ 6 w 15"/>
                  <a:gd name="T3" fmla="*/ 3 h 9"/>
                  <a:gd name="T4" fmla="*/ 15 w 15"/>
                  <a:gd name="T5" fmla="*/ 2 h 9"/>
                  <a:gd name="T6" fmla="*/ 0 w 15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9">
                    <a:moveTo>
                      <a:pt x="0" y="9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9" y="1"/>
                      <a:pt x="12" y="0"/>
                      <a:pt x="15" y="2"/>
                    </a:cubicBezTo>
                    <a:cubicBezTo>
                      <a:pt x="14" y="4"/>
                      <a:pt x="7" y="7"/>
                      <a:pt x="0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3" name="Freeform 23"/>
              <p:cNvSpPr>
                <a:spLocks/>
              </p:cNvSpPr>
              <p:nvPr userDrawn="1"/>
            </p:nvSpPr>
            <p:spPr bwMode="auto">
              <a:xfrm>
                <a:off x="-727188" y="6131990"/>
                <a:ext cx="5572" cy="2275"/>
              </a:xfrm>
              <a:custGeom>
                <a:avLst/>
                <a:gdLst>
                  <a:gd name="T0" fmla="*/ 0 w 12"/>
                  <a:gd name="T1" fmla="*/ 5 h 5"/>
                  <a:gd name="T2" fmla="*/ 5 w 12"/>
                  <a:gd name="T3" fmla="*/ 2 h 5"/>
                  <a:gd name="T4" fmla="*/ 12 w 12"/>
                  <a:gd name="T5" fmla="*/ 2 h 5"/>
                  <a:gd name="T6" fmla="*/ 0 w 1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0" y="5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8" y="0"/>
                      <a:pt x="11" y="1"/>
                      <a:pt x="12" y="2"/>
                    </a:cubicBezTo>
                    <a:cubicBezTo>
                      <a:pt x="11" y="4"/>
                      <a:pt x="6" y="5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4" name="Freeform 24"/>
              <p:cNvSpPr>
                <a:spLocks/>
              </p:cNvSpPr>
              <p:nvPr userDrawn="1"/>
            </p:nvSpPr>
            <p:spPr bwMode="auto">
              <a:xfrm>
                <a:off x="-730532" y="6136541"/>
                <a:ext cx="10030" cy="2275"/>
              </a:xfrm>
              <a:custGeom>
                <a:avLst/>
                <a:gdLst>
                  <a:gd name="T0" fmla="*/ 0 w 23"/>
                  <a:gd name="T1" fmla="*/ 5 h 7"/>
                  <a:gd name="T2" fmla="*/ 11 w 23"/>
                  <a:gd name="T3" fmla="*/ 0 h 7"/>
                  <a:gd name="T4" fmla="*/ 23 w 23"/>
                  <a:gd name="T5" fmla="*/ 3 h 7"/>
                  <a:gd name="T6" fmla="*/ 0 w 23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7">
                    <a:moveTo>
                      <a:pt x="0" y="5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6" y="0"/>
                      <a:pt x="21" y="0"/>
                      <a:pt x="23" y="3"/>
                    </a:cubicBezTo>
                    <a:cubicBezTo>
                      <a:pt x="21" y="6"/>
                      <a:pt x="11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5" name="Freeform 25"/>
              <p:cNvSpPr>
                <a:spLocks/>
              </p:cNvSpPr>
              <p:nvPr userDrawn="1"/>
            </p:nvSpPr>
            <p:spPr bwMode="auto">
              <a:xfrm>
                <a:off x="-728303" y="6122889"/>
                <a:ext cx="8915" cy="4551"/>
              </a:xfrm>
              <a:custGeom>
                <a:avLst/>
                <a:gdLst>
                  <a:gd name="T0" fmla="*/ 0 w 19"/>
                  <a:gd name="T1" fmla="*/ 8 h 8"/>
                  <a:gd name="T2" fmla="*/ 8 w 19"/>
                  <a:gd name="T3" fmla="*/ 2 h 8"/>
                  <a:gd name="T4" fmla="*/ 19 w 19"/>
                  <a:gd name="T5" fmla="*/ 2 h 8"/>
                  <a:gd name="T6" fmla="*/ 0 w 19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8">
                    <a:moveTo>
                      <a:pt x="0" y="8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6" y="0"/>
                      <a:pt x="19" y="2"/>
                    </a:cubicBezTo>
                    <a:cubicBezTo>
                      <a:pt x="17" y="5"/>
                      <a:pt x="9" y="7"/>
                      <a:pt x="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6" name="Freeform 26"/>
              <p:cNvSpPr>
                <a:spLocks/>
              </p:cNvSpPr>
              <p:nvPr userDrawn="1"/>
            </p:nvSpPr>
            <p:spPr bwMode="auto">
              <a:xfrm>
                <a:off x="-724959" y="6119476"/>
                <a:ext cx="6687" cy="2275"/>
              </a:xfrm>
              <a:custGeom>
                <a:avLst/>
                <a:gdLst>
                  <a:gd name="T0" fmla="*/ 0 w 16"/>
                  <a:gd name="T1" fmla="*/ 2 h 6"/>
                  <a:gd name="T2" fmla="*/ 8 w 16"/>
                  <a:gd name="T3" fmla="*/ 0 h 6"/>
                  <a:gd name="T4" fmla="*/ 16 w 16"/>
                  <a:gd name="T5" fmla="*/ 5 h 6"/>
                  <a:gd name="T6" fmla="*/ 0 w 16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2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5" y="2"/>
                      <a:pt x="16" y="5"/>
                    </a:cubicBezTo>
                    <a:cubicBezTo>
                      <a:pt x="14" y="6"/>
                      <a:pt x="7" y="5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7" name="Freeform 27"/>
              <p:cNvSpPr>
                <a:spLocks/>
              </p:cNvSpPr>
              <p:nvPr userDrawn="1"/>
            </p:nvSpPr>
            <p:spPr bwMode="auto">
              <a:xfrm>
                <a:off x="-732760" y="6193423"/>
                <a:ext cx="5572" cy="2275"/>
              </a:xfrm>
              <a:custGeom>
                <a:avLst/>
                <a:gdLst>
                  <a:gd name="T0" fmla="*/ 0 w 13"/>
                  <a:gd name="T1" fmla="*/ 4 h 4"/>
                  <a:gd name="T2" fmla="*/ 6 w 13"/>
                  <a:gd name="T3" fmla="*/ 1 h 4"/>
                  <a:gd name="T4" fmla="*/ 13 w 13"/>
                  <a:gd name="T5" fmla="*/ 1 h 4"/>
                  <a:gd name="T6" fmla="*/ 0 w 1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4">
                    <a:moveTo>
                      <a:pt x="0" y="4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8" y="0"/>
                      <a:pt x="12" y="1"/>
                      <a:pt x="13" y="1"/>
                    </a:cubicBezTo>
                    <a:cubicBezTo>
                      <a:pt x="12" y="3"/>
                      <a:pt x="7" y="4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8" name="Freeform 28"/>
              <p:cNvSpPr>
                <a:spLocks/>
              </p:cNvSpPr>
              <p:nvPr userDrawn="1"/>
            </p:nvSpPr>
            <p:spPr bwMode="auto">
              <a:xfrm>
                <a:off x="-736104" y="6186598"/>
                <a:ext cx="11144" cy="6826"/>
              </a:xfrm>
              <a:custGeom>
                <a:avLst/>
                <a:gdLst>
                  <a:gd name="T0" fmla="*/ 24 w 24"/>
                  <a:gd name="T1" fmla="*/ 0 h 14"/>
                  <a:gd name="T2" fmla="*/ 10 w 24"/>
                  <a:gd name="T3" fmla="*/ 1 h 14"/>
                  <a:gd name="T4" fmla="*/ 0 w 24"/>
                  <a:gd name="T5" fmla="*/ 13 h 14"/>
                  <a:gd name="T6" fmla="*/ 24 w 24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4">
                    <a:moveTo>
                      <a:pt x="24" y="0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5" y="4"/>
                      <a:pt x="0" y="9"/>
                      <a:pt x="0" y="13"/>
                    </a:cubicBezTo>
                    <a:cubicBezTo>
                      <a:pt x="4" y="14"/>
                      <a:pt x="14" y="8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9" name="Freeform 29"/>
              <p:cNvSpPr>
                <a:spLocks/>
              </p:cNvSpPr>
              <p:nvPr userDrawn="1"/>
            </p:nvSpPr>
            <p:spPr bwMode="auto">
              <a:xfrm>
                <a:off x="-736104" y="6183185"/>
                <a:ext cx="7801" cy="4551"/>
              </a:xfrm>
              <a:custGeom>
                <a:avLst/>
                <a:gdLst>
                  <a:gd name="T0" fmla="*/ 20 w 20"/>
                  <a:gd name="T1" fmla="*/ 0 h 10"/>
                  <a:gd name="T2" fmla="*/ 9 w 20"/>
                  <a:gd name="T3" fmla="*/ 0 h 10"/>
                  <a:gd name="T4" fmla="*/ 0 w 20"/>
                  <a:gd name="T5" fmla="*/ 8 h 10"/>
                  <a:gd name="T6" fmla="*/ 20 w 20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0">
                    <a:moveTo>
                      <a:pt x="2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2"/>
                      <a:pt x="0" y="5"/>
                      <a:pt x="0" y="8"/>
                    </a:cubicBezTo>
                    <a:cubicBezTo>
                      <a:pt x="3" y="10"/>
                      <a:pt x="12" y="6"/>
                      <a:pt x="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0" name="Freeform 30"/>
              <p:cNvSpPr>
                <a:spLocks/>
              </p:cNvSpPr>
              <p:nvPr userDrawn="1"/>
            </p:nvSpPr>
            <p:spPr bwMode="auto">
              <a:xfrm>
                <a:off x="-706014" y="6197974"/>
                <a:ext cx="7801" cy="7964"/>
              </a:xfrm>
              <a:custGeom>
                <a:avLst/>
                <a:gdLst>
                  <a:gd name="T0" fmla="*/ 0 w 19"/>
                  <a:gd name="T1" fmla="*/ 20 h 20"/>
                  <a:gd name="T2" fmla="*/ 6 w 19"/>
                  <a:gd name="T3" fmla="*/ 7 h 20"/>
                  <a:gd name="T4" fmla="*/ 19 w 19"/>
                  <a:gd name="T5" fmla="*/ 0 h 20"/>
                  <a:gd name="T6" fmla="*/ 0 w 19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">
                    <a:moveTo>
                      <a:pt x="0" y="20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9" y="3"/>
                      <a:pt x="14" y="0"/>
                      <a:pt x="19" y="0"/>
                    </a:cubicBezTo>
                    <a:cubicBezTo>
                      <a:pt x="19" y="5"/>
                      <a:pt x="11" y="13"/>
                      <a:pt x="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1" name="Freeform 31"/>
              <p:cNvSpPr>
                <a:spLocks/>
              </p:cNvSpPr>
              <p:nvPr userDrawn="1"/>
            </p:nvSpPr>
            <p:spPr bwMode="auto">
              <a:xfrm>
                <a:off x="-694870" y="6199112"/>
                <a:ext cx="11144" cy="9101"/>
              </a:xfrm>
              <a:custGeom>
                <a:avLst/>
                <a:gdLst>
                  <a:gd name="T0" fmla="*/ 0 w 24"/>
                  <a:gd name="T1" fmla="*/ 4 h 20"/>
                  <a:gd name="T2" fmla="*/ 11 w 24"/>
                  <a:gd name="T3" fmla="*/ 0 h 20"/>
                  <a:gd name="T4" fmla="*/ 24 w 24"/>
                  <a:gd name="T5" fmla="*/ 5 h 20"/>
                  <a:gd name="T6" fmla="*/ 24 w 24"/>
                  <a:gd name="T7" fmla="*/ 5 h 20"/>
                  <a:gd name="T8" fmla="*/ 6 w 24"/>
                  <a:gd name="T9" fmla="*/ 20 h 20"/>
                  <a:gd name="T10" fmla="*/ 12 w 24"/>
                  <a:gd name="T11" fmla="*/ 10 h 20"/>
                  <a:gd name="T12" fmla="*/ 16 w 24"/>
                  <a:gd name="T13" fmla="*/ 6 h 20"/>
                  <a:gd name="T14" fmla="*/ 13 w 24"/>
                  <a:gd name="T15" fmla="*/ 6 h 20"/>
                  <a:gd name="T16" fmla="*/ 0 w 24"/>
                  <a:gd name="T17" fmla="*/ 16 h 20"/>
                  <a:gd name="T18" fmla="*/ 4 w 24"/>
                  <a:gd name="T19" fmla="*/ 8 h 20"/>
                  <a:gd name="T20" fmla="*/ 6 w 24"/>
                  <a:gd name="T21" fmla="*/ 5 h 20"/>
                  <a:gd name="T22" fmla="*/ 0 w 24"/>
                  <a:gd name="T23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20">
                    <a:moveTo>
                      <a:pt x="0" y="4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22" y="2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8"/>
                      <a:pt x="16" y="15"/>
                      <a:pt x="6" y="2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8"/>
                      <a:pt x="14" y="7"/>
                      <a:pt x="16" y="6"/>
                    </a:cubicBezTo>
                    <a:cubicBezTo>
                      <a:pt x="15" y="6"/>
                      <a:pt x="14" y="6"/>
                      <a:pt x="13" y="6"/>
                    </a:cubicBezTo>
                    <a:cubicBezTo>
                      <a:pt x="10" y="9"/>
                      <a:pt x="5" y="13"/>
                      <a:pt x="0" y="1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6"/>
                      <a:pt x="6" y="6"/>
                      <a:pt x="6" y="5"/>
                    </a:cubicBezTo>
                    <a:cubicBezTo>
                      <a:pt x="5" y="5"/>
                      <a:pt x="3" y="5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2" name="Freeform 32"/>
              <p:cNvSpPr>
                <a:spLocks/>
              </p:cNvSpPr>
              <p:nvPr userDrawn="1"/>
            </p:nvSpPr>
            <p:spPr bwMode="auto">
              <a:xfrm>
                <a:off x="-678154" y="6200250"/>
                <a:ext cx="14487" cy="11376"/>
              </a:xfrm>
              <a:custGeom>
                <a:avLst/>
                <a:gdLst>
                  <a:gd name="T0" fmla="*/ 17 w 33"/>
                  <a:gd name="T1" fmla="*/ 2 h 24"/>
                  <a:gd name="T2" fmla="*/ 32 w 33"/>
                  <a:gd name="T3" fmla="*/ 7 h 24"/>
                  <a:gd name="T4" fmla="*/ 14 w 33"/>
                  <a:gd name="T5" fmla="*/ 24 h 24"/>
                  <a:gd name="T6" fmla="*/ 19 w 33"/>
                  <a:gd name="T7" fmla="*/ 13 h 24"/>
                  <a:gd name="T8" fmla="*/ 23 w 33"/>
                  <a:gd name="T9" fmla="*/ 9 h 24"/>
                  <a:gd name="T10" fmla="*/ 19 w 33"/>
                  <a:gd name="T11" fmla="*/ 9 h 24"/>
                  <a:gd name="T12" fmla="*/ 6 w 33"/>
                  <a:gd name="T13" fmla="*/ 20 h 24"/>
                  <a:gd name="T14" fmla="*/ 10 w 33"/>
                  <a:gd name="T15" fmla="*/ 10 h 24"/>
                  <a:gd name="T16" fmla="*/ 12 w 33"/>
                  <a:gd name="T17" fmla="*/ 9 h 24"/>
                  <a:gd name="T18" fmla="*/ 9 w 33"/>
                  <a:gd name="T19" fmla="*/ 8 h 24"/>
                  <a:gd name="T20" fmla="*/ 0 w 33"/>
                  <a:gd name="T21" fmla="*/ 15 h 24"/>
                  <a:gd name="T22" fmla="*/ 3 w 33"/>
                  <a:gd name="T23" fmla="*/ 9 h 24"/>
                  <a:gd name="T24" fmla="*/ 17 w 33"/>
                  <a:gd name="T25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24">
                    <a:moveTo>
                      <a:pt x="17" y="2"/>
                    </a:moveTo>
                    <a:cubicBezTo>
                      <a:pt x="21" y="0"/>
                      <a:pt x="33" y="3"/>
                      <a:pt x="32" y="7"/>
                    </a:cubicBezTo>
                    <a:cubicBezTo>
                      <a:pt x="31" y="11"/>
                      <a:pt x="23" y="18"/>
                      <a:pt x="14" y="24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1" y="11"/>
                      <a:pt x="22" y="10"/>
                      <a:pt x="23" y="9"/>
                    </a:cubicBezTo>
                    <a:cubicBezTo>
                      <a:pt x="22" y="9"/>
                      <a:pt x="20" y="9"/>
                      <a:pt x="19" y="9"/>
                    </a:cubicBezTo>
                    <a:cubicBezTo>
                      <a:pt x="16" y="12"/>
                      <a:pt x="12" y="16"/>
                      <a:pt x="6" y="2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10"/>
                      <a:pt x="12" y="9"/>
                      <a:pt x="12" y="9"/>
                    </a:cubicBezTo>
                    <a:cubicBezTo>
                      <a:pt x="11" y="9"/>
                      <a:pt x="10" y="8"/>
                      <a:pt x="9" y="8"/>
                    </a:cubicBezTo>
                    <a:cubicBezTo>
                      <a:pt x="8" y="10"/>
                      <a:pt x="4" y="13"/>
                      <a:pt x="0" y="15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7" y="4"/>
                      <a:pt x="10" y="4"/>
                      <a:pt x="17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3" name="Freeform 33"/>
              <p:cNvSpPr>
                <a:spLocks/>
              </p:cNvSpPr>
              <p:nvPr userDrawn="1"/>
            </p:nvSpPr>
            <p:spPr bwMode="auto">
              <a:xfrm>
                <a:off x="-635806" y="6191149"/>
                <a:ext cx="27860" cy="13652"/>
              </a:xfrm>
              <a:custGeom>
                <a:avLst/>
                <a:gdLst>
                  <a:gd name="T0" fmla="*/ 0 w 63"/>
                  <a:gd name="T1" fmla="*/ 21 h 31"/>
                  <a:gd name="T2" fmla="*/ 24 w 63"/>
                  <a:gd name="T3" fmla="*/ 3 h 31"/>
                  <a:gd name="T4" fmla="*/ 57 w 63"/>
                  <a:gd name="T5" fmla="*/ 12 h 31"/>
                  <a:gd name="T6" fmla="*/ 55 w 63"/>
                  <a:gd name="T7" fmla="*/ 12 h 31"/>
                  <a:gd name="T8" fmla="*/ 52 w 63"/>
                  <a:gd name="T9" fmla="*/ 19 h 31"/>
                  <a:gd name="T10" fmla="*/ 45 w 63"/>
                  <a:gd name="T11" fmla="*/ 31 h 31"/>
                  <a:gd name="T12" fmla="*/ 49 w 63"/>
                  <a:gd name="T13" fmla="*/ 18 h 31"/>
                  <a:gd name="T14" fmla="*/ 51 w 63"/>
                  <a:gd name="T15" fmla="*/ 11 h 31"/>
                  <a:gd name="T16" fmla="*/ 43 w 63"/>
                  <a:gd name="T17" fmla="*/ 9 h 31"/>
                  <a:gd name="T18" fmla="*/ 38 w 63"/>
                  <a:gd name="T19" fmla="*/ 14 h 31"/>
                  <a:gd name="T20" fmla="*/ 29 w 63"/>
                  <a:gd name="T21" fmla="*/ 25 h 31"/>
                  <a:gd name="T22" fmla="*/ 36 w 63"/>
                  <a:gd name="T23" fmla="*/ 12 h 31"/>
                  <a:gd name="T24" fmla="*/ 39 w 63"/>
                  <a:gd name="T25" fmla="*/ 7 h 31"/>
                  <a:gd name="T26" fmla="*/ 35 w 63"/>
                  <a:gd name="T27" fmla="*/ 7 h 31"/>
                  <a:gd name="T28" fmla="*/ 30 w 63"/>
                  <a:gd name="T29" fmla="*/ 12 h 31"/>
                  <a:gd name="T30" fmla="*/ 21 w 63"/>
                  <a:gd name="T31" fmla="*/ 23 h 31"/>
                  <a:gd name="T32" fmla="*/ 28 w 63"/>
                  <a:gd name="T33" fmla="*/ 11 h 31"/>
                  <a:gd name="T34" fmla="*/ 31 w 63"/>
                  <a:gd name="T35" fmla="*/ 6 h 31"/>
                  <a:gd name="T36" fmla="*/ 26 w 63"/>
                  <a:gd name="T37" fmla="*/ 6 h 31"/>
                  <a:gd name="T38" fmla="*/ 22 w 63"/>
                  <a:gd name="T39" fmla="*/ 12 h 31"/>
                  <a:gd name="T40" fmla="*/ 14 w 63"/>
                  <a:gd name="T41" fmla="*/ 23 h 31"/>
                  <a:gd name="T42" fmla="*/ 20 w 63"/>
                  <a:gd name="T43" fmla="*/ 10 h 31"/>
                  <a:gd name="T44" fmla="*/ 22 w 63"/>
                  <a:gd name="T45" fmla="*/ 7 h 31"/>
                  <a:gd name="T46" fmla="*/ 15 w 63"/>
                  <a:gd name="T47" fmla="*/ 9 h 31"/>
                  <a:gd name="T48" fmla="*/ 11 w 63"/>
                  <a:gd name="T49" fmla="*/ 19 h 31"/>
                  <a:gd name="T50" fmla="*/ 13 w 63"/>
                  <a:gd name="T51" fmla="*/ 9 h 31"/>
                  <a:gd name="T52" fmla="*/ 0 w 63"/>
                  <a:gd name="T53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" h="31">
                    <a:moveTo>
                      <a:pt x="0" y="21"/>
                    </a:moveTo>
                    <a:cubicBezTo>
                      <a:pt x="0" y="11"/>
                      <a:pt x="8" y="4"/>
                      <a:pt x="24" y="3"/>
                    </a:cubicBezTo>
                    <a:cubicBezTo>
                      <a:pt x="41" y="0"/>
                      <a:pt x="63" y="4"/>
                      <a:pt x="57" y="12"/>
                    </a:cubicBezTo>
                    <a:cubicBezTo>
                      <a:pt x="57" y="12"/>
                      <a:pt x="56" y="12"/>
                      <a:pt x="55" y="12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9" y="11"/>
                      <a:pt x="46" y="9"/>
                      <a:pt x="43" y="9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8" y="7"/>
                      <a:pt x="37" y="7"/>
                      <a:pt x="35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9" y="6"/>
                      <a:pt x="27" y="6"/>
                      <a:pt x="26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7"/>
                      <a:pt x="17" y="8"/>
                      <a:pt x="15" y="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7" y="12"/>
                      <a:pt x="2" y="15"/>
                      <a:pt x="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4" name="Freeform 34"/>
              <p:cNvSpPr>
                <a:spLocks/>
              </p:cNvSpPr>
              <p:nvPr userDrawn="1"/>
            </p:nvSpPr>
            <p:spPr bwMode="auto">
              <a:xfrm>
                <a:off x="-661438" y="6196837"/>
                <a:ext cx="17831" cy="15927"/>
              </a:xfrm>
              <a:custGeom>
                <a:avLst/>
                <a:gdLst>
                  <a:gd name="T0" fmla="*/ 0 w 40"/>
                  <a:gd name="T1" fmla="*/ 18 h 35"/>
                  <a:gd name="T2" fmla="*/ 0 w 40"/>
                  <a:gd name="T3" fmla="*/ 17 h 35"/>
                  <a:gd name="T4" fmla="*/ 0 w 40"/>
                  <a:gd name="T5" fmla="*/ 16 h 35"/>
                  <a:gd name="T6" fmla="*/ 2 w 40"/>
                  <a:gd name="T7" fmla="*/ 16 h 35"/>
                  <a:gd name="T8" fmla="*/ 17 w 40"/>
                  <a:gd name="T9" fmla="*/ 7 h 35"/>
                  <a:gd name="T10" fmla="*/ 39 w 40"/>
                  <a:gd name="T11" fmla="*/ 8 h 35"/>
                  <a:gd name="T12" fmla="*/ 35 w 40"/>
                  <a:gd name="T13" fmla="*/ 11 h 35"/>
                  <a:gd name="T14" fmla="*/ 35 w 40"/>
                  <a:gd name="T15" fmla="*/ 21 h 35"/>
                  <a:gd name="T16" fmla="*/ 31 w 40"/>
                  <a:gd name="T17" fmla="*/ 12 h 35"/>
                  <a:gd name="T18" fmla="*/ 29 w 40"/>
                  <a:gd name="T19" fmla="*/ 12 h 35"/>
                  <a:gd name="T20" fmla="*/ 29 w 40"/>
                  <a:gd name="T21" fmla="*/ 27 h 35"/>
                  <a:gd name="T22" fmla="*/ 23 w 40"/>
                  <a:gd name="T23" fmla="*/ 13 h 35"/>
                  <a:gd name="T24" fmla="*/ 20 w 40"/>
                  <a:gd name="T25" fmla="*/ 14 h 35"/>
                  <a:gd name="T26" fmla="*/ 21 w 40"/>
                  <a:gd name="T27" fmla="*/ 35 h 35"/>
                  <a:gd name="T28" fmla="*/ 12 w 40"/>
                  <a:gd name="T29" fmla="*/ 18 h 35"/>
                  <a:gd name="T30" fmla="*/ 12 w 40"/>
                  <a:gd name="T31" fmla="*/ 16 h 35"/>
                  <a:gd name="T32" fmla="*/ 9 w 40"/>
                  <a:gd name="T33" fmla="*/ 28 h 35"/>
                  <a:gd name="T34" fmla="*/ 7 w 40"/>
                  <a:gd name="T35" fmla="*/ 16 h 35"/>
                  <a:gd name="T36" fmla="*/ 7 w 40"/>
                  <a:gd name="T37" fmla="*/ 16 h 35"/>
                  <a:gd name="T38" fmla="*/ 1 w 40"/>
                  <a:gd name="T39" fmla="*/ 33 h 35"/>
                  <a:gd name="T40" fmla="*/ 0 w 40"/>
                  <a:gd name="T41" fmla="*/ 20 h 35"/>
                  <a:gd name="T42" fmla="*/ 0 w 40"/>
                  <a:gd name="T43" fmla="*/ 17 h 35"/>
                  <a:gd name="T44" fmla="*/ 0 w 40"/>
                  <a:gd name="T45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35">
                    <a:moveTo>
                      <a:pt x="0" y="18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2"/>
                      <a:pt x="40" y="0"/>
                      <a:pt x="39" y="8"/>
                    </a:cubicBezTo>
                    <a:cubicBezTo>
                      <a:pt x="39" y="9"/>
                      <a:pt x="37" y="10"/>
                      <a:pt x="35" y="11"/>
                    </a:cubicBezTo>
                    <a:cubicBezTo>
                      <a:pt x="35" y="14"/>
                      <a:pt x="35" y="18"/>
                      <a:pt x="35" y="2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0" y="12"/>
                      <a:pt x="29" y="12"/>
                      <a:pt x="29" y="12"/>
                    </a:cubicBezTo>
                    <a:cubicBezTo>
                      <a:pt x="29" y="17"/>
                      <a:pt x="29" y="22"/>
                      <a:pt x="29" y="2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4"/>
                      <a:pt x="21" y="14"/>
                      <a:pt x="20" y="14"/>
                    </a:cubicBezTo>
                    <a:cubicBezTo>
                      <a:pt x="21" y="21"/>
                      <a:pt x="21" y="28"/>
                      <a:pt x="21" y="3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7"/>
                      <a:pt x="12" y="16"/>
                      <a:pt x="12" y="16"/>
                    </a:cubicBezTo>
                    <a:cubicBezTo>
                      <a:pt x="11" y="20"/>
                      <a:pt x="10" y="24"/>
                      <a:pt x="9" y="28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5" y="21"/>
                      <a:pt x="3" y="27"/>
                      <a:pt x="1" y="3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17"/>
                      <a:pt x="0" y="17"/>
                      <a:pt x="0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5" name="Freeform 35"/>
              <p:cNvSpPr>
                <a:spLocks/>
              </p:cNvSpPr>
              <p:nvPr userDrawn="1"/>
            </p:nvSpPr>
            <p:spPr bwMode="auto">
              <a:xfrm>
                <a:off x="-739447" y="6004573"/>
                <a:ext cx="12259" cy="11376"/>
              </a:xfrm>
              <a:custGeom>
                <a:avLst/>
                <a:gdLst>
                  <a:gd name="T0" fmla="*/ 0 w 27"/>
                  <a:gd name="T1" fmla="*/ 26 h 26"/>
                  <a:gd name="T2" fmla="*/ 27 w 27"/>
                  <a:gd name="T3" fmla="*/ 0 h 26"/>
                  <a:gd name="T4" fmla="*/ 0 w 27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6">
                    <a:moveTo>
                      <a:pt x="0" y="26"/>
                    </a:moveTo>
                    <a:cubicBezTo>
                      <a:pt x="9" y="18"/>
                      <a:pt x="18" y="9"/>
                      <a:pt x="27" y="0"/>
                    </a:cubicBezTo>
                    <a:cubicBezTo>
                      <a:pt x="16" y="4"/>
                      <a:pt x="7" y="13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6" name="Freeform 36"/>
              <p:cNvSpPr>
                <a:spLocks/>
              </p:cNvSpPr>
              <p:nvPr userDrawn="1"/>
            </p:nvSpPr>
            <p:spPr bwMode="auto">
              <a:xfrm>
                <a:off x="-677040" y="6215039"/>
                <a:ext cx="11144" cy="19340"/>
              </a:xfrm>
              <a:custGeom>
                <a:avLst/>
                <a:gdLst>
                  <a:gd name="T0" fmla="*/ 6 w 25"/>
                  <a:gd name="T1" fmla="*/ 43 h 43"/>
                  <a:gd name="T2" fmla="*/ 6 w 25"/>
                  <a:gd name="T3" fmla="*/ 17 h 43"/>
                  <a:gd name="T4" fmla="*/ 20 w 25"/>
                  <a:gd name="T5" fmla="*/ 1 h 43"/>
                  <a:gd name="T6" fmla="*/ 22 w 25"/>
                  <a:gd name="T7" fmla="*/ 28 h 43"/>
                  <a:gd name="T8" fmla="*/ 12 w 25"/>
                  <a:gd name="T9" fmla="*/ 19 h 43"/>
                  <a:gd name="T10" fmla="*/ 15 w 25"/>
                  <a:gd name="T11" fmla="*/ 36 h 43"/>
                  <a:gd name="T12" fmla="*/ 7 w 25"/>
                  <a:gd name="T13" fmla="*/ 28 h 43"/>
                  <a:gd name="T14" fmla="*/ 6 w 25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43">
                    <a:moveTo>
                      <a:pt x="6" y="43"/>
                    </a:moveTo>
                    <a:cubicBezTo>
                      <a:pt x="3" y="37"/>
                      <a:pt x="0" y="31"/>
                      <a:pt x="6" y="17"/>
                    </a:cubicBezTo>
                    <a:cubicBezTo>
                      <a:pt x="10" y="4"/>
                      <a:pt x="17" y="0"/>
                      <a:pt x="20" y="1"/>
                    </a:cubicBezTo>
                    <a:cubicBezTo>
                      <a:pt x="25" y="6"/>
                      <a:pt x="19" y="16"/>
                      <a:pt x="22" y="28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7" y="28"/>
                      <a:pt x="7" y="28"/>
                      <a:pt x="7" y="28"/>
                    </a:cubicBezTo>
                    <a:lnTo>
                      <a:pt x="6" y="43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7" name="Freeform 37"/>
              <p:cNvSpPr>
                <a:spLocks/>
              </p:cNvSpPr>
              <p:nvPr userDrawn="1"/>
            </p:nvSpPr>
            <p:spPr bwMode="auto">
              <a:xfrm>
                <a:off x="-638035" y="6238930"/>
                <a:ext cx="2229" cy="4551"/>
              </a:xfrm>
              <a:custGeom>
                <a:avLst/>
                <a:gdLst>
                  <a:gd name="T0" fmla="*/ 5 w 7"/>
                  <a:gd name="T1" fmla="*/ 4 h 9"/>
                  <a:gd name="T2" fmla="*/ 1 w 7"/>
                  <a:gd name="T3" fmla="*/ 0 h 9"/>
                  <a:gd name="T4" fmla="*/ 3 w 7"/>
                  <a:gd name="T5" fmla="*/ 6 h 9"/>
                  <a:gd name="T6" fmla="*/ 7 w 7"/>
                  <a:gd name="T7" fmla="*/ 9 h 9"/>
                  <a:gd name="T8" fmla="*/ 5 w 7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5" y="4"/>
                    </a:moveTo>
                    <a:cubicBezTo>
                      <a:pt x="4" y="1"/>
                      <a:pt x="2" y="0"/>
                      <a:pt x="1" y="0"/>
                    </a:cubicBezTo>
                    <a:cubicBezTo>
                      <a:pt x="0" y="1"/>
                      <a:pt x="1" y="3"/>
                      <a:pt x="3" y="6"/>
                    </a:cubicBezTo>
                    <a:cubicBezTo>
                      <a:pt x="4" y="8"/>
                      <a:pt x="6" y="9"/>
                      <a:pt x="7" y="9"/>
                    </a:cubicBezTo>
                    <a:cubicBezTo>
                      <a:pt x="7" y="9"/>
                      <a:pt x="7" y="6"/>
                      <a:pt x="5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8" name="Freeform 38"/>
              <p:cNvSpPr>
                <a:spLocks/>
              </p:cNvSpPr>
              <p:nvPr userDrawn="1"/>
            </p:nvSpPr>
            <p:spPr bwMode="auto">
              <a:xfrm>
                <a:off x="-639149" y="6243481"/>
                <a:ext cx="4458" cy="6826"/>
              </a:xfrm>
              <a:custGeom>
                <a:avLst/>
                <a:gdLst>
                  <a:gd name="T0" fmla="*/ 7 w 10"/>
                  <a:gd name="T1" fmla="*/ 6 h 14"/>
                  <a:gd name="T2" fmla="*/ 1 w 10"/>
                  <a:gd name="T3" fmla="*/ 1 h 14"/>
                  <a:gd name="T4" fmla="*/ 3 w 10"/>
                  <a:gd name="T5" fmla="*/ 8 h 14"/>
                  <a:gd name="T6" fmla="*/ 9 w 10"/>
                  <a:gd name="T7" fmla="*/ 13 h 14"/>
                  <a:gd name="T8" fmla="*/ 7 w 10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7" y="6"/>
                    </a:moveTo>
                    <a:cubicBezTo>
                      <a:pt x="5" y="2"/>
                      <a:pt x="2" y="0"/>
                      <a:pt x="1" y="1"/>
                    </a:cubicBezTo>
                    <a:cubicBezTo>
                      <a:pt x="0" y="2"/>
                      <a:pt x="1" y="5"/>
                      <a:pt x="3" y="8"/>
                    </a:cubicBezTo>
                    <a:cubicBezTo>
                      <a:pt x="6" y="12"/>
                      <a:pt x="8" y="14"/>
                      <a:pt x="9" y="13"/>
                    </a:cubicBezTo>
                    <a:cubicBezTo>
                      <a:pt x="10" y="13"/>
                      <a:pt x="9" y="10"/>
                      <a:pt x="7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9" name="Freeform 39"/>
              <p:cNvSpPr>
                <a:spLocks/>
              </p:cNvSpPr>
              <p:nvPr userDrawn="1"/>
            </p:nvSpPr>
            <p:spPr bwMode="auto">
              <a:xfrm>
                <a:off x="-641378" y="6248032"/>
                <a:ext cx="3343" cy="5688"/>
              </a:xfrm>
              <a:custGeom>
                <a:avLst/>
                <a:gdLst>
                  <a:gd name="T0" fmla="*/ 5 w 7"/>
                  <a:gd name="T1" fmla="*/ 5 h 12"/>
                  <a:gd name="T2" fmla="*/ 1 w 7"/>
                  <a:gd name="T3" fmla="*/ 0 h 12"/>
                  <a:gd name="T4" fmla="*/ 2 w 7"/>
                  <a:gd name="T5" fmla="*/ 7 h 12"/>
                  <a:gd name="T6" fmla="*/ 6 w 7"/>
                  <a:gd name="T7" fmla="*/ 12 h 12"/>
                  <a:gd name="T8" fmla="*/ 5 w 7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5" y="5"/>
                    </a:moveTo>
                    <a:cubicBezTo>
                      <a:pt x="4" y="2"/>
                      <a:pt x="2" y="0"/>
                      <a:pt x="1" y="0"/>
                    </a:cubicBezTo>
                    <a:cubicBezTo>
                      <a:pt x="0" y="1"/>
                      <a:pt x="1" y="4"/>
                      <a:pt x="2" y="7"/>
                    </a:cubicBezTo>
                    <a:cubicBezTo>
                      <a:pt x="4" y="10"/>
                      <a:pt x="5" y="12"/>
                      <a:pt x="6" y="12"/>
                    </a:cubicBezTo>
                    <a:cubicBezTo>
                      <a:pt x="7" y="12"/>
                      <a:pt x="7" y="8"/>
                      <a:pt x="5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0" name="Freeform 40"/>
              <p:cNvSpPr>
                <a:spLocks/>
              </p:cNvSpPr>
              <p:nvPr userDrawn="1"/>
            </p:nvSpPr>
            <p:spPr bwMode="auto">
              <a:xfrm>
                <a:off x="-643607" y="6251444"/>
                <a:ext cx="3343" cy="9101"/>
              </a:xfrm>
              <a:custGeom>
                <a:avLst/>
                <a:gdLst>
                  <a:gd name="T0" fmla="*/ 7 w 9"/>
                  <a:gd name="T1" fmla="*/ 9 h 19"/>
                  <a:gd name="T2" fmla="*/ 1 w 9"/>
                  <a:gd name="T3" fmla="*/ 1 h 19"/>
                  <a:gd name="T4" fmla="*/ 2 w 9"/>
                  <a:gd name="T5" fmla="*/ 11 h 19"/>
                  <a:gd name="T6" fmla="*/ 7 w 9"/>
                  <a:gd name="T7" fmla="*/ 19 h 19"/>
                  <a:gd name="T8" fmla="*/ 7 w 9"/>
                  <a:gd name="T9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9">
                    <a:moveTo>
                      <a:pt x="7" y="9"/>
                    </a:moveTo>
                    <a:cubicBezTo>
                      <a:pt x="6" y="4"/>
                      <a:pt x="3" y="0"/>
                      <a:pt x="1" y="1"/>
                    </a:cubicBezTo>
                    <a:cubicBezTo>
                      <a:pt x="0" y="1"/>
                      <a:pt x="0" y="6"/>
                      <a:pt x="2" y="11"/>
                    </a:cubicBezTo>
                    <a:cubicBezTo>
                      <a:pt x="3" y="15"/>
                      <a:pt x="6" y="19"/>
                      <a:pt x="7" y="19"/>
                    </a:cubicBezTo>
                    <a:cubicBezTo>
                      <a:pt x="9" y="18"/>
                      <a:pt x="9" y="14"/>
                      <a:pt x="7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1" name="Freeform 41"/>
              <p:cNvSpPr>
                <a:spLocks/>
              </p:cNvSpPr>
              <p:nvPr userDrawn="1"/>
            </p:nvSpPr>
            <p:spPr bwMode="auto">
              <a:xfrm>
                <a:off x="-675925" y="6253720"/>
                <a:ext cx="5572" cy="2275"/>
              </a:xfrm>
              <a:custGeom>
                <a:avLst/>
                <a:gdLst>
                  <a:gd name="T0" fmla="*/ 7 w 13"/>
                  <a:gd name="T1" fmla="*/ 1 h 5"/>
                  <a:gd name="T2" fmla="*/ 13 w 13"/>
                  <a:gd name="T3" fmla="*/ 4 h 5"/>
                  <a:gd name="T4" fmla="*/ 6 w 13"/>
                  <a:gd name="T5" fmla="*/ 4 h 5"/>
                  <a:gd name="T6" fmla="*/ 1 w 13"/>
                  <a:gd name="T7" fmla="*/ 2 h 5"/>
                  <a:gd name="T8" fmla="*/ 7 w 13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7" y="1"/>
                    </a:moveTo>
                    <a:cubicBezTo>
                      <a:pt x="11" y="1"/>
                      <a:pt x="13" y="2"/>
                      <a:pt x="13" y="4"/>
                    </a:cubicBezTo>
                    <a:cubicBezTo>
                      <a:pt x="12" y="4"/>
                      <a:pt x="9" y="5"/>
                      <a:pt x="6" y="4"/>
                    </a:cubicBezTo>
                    <a:cubicBezTo>
                      <a:pt x="3" y="4"/>
                      <a:pt x="0" y="2"/>
                      <a:pt x="1" y="2"/>
                    </a:cubicBezTo>
                    <a:cubicBezTo>
                      <a:pt x="1" y="1"/>
                      <a:pt x="4" y="0"/>
                      <a:pt x="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2" name="Freeform 42"/>
              <p:cNvSpPr>
                <a:spLocks/>
              </p:cNvSpPr>
              <p:nvPr userDrawn="1"/>
            </p:nvSpPr>
            <p:spPr bwMode="auto">
              <a:xfrm>
                <a:off x="-678154" y="6250306"/>
                <a:ext cx="6687" cy="2275"/>
              </a:xfrm>
              <a:custGeom>
                <a:avLst/>
                <a:gdLst>
                  <a:gd name="T0" fmla="*/ 8 w 15"/>
                  <a:gd name="T1" fmla="*/ 1 h 6"/>
                  <a:gd name="T2" fmla="*/ 15 w 15"/>
                  <a:gd name="T3" fmla="*/ 4 h 6"/>
                  <a:gd name="T4" fmla="*/ 7 w 15"/>
                  <a:gd name="T5" fmla="*/ 5 h 6"/>
                  <a:gd name="T6" fmla="*/ 0 w 15"/>
                  <a:gd name="T7" fmla="*/ 2 h 6"/>
                  <a:gd name="T8" fmla="*/ 8 w 15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6">
                    <a:moveTo>
                      <a:pt x="8" y="1"/>
                    </a:moveTo>
                    <a:cubicBezTo>
                      <a:pt x="12" y="1"/>
                      <a:pt x="15" y="3"/>
                      <a:pt x="15" y="4"/>
                    </a:cubicBezTo>
                    <a:cubicBezTo>
                      <a:pt x="15" y="5"/>
                      <a:pt x="11" y="6"/>
                      <a:pt x="7" y="5"/>
                    </a:cubicBezTo>
                    <a:cubicBezTo>
                      <a:pt x="3" y="4"/>
                      <a:pt x="0" y="3"/>
                      <a:pt x="0" y="2"/>
                    </a:cubicBezTo>
                    <a:cubicBezTo>
                      <a:pt x="0" y="1"/>
                      <a:pt x="3" y="0"/>
                      <a:pt x="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3" name="Freeform 43"/>
              <p:cNvSpPr>
                <a:spLocks/>
              </p:cNvSpPr>
              <p:nvPr userDrawn="1"/>
            </p:nvSpPr>
            <p:spPr bwMode="auto">
              <a:xfrm>
                <a:off x="-680383" y="6245756"/>
                <a:ext cx="8915" cy="2275"/>
              </a:xfrm>
              <a:custGeom>
                <a:avLst/>
                <a:gdLst>
                  <a:gd name="T0" fmla="*/ 11 w 20"/>
                  <a:gd name="T1" fmla="*/ 1 h 7"/>
                  <a:gd name="T2" fmla="*/ 20 w 20"/>
                  <a:gd name="T3" fmla="*/ 5 h 7"/>
                  <a:gd name="T4" fmla="*/ 10 w 20"/>
                  <a:gd name="T5" fmla="*/ 6 h 7"/>
                  <a:gd name="T6" fmla="*/ 1 w 20"/>
                  <a:gd name="T7" fmla="*/ 2 h 7"/>
                  <a:gd name="T8" fmla="*/ 11 w 2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">
                    <a:moveTo>
                      <a:pt x="11" y="1"/>
                    </a:moveTo>
                    <a:cubicBezTo>
                      <a:pt x="16" y="2"/>
                      <a:pt x="20" y="4"/>
                      <a:pt x="20" y="5"/>
                    </a:cubicBezTo>
                    <a:cubicBezTo>
                      <a:pt x="19" y="7"/>
                      <a:pt x="15" y="7"/>
                      <a:pt x="10" y="6"/>
                    </a:cubicBezTo>
                    <a:cubicBezTo>
                      <a:pt x="5" y="6"/>
                      <a:pt x="0" y="4"/>
                      <a:pt x="1" y="2"/>
                    </a:cubicBezTo>
                    <a:cubicBezTo>
                      <a:pt x="1" y="1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4" name="Freeform 44"/>
              <p:cNvSpPr>
                <a:spLocks/>
              </p:cNvSpPr>
              <p:nvPr userDrawn="1"/>
            </p:nvSpPr>
            <p:spPr bwMode="auto">
              <a:xfrm>
                <a:off x="-605717" y="6191149"/>
                <a:ext cx="46806" cy="48919"/>
              </a:xfrm>
              <a:custGeom>
                <a:avLst/>
                <a:gdLst>
                  <a:gd name="T0" fmla="*/ 4 w 107"/>
                  <a:gd name="T1" fmla="*/ 17 h 109"/>
                  <a:gd name="T2" fmla="*/ 28 w 107"/>
                  <a:gd name="T3" fmla="*/ 7 h 109"/>
                  <a:gd name="T4" fmla="*/ 71 w 107"/>
                  <a:gd name="T5" fmla="*/ 9 h 109"/>
                  <a:gd name="T6" fmla="*/ 98 w 107"/>
                  <a:gd name="T7" fmla="*/ 8 h 109"/>
                  <a:gd name="T8" fmla="*/ 96 w 107"/>
                  <a:gd name="T9" fmla="*/ 20 h 109"/>
                  <a:gd name="T10" fmla="*/ 59 w 107"/>
                  <a:gd name="T11" fmla="*/ 76 h 109"/>
                  <a:gd name="T12" fmla="*/ 88 w 107"/>
                  <a:gd name="T13" fmla="*/ 14 h 109"/>
                  <a:gd name="T14" fmla="*/ 51 w 107"/>
                  <a:gd name="T15" fmla="*/ 53 h 109"/>
                  <a:gd name="T16" fmla="*/ 72 w 107"/>
                  <a:gd name="T17" fmla="*/ 15 h 109"/>
                  <a:gd name="T18" fmla="*/ 34 w 107"/>
                  <a:gd name="T19" fmla="*/ 109 h 109"/>
                  <a:gd name="T20" fmla="*/ 50 w 107"/>
                  <a:gd name="T21" fmla="*/ 23 h 109"/>
                  <a:gd name="T22" fmla="*/ 24 w 107"/>
                  <a:gd name="T23" fmla="*/ 51 h 109"/>
                  <a:gd name="T24" fmla="*/ 48 w 107"/>
                  <a:gd name="T25" fmla="*/ 14 h 109"/>
                  <a:gd name="T26" fmla="*/ 33 w 107"/>
                  <a:gd name="T27" fmla="*/ 19 h 109"/>
                  <a:gd name="T28" fmla="*/ 34 w 107"/>
                  <a:gd name="T29" fmla="*/ 13 h 109"/>
                  <a:gd name="T30" fmla="*/ 25 w 107"/>
                  <a:gd name="T31" fmla="*/ 18 h 109"/>
                  <a:gd name="T32" fmla="*/ 25 w 107"/>
                  <a:gd name="T33" fmla="*/ 12 h 109"/>
                  <a:gd name="T34" fmla="*/ 13 w 107"/>
                  <a:gd name="T35" fmla="*/ 21 h 109"/>
                  <a:gd name="T36" fmla="*/ 15 w 107"/>
                  <a:gd name="T37" fmla="*/ 11 h 109"/>
                  <a:gd name="T38" fmla="*/ 4 w 107"/>
                  <a:gd name="T39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7" h="109">
                    <a:moveTo>
                      <a:pt x="4" y="17"/>
                    </a:moveTo>
                    <a:cubicBezTo>
                      <a:pt x="0" y="5"/>
                      <a:pt x="14" y="0"/>
                      <a:pt x="28" y="7"/>
                    </a:cubicBezTo>
                    <a:cubicBezTo>
                      <a:pt x="39" y="11"/>
                      <a:pt x="53" y="13"/>
                      <a:pt x="71" y="9"/>
                    </a:cubicBezTo>
                    <a:cubicBezTo>
                      <a:pt x="79" y="7"/>
                      <a:pt x="88" y="7"/>
                      <a:pt x="98" y="8"/>
                    </a:cubicBezTo>
                    <a:cubicBezTo>
                      <a:pt x="107" y="13"/>
                      <a:pt x="106" y="18"/>
                      <a:pt x="96" y="20"/>
                    </a:cubicBezTo>
                    <a:cubicBezTo>
                      <a:pt x="76" y="38"/>
                      <a:pt x="61" y="57"/>
                      <a:pt x="59" y="76"/>
                    </a:cubicBezTo>
                    <a:cubicBezTo>
                      <a:pt x="52" y="66"/>
                      <a:pt x="66" y="43"/>
                      <a:pt x="88" y="14"/>
                    </a:cubicBezTo>
                    <a:cubicBezTo>
                      <a:pt x="75" y="24"/>
                      <a:pt x="63" y="38"/>
                      <a:pt x="51" y="53"/>
                    </a:cubicBezTo>
                    <a:cubicBezTo>
                      <a:pt x="53" y="44"/>
                      <a:pt x="61" y="30"/>
                      <a:pt x="72" y="15"/>
                    </a:cubicBezTo>
                    <a:cubicBezTo>
                      <a:pt x="48" y="33"/>
                      <a:pt x="32" y="60"/>
                      <a:pt x="34" y="109"/>
                    </a:cubicBezTo>
                    <a:cubicBezTo>
                      <a:pt x="25" y="79"/>
                      <a:pt x="31" y="51"/>
                      <a:pt x="50" y="23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1" y="8"/>
                      <a:pt x="8" y="12"/>
                      <a:pt x="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5" name="Freeform 45"/>
              <p:cNvSpPr>
                <a:spLocks/>
              </p:cNvSpPr>
              <p:nvPr userDrawn="1"/>
            </p:nvSpPr>
            <p:spPr bwMode="auto">
              <a:xfrm>
                <a:off x="-600145" y="6229829"/>
                <a:ext cx="5572" cy="11376"/>
              </a:xfrm>
              <a:custGeom>
                <a:avLst/>
                <a:gdLst>
                  <a:gd name="T0" fmla="*/ 1 w 11"/>
                  <a:gd name="T1" fmla="*/ 0 h 26"/>
                  <a:gd name="T2" fmla="*/ 7 w 11"/>
                  <a:gd name="T3" fmla="*/ 24 h 26"/>
                  <a:gd name="T4" fmla="*/ 10 w 11"/>
                  <a:gd name="T5" fmla="*/ 19 h 26"/>
                  <a:gd name="T6" fmla="*/ 1 w 11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6">
                    <a:moveTo>
                      <a:pt x="1" y="0"/>
                    </a:moveTo>
                    <a:cubicBezTo>
                      <a:pt x="0" y="7"/>
                      <a:pt x="0" y="16"/>
                      <a:pt x="7" y="24"/>
                    </a:cubicBezTo>
                    <a:cubicBezTo>
                      <a:pt x="8" y="26"/>
                      <a:pt x="11" y="24"/>
                      <a:pt x="10" y="19"/>
                    </a:cubicBezTo>
                    <a:cubicBezTo>
                      <a:pt x="5" y="16"/>
                      <a:pt x="3" y="8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6" name="Oval 46"/>
              <p:cNvSpPr>
                <a:spLocks noChangeArrowheads="1"/>
              </p:cNvSpPr>
              <p:nvPr userDrawn="1"/>
            </p:nvSpPr>
            <p:spPr bwMode="auto">
              <a:xfrm>
                <a:off x="-586772" y="6230966"/>
                <a:ext cx="2229" cy="7964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7" name="Freeform 47"/>
              <p:cNvSpPr>
                <a:spLocks/>
              </p:cNvSpPr>
              <p:nvPr userDrawn="1"/>
            </p:nvSpPr>
            <p:spPr bwMode="auto">
              <a:xfrm>
                <a:off x="-576742" y="6217314"/>
                <a:ext cx="3343" cy="5688"/>
              </a:xfrm>
              <a:custGeom>
                <a:avLst/>
                <a:gdLst>
                  <a:gd name="T0" fmla="*/ 7 w 8"/>
                  <a:gd name="T1" fmla="*/ 1 h 14"/>
                  <a:gd name="T2" fmla="*/ 7 w 8"/>
                  <a:gd name="T3" fmla="*/ 8 h 14"/>
                  <a:gd name="T4" fmla="*/ 2 w 8"/>
                  <a:gd name="T5" fmla="*/ 13 h 14"/>
                  <a:gd name="T6" fmla="*/ 2 w 8"/>
                  <a:gd name="T7" fmla="*/ 6 h 14"/>
                  <a:gd name="T8" fmla="*/ 7 w 8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4">
                    <a:moveTo>
                      <a:pt x="7" y="1"/>
                    </a:moveTo>
                    <a:cubicBezTo>
                      <a:pt x="8" y="2"/>
                      <a:pt x="8" y="5"/>
                      <a:pt x="7" y="8"/>
                    </a:cubicBezTo>
                    <a:cubicBezTo>
                      <a:pt x="5" y="11"/>
                      <a:pt x="3" y="14"/>
                      <a:pt x="2" y="13"/>
                    </a:cubicBezTo>
                    <a:cubicBezTo>
                      <a:pt x="0" y="13"/>
                      <a:pt x="1" y="10"/>
                      <a:pt x="2" y="6"/>
                    </a:cubicBezTo>
                    <a:cubicBezTo>
                      <a:pt x="4" y="3"/>
                      <a:pt x="6" y="0"/>
                      <a:pt x="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8" name="Freeform 48"/>
              <p:cNvSpPr>
                <a:spLocks/>
              </p:cNvSpPr>
              <p:nvPr userDrawn="1"/>
            </p:nvSpPr>
            <p:spPr bwMode="auto">
              <a:xfrm>
                <a:off x="-573399" y="6210489"/>
                <a:ext cx="3343" cy="4551"/>
              </a:xfrm>
              <a:custGeom>
                <a:avLst/>
                <a:gdLst>
                  <a:gd name="T0" fmla="*/ 7 w 8"/>
                  <a:gd name="T1" fmla="*/ 0 h 11"/>
                  <a:gd name="T2" fmla="*/ 5 w 8"/>
                  <a:gd name="T3" fmla="*/ 6 h 11"/>
                  <a:gd name="T4" fmla="*/ 0 w 8"/>
                  <a:gd name="T5" fmla="*/ 11 h 11"/>
                  <a:gd name="T6" fmla="*/ 2 w 8"/>
                  <a:gd name="T7" fmla="*/ 4 h 11"/>
                  <a:gd name="T8" fmla="*/ 7 w 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0"/>
                    </a:moveTo>
                    <a:cubicBezTo>
                      <a:pt x="8" y="1"/>
                      <a:pt x="7" y="4"/>
                      <a:pt x="5" y="6"/>
                    </a:cubicBezTo>
                    <a:cubicBezTo>
                      <a:pt x="3" y="9"/>
                      <a:pt x="1" y="11"/>
                      <a:pt x="0" y="11"/>
                    </a:cubicBezTo>
                    <a:cubicBezTo>
                      <a:pt x="0" y="10"/>
                      <a:pt x="0" y="7"/>
                      <a:pt x="2" y="4"/>
                    </a:cubicBezTo>
                    <a:cubicBezTo>
                      <a:pt x="4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9" name="Freeform 49"/>
              <p:cNvSpPr>
                <a:spLocks/>
              </p:cNvSpPr>
              <p:nvPr userDrawn="1"/>
            </p:nvSpPr>
            <p:spPr bwMode="auto">
              <a:xfrm>
                <a:off x="-467529" y="6221865"/>
                <a:ext cx="4458" cy="15927"/>
              </a:xfrm>
              <a:custGeom>
                <a:avLst/>
                <a:gdLst>
                  <a:gd name="T0" fmla="*/ 0 w 12"/>
                  <a:gd name="T1" fmla="*/ 0 h 36"/>
                  <a:gd name="T2" fmla="*/ 6 w 12"/>
                  <a:gd name="T3" fmla="*/ 36 h 36"/>
                  <a:gd name="T4" fmla="*/ 0 w 12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cubicBezTo>
                      <a:pt x="10" y="4"/>
                      <a:pt x="12" y="19"/>
                      <a:pt x="6" y="36"/>
                    </a:cubicBezTo>
                    <a:cubicBezTo>
                      <a:pt x="7" y="22"/>
                      <a:pt x="4" y="1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0" name="Freeform 50"/>
              <p:cNvSpPr>
                <a:spLocks/>
              </p:cNvSpPr>
              <p:nvPr userDrawn="1"/>
            </p:nvSpPr>
            <p:spPr bwMode="auto">
              <a:xfrm>
                <a:off x="-493161" y="6251444"/>
                <a:ext cx="1114" cy="5688"/>
              </a:xfrm>
              <a:custGeom>
                <a:avLst/>
                <a:gdLst>
                  <a:gd name="T0" fmla="*/ 3 w 3"/>
                  <a:gd name="T1" fmla="*/ 9 h 11"/>
                  <a:gd name="T2" fmla="*/ 0 w 3"/>
                  <a:gd name="T3" fmla="*/ 0 h 11"/>
                  <a:gd name="T4" fmla="*/ 1 w 3"/>
                  <a:gd name="T5" fmla="*/ 11 h 11"/>
                  <a:gd name="T6" fmla="*/ 3 w 3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3" y="9"/>
                    </a:moveTo>
                    <a:cubicBezTo>
                      <a:pt x="3" y="6"/>
                      <a:pt x="1" y="3"/>
                      <a:pt x="0" y="0"/>
                    </a:cubicBezTo>
                    <a:cubicBezTo>
                      <a:pt x="0" y="3"/>
                      <a:pt x="1" y="7"/>
                      <a:pt x="1" y="11"/>
                    </a:cubicBezTo>
                    <a:lnTo>
                      <a:pt x="3" y="9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1" name="Freeform 51"/>
              <p:cNvSpPr>
                <a:spLocks/>
              </p:cNvSpPr>
              <p:nvPr userDrawn="1"/>
            </p:nvSpPr>
            <p:spPr bwMode="auto">
              <a:xfrm>
                <a:off x="-544424" y="6171809"/>
                <a:ext cx="3343" cy="3413"/>
              </a:xfrm>
              <a:custGeom>
                <a:avLst/>
                <a:gdLst>
                  <a:gd name="T0" fmla="*/ 0 w 9"/>
                  <a:gd name="T1" fmla="*/ 0 h 9"/>
                  <a:gd name="T2" fmla="*/ 5 w 9"/>
                  <a:gd name="T3" fmla="*/ 1 h 9"/>
                  <a:gd name="T4" fmla="*/ 9 w 9"/>
                  <a:gd name="T5" fmla="*/ 9 h 9"/>
                  <a:gd name="T6" fmla="*/ 4 w 9"/>
                  <a:gd name="T7" fmla="*/ 7 h 9"/>
                  <a:gd name="T8" fmla="*/ 0 w 9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cubicBezTo>
                      <a:pt x="1" y="0"/>
                      <a:pt x="3" y="0"/>
                      <a:pt x="5" y="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9"/>
                      <a:pt x="6" y="8"/>
                      <a:pt x="4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2" name="Freeform 52"/>
              <p:cNvSpPr>
                <a:spLocks/>
              </p:cNvSpPr>
              <p:nvPr userDrawn="1"/>
            </p:nvSpPr>
            <p:spPr bwMode="auto">
              <a:xfrm>
                <a:off x="-549996" y="6195699"/>
                <a:ext cx="2229" cy="5688"/>
              </a:xfrm>
              <a:custGeom>
                <a:avLst/>
                <a:gdLst>
                  <a:gd name="T0" fmla="*/ 2 w 6"/>
                  <a:gd name="T1" fmla="*/ 0 h 11"/>
                  <a:gd name="T2" fmla="*/ 5 w 6"/>
                  <a:gd name="T3" fmla="*/ 6 h 11"/>
                  <a:gd name="T4" fmla="*/ 4 w 6"/>
                  <a:gd name="T5" fmla="*/ 11 h 11"/>
                  <a:gd name="T6" fmla="*/ 1 w 6"/>
                  <a:gd name="T7" fmla="*/ 4 h 11"/>
                  <a:gd name="T8" fmla="*/ 2 w 6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1">
                    <a:moveTo>
                      <a:pt x="2" y="0"/>
                    </a:moveTo>
                    <a:cubicBezTo>
                      <a:pt x="3" y="0"/>
                      <a:pt x="5" y="3"/>
                      <a:pt x="5" y="6"/>
                    </a:cubicBezTo>
                    <a:cubicBezTo>
                      <a:pt x="6" y="9"/>
                      <a:pt x="5" y="11"/>
                      <a:pt x="4" y="11"/>
                    </a:cubicBezTo>
                    <a:cubicBezTo>
                      <a:pt x="3" y="10"/>
                      <a:pt x="1" y="8"/>
                      <a:pt x="1" y="4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3" name="Freeform 53"/>
              <p:cNvSpPr>
                <a:spLocks/>
              </p:cNvSpPr>
              <p:nvPr userDrawn="1"/>
            </p:nvSpPr>
            <p:spPr bwMode="auto">
              <a:xfrm>
                <a:off x="-545538" y="6195699"/>
                <a:ext cx="2229" cy="4551"/>
              </a:xfrm>
              <a:custGeom>
                <a:avLst/>
                <a:gdLst>
                  <a:gd name="T0" fmla="*/ 1 w 6"/>
                  <a:gd name="T1" fmla="*/ 1 h 12"/>
                  <a:gd name="T2" fmla="*/ 4 w 6"/>
                  <a:gd name="T3" fmla="*/ 6 h 12"/>
                  <a:gd name="T4" fmla="*/ 5 w 6"/>
                  <a:gd name="T5" fmla="*/ 12 h 12"/>
                  <a:gd name="T6" fmla="*/ 2 w 6"/>
                  <a:gd name="T7" fmla="*/ 7 h 12"/>
                  <a:gd name="T8" fmla="*/ 1 w 6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1" y="1"/>
                    </a:moveTo>
                    <a:cubicBezTo>
                      <a:pt x="2" y="0"/>
                      <a:pt x="3" y="3"/>
                      <a:pt x="4" y="6"/>
                    </a:cubicBezTo>
                    <a:cubicBezTo>
                      <a:pt x="5" y="9"/>
                      <a:pt x="6" y="11"/>
                      <a:pt x="5" y="12"/>
                    </a:cubicBezTo>
                    <a:cubicBezTo>
                      <a:pt x="4" y="12"/>
                      <a:pt x="3" y="10"/>
                      <a:pt x="2" y="7"/>
                    </a:cubicBezTo>
                    <a:cubicBezTo>
                      <a:pt x="0" y="3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4" name="Freeform 54"/>
              <p:cNvSpPr>
                <a:spLocks/>
              </p:cNvSpPr>
              <p:nvPr userDrawn="1"/>
            </p:nvSpPr>
            <p:spPr bwMode="auto">
              <a:xfrm>
                <a:off x="-541081" y="6194561"/>
                <a:ext cx="3343" cy="6826"/>
              </a:xfrm>
              <a:custGeom>
                <a:avLst/>
                <a:gdLst>
                  <a:gd name="T0" fmla="*/ 1 w 7"/>
                  <a:gd name="T1" fmla="*/ 0 h 14"/>
                  <a:gd name="T2" fmla="*/ 5 w 7"/>
                  <a:gd name="T3" fmla="*/ 8 h 14"/>
                  <a:gd name="T4" fmla="*/ 4 w 7"/>
                  <a:gd name="T5" fmla="*/ 14 h 14"/>
                  <a:gd name="T6" fmla="*/ 1 w 7"/>
                  <a:gd name="T7" fmla="*/ 8 h 14"/>
                  <a:gd name="T8" fmla="*/ 1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1" y="0"/>
                    </a:moveTo>
                    <a:cubicBezTo>
                      <a:pt x="2" y="0"/>
                      <a:pt x="5" y="4"/>
                      <a:pt x="5" y="8"/>
                    </a:cubicBezTo>
                    <a:cubicBezTo>
                      <a:pt x="6" y="12"/>
                      <a:pt x="7" y="14"/>
                      <a:pt x="4" y="14"/>
                    </a:cubicBezTo>
                    <a:cubicBezTo>
                      <a:pt x="1" y="14"/>
                      <a:pt x="2" y="12"/>
                      <a:pt x="1" y="8"/>
                    </a:cubicBezTo>
                    <a:cubicBezTo>
                      <a:pt x="0" y="4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5" name="Freeform 55"/>
              <p:cNvSpPr>
                <a:spLocks/>
              </p:cNvSpPr>
              <p:nvPr userDrawn="1"/>
            </p:nvSpPr>
            <p:spPr bwMode="auto">
              <a:xfrm>
                <a:off x="-536623" y="6193423"/>
                <a:ext cx="3343" cy="7964"/>
              </a:xfrm>
              <a:custGeom>
                <a:avLst/>
                <a:gdLst>
                  <a:gd name="T0" fmla="*/ 2 w 8"/>
                  <a:gd name="T1" fmla="*/ 0 h 18"/>
                  <a:gd name="T2" fmla="*/ 6 w 8"/>
                  <a:gd name="T3" fmla="*/ 8 h 18"/>
                  <a:gd name="T4" fmla="*/ 7 w 8"/>
                  <a:gd name="T5" fmla="*/ 17 h 18"/>
                  <a:gd name="T6" fmla="*/ 2 w 8"/>
                  <a:gd name="T7" fmla="*/ 10 h 18"/>
                  <a:gd name="T8" fmla="*/ 2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2" y="0"/>
                    </a:moveTo>
                    <a:cubicBezTo>
                      <a:pt x="2" y="0"/>
                      <a:pt x="5" y="3"/>
                      <a:pt x="6" y="8"/>
                    </a:cubicBezTo>
                    <a:cubicBezTo>
                      <a:pt x="8" y="13"/>
                      <a:pt x="8" y="17"/>
                      <a:pt x="7" y="17"/>
                    </a:cubicBezTo>
                    <a:cubicBezTo>
                      <a:pt x="6" y="18"/>
                      <a:pt x="4" y="15"/>
                      <a:pt x="2" y="10"/>
                    </a:cubicBezTo>
                    <a:cubicBezTo>
                      <a:pt x="1" y="5"/>
                      <a:pt x="0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6" name="Freeform 56"/>
              <p:cNvSpPr>
                <a:spLocks/>
              </p:cNvSpPr>
              <p:nvPr userDrawn="1"/>
            </p:nvSpPr>
            <p:spPr bwMode="auto">
              <a:xfrm>
                <a:off x="-532165" y="6193423"/>
                <a:ext cx="4458" cy="7964"/>
              </a:xfrm>
              <a:custGeom>
                <a:avLst/>
                <a:gdLst>
                  <a:gd name="T0" fmla="*/ 2 w 8"/>
                  <a:gd name="T1" fmla="*/ 0 h 19"/>
                  <a:gd name="T2" fmla="*/ 7 w 8"/>
                  <a:gd name="T3" fmla="*/ 9 h 19"/>
                  <a:gd name="T4" fmla="*/ 6 w 8"/>
                  <a:gd name="T5" fmla="*/ 19 h 19"/>
                  <a:gd name="T6" fmla="*/ 2 w 8"/>
                  <a:gd name="T7" fmla="*/ 10 h 19"/>
                  <a:gd name="T8" fmla="*/ 2 w 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2" y="0"/>
                    </a:moveTo>
                    <a:cubicBezTo>
                      <a:pt x="3" y="0"/>
                      <a:pt x="5" y="4"/>
                      <a:pt x="7" y="9"/>
                    </a:cubicBezTo>
                    <a:cubicBezTo>
                      <a:pt x="8" y="15"/>
                      <a:pt x="7" y="19"/>
                      <a:pt x="6" y="19"/>
                    </a:cubicBezTo>
                    <a:cubicBezTo>
                      <a:pt x="5" y="19"/>
                      <a:pt x="2" y="15"/>
                      <a:pt x="2" y="10"/>
                    </a:cubicBezTo>
                    <a:cubicBezTo>
                      <a:pt x="0" y="5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7" name="Freeform 57"/>
              <p:cNvSpPr>
                <a:spLocks/>
              </p:cNvSpPr>
              <p:nvPr userDrawn="1"/>
            </p:nvSpPr>
            <p:spPr bwMode="auto">
              <a:xfrm>
                <a:off x="-525479" y="6193423"/>
                <a:ext cx="3343" cy="9101"/>
              </a:xfrm>
              <a:custGeom>
                <a:avLst/>
                <a:gdLst>
                  <a:gd name="T0" fmla="*/ 1 w 8"/>
                  <a:gd name="T1" fmla="*/ 0 h 19"/>
                  <a:gd name="T2" fmla="*/ 6 w 8"/>
                  <a:gd name="T3" fmla="*/ 11 h 19"/>
                  <a:gd name="T4" fmla="*/ 5 w 8"/>
                  <a:gd name="T5" fmla="*/ 19 h 19"/>
                  <a:gd name="T6" fmla="*/ 0 w 8"/>
                  <a:gd name="T7" fmla="*/ 11 h 19"/>
                  <a:gd name="T8" fmla="*/ 1 w 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1" y="0"/>
                    </a:moveTo>
                    <a:cubicBezTo>
                      <a:pt x="2" y="0"/>
                      <a:pt x="6" y="6"/>
                      <a:pt x="6" y="11"/>
                    </a:cubicBezTo>
                    <a:cubicBezTo>
                      <a:pt x="8" y="16"/>
                      <a:pt x="8" y="18"/>
                      <a:pt x="5" y="19"/>
                    </a:cubicBezTo>
                    <a:cubicBezTo>
                      <a:pt x="0" y="19"/>
                      <a:pt x="2" y="17"/>
                      <a:pt x="0" y="11"/>
                    </a:cubicBezTo>
                    <a:cubicBezTo>
                      <a:pt x="0" y="6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8" name="Freeform 58"/>
              <p:cNvSpPr>
                <a:spLocks/>
              </p:cNvSpPr>
              <p:nvPr userDrawn="1"/>
            </p:nvSpPr>
            <p:spPr bwMode="auto">
              <a:xfrm>
                <a:off x="-522135" y="6192286"/>
                <a:ext cx="3343" cy="10239"/>
              </a:xfrm>
              <a:custGeom>
                <a:avLst/>
                <a:gdLst>
                  <a:gd name="T0" fmla="*/ 1 w 8"/>
                  <a:gd name="T1" fmla="*/ 1 h 21"/>
                  <a:gd name="T2" fmla="*/ 6 w 8"/>
                  <a:gd name="T3" fmla="*/ 10 h 21"/>
                  <a:gd name="T4" fmla="*/ 6 w 8"/>
                  <a:gd name="T5" fmla="*/ 20 h 21"/>
                  <a:gd name="T6" fmla="*/ 2 w 8"/>
                  <a:gd name="T7" fmla="*/ 11 h 21"/>
                  <a:gd name="T8" fmla="*/ 1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1" y="1"/>
                    </a:moveTo>
                    <a:cubicBezTo>
                      <a:pt x="3" y="0"/>
                      <a:pt x="5" y="4"/>
                      <a:pt x="6" y="10"/>
                    </a:cubicBezTo>
                    <a:cubicBezTo>
                      <a:pt x="8" y="16"/>
                      <a:pt x="8" y="20"/>
                      <a:pt x="6" y="20"/>
                    </a:cubicBezTo>
                    <a:cubicBezTo>
                      <a:pt x="5" y="21"/>
                      <a:pt x="3" y="17"/>
                      <a:pt x="2" y="11"/>
                    </a:cubicBezTo>
                    <a:cubicBezTo>
                      <a:pt x="0" y="6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9" name="Freeform 59"/>
              <p:cNvSpPr>
                <a:spLocks/>
              </p:cNvSpPr>
              <p:nvPr userDrawn="1"/>
            </p:nvSpPr>
            <p:spPr bwMode="auto">
              <a:xfrm>
                <a:off x="-517678" y="6191149"/>
                <a:ext cx="3343" cy="11376"/>
              </a:xfrm>
              <a:custGeom>
                <a:avLst/>
                <a:gdLst>
                  <a:gd name="T0" fmla="*/ 3 w 6"/>
                  <a:gd name="T1" fmla="*/ 0 h 24"/>
                  <a:gd name="T2" fmla="*/ 6 w 6"/>
                  <a:gd name="T3" fmla="*/ 12 h 24"/>
                  <a:gd name="T4" fmla="*/ 3 w 6"/>
                  <a:gd name="T5" fmla="*/ 24 h 24"/>
                  <a:gd name="T6" fmla="*/ 0 w 6"/>
                  <a:gd name="T7" fmla="*/ 12 h 24"/>
                  <a:gd name="T8" fmla="*/ 3 w 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4">
                    <a:moveTo>
                      <a:pt x="3" y="0"/>
                    </a:moveTo>
                    <a:cubicBezTo>
                      <a:pt x="4" y="0"/>
                      <a:pt x="6" y="5"/>
                      <a:pt x="6" y="12"/>
                    </a:cubicBezTo>
                    <a:cubicBezTo>
                      <a:pt x="6" y="19"/>
                      <a:pt x="5" y="24"/>
                      <a:pt x="3" y="24"/>
                    </a:cubicBezTo>
                    <a:cubicBezTo>
                      <a:pt x="2" y="24"/>
                      <a:pt x="0" y="19"/>
                      <a:pt x="0" y="12"/>
                    </a:cubicBezTo>
                    <a:cubicBezTo>
                      <a:pt x="0" y="5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0" name="Oval 60"/>
              <p:cNvSpPr>
                <a:spLocks noChangeArrowheads="1"/>
              </p:cNvSpPr>
              <p:nvPr userDrawn="1"/>
            </p:nvSpPr>
            <p:spPr bwMode="auto">
              <a:xfrm>
                <a:off x="-513220" y="6193423"/>
                <a:ext cx="2229" cy="9101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1" name="Oval 61"/>
              <p:cNvSpPr>
                <a:spLocks noChangeArrowheads="1"/>
              </p:cNvSpPr>
              <p:nvPr userDrawn="1"/>
            </p:nvSpPr>
            <p:spPr bwMode="auto">
              <a:xfrm>
                <a:off x="-508762" y="6191149"/>
                <a:ext cx="2229" cy="11376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2" name="Freeform 62"/>
              <p:cNvSpPr>
                <a:spLocks/>
              </p:cNvSpPr>
              <p:nvPr userDrawn="1"/>
            </p:nvSpPr>
            <p:spPr bwMode="auto">
              <a:xfrm>
                <a:off x="-504305" y="6190011"/>
                <a:ext cx="3343" cy="12515"/>
              </a:xfrm>
              <a:custGeom>
                <a:avLst/>
                <a:gdLst>
                  <a:gd name="T0" fmla="*/ 4 w 6"/>
                  <a:gd name="T1" fmla="*/ 0 h 27"/>
                  <a:gd name="T2" fmla="*/ 6 w 6"/>
                  <a:gd name="T3" fmla="*/ 14 h 27"/>
                  <a:gd name="T4" fmla="*/ 1 w 6"/>
                  <a:gd name="T5" fmla="*/ 27 h 27"/>
                  <a:gd name="T6" fmla="*/ 0 w 6"/>
                  <a:gd name="T7" fmla="*/ 14 h 27"/>
                  <a:gd name="T8" fmla="*/ 4 w 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7">
                    <a:moveTo>
                      <a:pt x="4" y="0"/>
                    </a:moveTo>
                    <a:cubicBezTo>
                      <a:pt x="6" y="1"/>
                      <a:pt x="6" y="6"/>
                      <a:pt x="6" y="14"/>
                    </a:cubicBezTo>
                    <a:cubicBezTo>
                      <a:pt x="4" y="21"/>
                      <a:pt x="3" y="27"/>
                      <a:pt x="1" y="27"/>
                    </a:cubicBezTo>
                    <a:cubicBezTo>
                      <a:pt x="0" y="27"/>
                      <a:pt x="0" y="21"/>
                      <a:pt x="0" y="14"/>
                    </a:cubicBezTo>
                    <a:cubicBezTo>
                      <a:pt x="1" y="6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3" name="Freeform 63"/>
              <p:cNvSpPr>
                <a:spLocks/>
              </p:cNvSpPr>
              <p:nvPr userDrawn="1"/>
            </p:nvSpPr>
            <p:spPr bwMode="auto">
              <a:xfrm>
                <a:off x="-498733" y="6190011"/>
                <a:ext cx="4458" cy="12515"/>
              </a:xfrm>
              <a:custGeom>
                <a:avLst/>
                <a:gdLst>
                  <a:gd name="T0" fmla="*/ 7 w 9"/>
                  <a:gd name="T1" fmla="*/ 0 h 26"/>
                  <a:gd name="T2" fmla="*/ 7 w 9"/>
                  <a:gd name="T3" fmla="*/ 13 h 26"/>
                  <a:gd name="T4" fmla="*/ 2 w 9"/>
                  <a:gd name="T5" fmla="*/ 26 h 26"/>
                  <a:gd name="T6" fmla="*/ 2 w 9"/>
                  <a:gd name="T7" fmla="*/ 13 h 26"/>
                  <a:gd name="T8" fmla="*/ 7 w 9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6">
                    <a:moveTo>
                      <a:pt x="7" y="0"/>
                    </a:moveTo>
                    <a:cubicBezTo>
                      <a:pt x="9" y="0"/>
                      <a:pt x="9" y="6"/>
                      <a:pt x="7" y="13"/>
                    </a:cubicBezTo>
                    <a:cubicBezTo>
                      <a:pt x="6" y="21"/>
                      <a:pt x="4" y="26"/>
                      <a:pt x="2" y="26"/>
                    </a:cubicBezTo>
                    <a:cubicBezTo>
                      <a:pt x="1" y="26"/>
                      <a:pt x="0" y="20"/>
                      <a:pt x="2" y="13"/>
                    </a:cubicBezTo>
                    <a:cubicBezTo>
                      <a:pt x="3" y="5"/>
                      <a:pt x="5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4" name="Freeform 64"/>
              <p:cNvSpPr>
                <a:spLocks/>
              </p:cNvSpPr>
              <p:nvPr userDrawn="1"/>
            </p:nvSpPr>
            <p:spPr bwMode="auto">
              <a:xfrm>
                <a:off x="-492046" y="6186598"/>
                <a:ext cx="3343" cy="15927"/>
              </a:xfrm>
              <a:custGeom>
                <a:avLst/>
                <a:gdLst>
                  <a:gd name="T0" fmla="*/ 4 w 9"/>
                  <a:gd name="T1" fmla="*/ 1 h 35"/>
                  <a:gd name="T2" fmla="*/ 8 w 9"/>
                  <a:gd name="T3" fmla="*/ 19 h 35"/>
                  <a:gd name="T4" fmla="*/ 2 w 9"/>
                  <a:gd name="T5" fmla="*/ 35 h 35"/>
                  <a:gd name="T6" fmla="*/ 3 w 9"/>
                  <a:gd name="T7" fmla="*/ 18 h 35"/>
                  <a:gd name="T8" fmla="*/ 4 w 9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5">
                    <a:moveTo>
                      <a:pt x="4" y="1"/>
                    </a:moveTo>
                    <a:cubicBezTo>
                      <a:pt x="6" y="1"/>
                      <a:pt x="9" y="10"/>
                      <a:pt x="8" y="19"/>
                    </a:cubicBezTo>
                    <a:cubicBezTo>
                      <a:pt x="6" y="28"/>
                      <a:pt x="4" y="35"/>
                      <a:pt x="2" y="35"/>
                    </a:cubicBezTo>
                    <a:cubicBezTo>
                      <a:pt x="0" y="34"/>
                      <a:pt x="1" y="27"/>
                      <a:pt x="3" y="18"/>
                    </a:cubicBezTo>
                    <a:cubicBezTo>
                      <a:pt x="4" y="9"/>
                      <a:pt x="3" y="0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5" name="Freeform 65"/>
              <p:cNvSpPr>
                <a:spLocks/>
              </p:cNvSpPr>
              <p:nvPr userDrawn="1"/>
            </p:nvSpPr>
            <p:spPr bwMode="auto">
              <a:xfrm>
                <a:off x="-518792" y="6218452"/>
                <a:ext cx="2229" cy="4551"/>
              </a:xfrm>
              <a:custGeom>
                <a:avLst/>
                <a:gdLst>
                  <a:gd name="T0" fmla="*/ 1 w 5"/>
                  <a:gd name="T1" fmla="*/ 0 h 11"/>
                  <a:gd name="T2" fmla="*/ 4 w 5"/>
                  <a:gd name="T3" fmla="*/ 5 h 11"/>
                  <a:gd name="T4" fmla="*/ 5 w 5"/>
                  <a:gd name="T5" fmla="*/ 11 h 11"/>
                  <a:gd name="T6" fmla="*/ 2 w 5"/>
                  <a:gd name="T7" fmla="*/ 7 h 11"/>
                  <a:gd name="T8" fmla="*/ 1 w 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1" y="0"/>
                    </a:moveTo>
                    <a:cubicBezTo>
                      <a:pt x="1" y="0"/>
                      <a:pt x="2" y="2"/>
                      <a:pt x="4" y="5"/>
                    </a:cubicBezTo>
                    <a:cubicBezTo>
                      <a:pt x="5" y="8"/>
                      <a:pt x="5" y="11"/>
                      <a:pt x="5" y="11"/>
                    </a:cubicBezTo>
                    <a:cubicBezTo>
                      <a:pt x="4" y="11"/>
                      <a:pt x="2" y="9"/>
                      <a:pt x="2" y="7"/>
                    </a:cubicBezTo>
                    <a:cubicBezTo>
                      <a:pt x="1" y="3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6" name="Freeform 66"/>
              <p:cNvSpPr>
                <a:spLocks/>
              </p:cNvSpPr>
              <p:nvPr userDrawn="1"/>
            </p:nvSpPr>
            <p:spPr bwMode="auto">
              <a:xfrm>
                <a:off x="-514335" y="6217314"/>
                <a:ext cx="2229" cy="5688"/>
              </a:xfrm>
              <a:custGeom>
                <a:avLst/>
                <a:gdLst>
                  <a:gd name="T0" fmla="*/ 0 w 6"/>
                  <a:gd name="T1" fmla="*/ 0 h 14"/>
                  <a:gd name="T2" fmla="*/ 4 w 6"/>
                  <a:gd name="T3" fmla="*/ 7 h 14"/>
                  <a:gd name="T4" fmla="*/ 4 w 6"/>
                  <a:gd name="T5" fmla="*/ 13 h 14"/>
                  <a:gd name="T6" fmla="*/ 1 w 6"/>
                  <a:gd name="T7" fmla="*/ 8 h 14"/>
                  <a:gd name="T8" fmla="*/ 0 w 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0" y="0"/>
                    </a:moveTo>
                    <a:cubicBezTo>
                      <a:pt x="1" y="0"/>
                      <a:pt x="3" y="3"/>
                      <a:pt x="4" y="7"/>
                    </a:cubicBezTo>
                    <a:cubicBezTo>
                      <a:pt x="6" y="11"/>
                      <a:pt x="6" y="13"/>
                      <a:pt x="4" y="13"/>
                    </a:cubicBezTo>
                    <a:cubicBezTo>
                      <a:pt x="1" y="14"/>
                      <a:pt x="2" y="12"/>
                      <a:pt x="1" y="8"/>
                    </a:cubicBezTo>
                    <a:cubicBezTo>
                      <a:pt x="0" y="5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7" name="Freeform 67"/>
              <p:cNvSpPr>
                <a:spLocks/>
              </p:cNvSpPr>
              <p:nvPr userDrawn="1"/>
            </p:nvSpPr>
            <p:spPr bwMode="auto">
              <a:xfrm>
                <a:off x="-477559" y="6192286"/>
                <a:ext cx="3343" cy="14789"/>
              </a:xfrm>
              <a:custGeom>
                <a:avLst/>
                <a:gdLst>
                  <a:gd name="T0" fmla="*/ 0 w 7"/>
                  <a:gd name="T1" fmla="*/ 29 h 34"/>
                  <a:gd name="T2" fmla="*/ 0 w 7"/>
                  <a:gd name="T3" fmla="*/ 34 h 34"/>
                  <a:gd name="T4" fmla="*/ 6 w 7"/>
                  <a:gd name="T5" fmla="*/ 30 h 34"/>
                  <a:gd name="T6" fmla="*/ 6 w 7"/>
                  <a:gd name="T7" fmla="*/ 0 h 34"/>
                  <a:gd name="T8" fmla="*/ 0 w 7"/>
                  <a:gd name="T9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4">
                    <a:moveTo>
                      <a:pt x="0" y="29"/>
                    </a:moveTo>
                    <a:cubicBezTo>
                      <a:pt x="0" y="31"/>
                      <a:pt x="0" y="32"/>
                      <a:pt x="0" y="34"/>
                    </a:cubicBezTo>
                    <a:cubicBezTo>
                      <a:pt x="2" y="33"/>
                      <a:pt x="4" y="31"/>
                      <a:pt x="6" y="30"/>
                    </a:cubicBezTo>
                    <a:cubicBezTo>
                      <a:pt x="7" y="19"/>
                      <a:pt x="7" y="9"/>
                      <a:pt x="6" y="0"/>
                    </a:cubicBezTo>
                    <a:cubicBezTo>
                      <a:pt x="5" y="11"/>
                      <a:pt x="3" y="21"/>
                      <a:pt x="0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8" name="Freeform 68"/>
              <p:cNvSpPr>
                <a:spLocks/>
              </p:cNvSpPr>
              <p:nvPr userDrawn="1"/>
            </p:nvSpPr>
            <p:spPr bwMode="auto">
              <a:xfrm>
                <a:off x="-539966" y="6164982"/>
                <a:ext cx="84696" cy="101251"/>
              </a:xfrm>
              <a:custGeom>
                <a:avLst/>
                <a:gdLst>
                  <a:gd name="T0" fmla="*/ 126 w 190"/>
                  <a:gd name="T1" fmla="*/ 111 h 225"/>
                  <a:gd name="T2" fmla="*/ 114 w 190"/>
                  <a:gd name="T3" fmla="*/ 138 h 225"/>
                  <a:gd name="T4" fmla="*/ 113 w 190"/>
                  <a:gd name="T5" fmla="*/ 124 h 225"/>
                  <a:gd name="T6" fmla="*/ 105 w 190"/>
                  <a:gd name="T7" fmla="*/ 117 h 225"/>
                  <a:gd name="T8" fmla="*/ 102 w 190"/>
                  <a:gd name="T9" fmla="*/ 120 h 225"/>
                  <a:gd name="T10" fmla="*/ 97 w 190"/>
                  <a:gd name="T11" fmla="*/ 119 h 225"/>
                  <a:gd name="T12" fmla="*/ 91 w 190"/>
                  <a:gd name="T13" fmla="*/ 119 h 225"/>
                  <a:gd name="T14" fmla="*/ 80 w 190"/>
                  <a:gd name="T15" fmla="*/ 121 h 225"/>
                  <a:gd name="T16" fmla="*/ 71 w 190"/>
                  <a:gd name="T17" fmla="*/ 122 h 225"/>
                  <a:gd name="T18" fmla="*/ 68 w 190"/>
                  <a:gd name="T19" fmla="*/ 123 h 225"/>
                  <a:gd name="T20" fmla="*/ 65 w 190"/>
                  <a:gd name="T21" fmla="*/ 111 h 225"/>
                  <a:gd name="T22" fmla="*/ 76 w 190"/>
                  <a:gd name="T23" fmla="*/ 121 h 225"/>
                  <a:gd name="T24" fmla="*/ 79 w 190"/>
                  <a:gd name="T25" fmla="*/ 116 h 225"/>
                  <a:gd name="T26" fmla="*/ 84 w 190"/>
                  <a:gd name="T27" fmla="*/ 111 h 225"/>
                  <a:gd name="T28" fmla="*/ 93 w 190"/>
                  <a:gd name="T29" fmla="*/ 115 h 225"/>
                  <a:gd name="T30" fmla="*/ 91 w 190"/>
                  <a:gd name="T31" fmla="*/ 103 h 225"/>
                  <a:gd name="T32" fmla="*/ 100 w 190"/>
                  <a:gd name="T33" fmla="*/ 113 h 225"/>
                  <a:gd name="T34" fmla="*/ 101 w 190"/>
                  <a:gd name="T35" fmla="*/ 99 h 225"/>
                  <a:gd name="T36" fmla="*/ 105 w 190"/>
                  <a:gd name="T37" fmla="*/ 111 h 225"/>
                  <a:gd name="T38" fmla="*/ 110 w 190"/>
                  <a:gd name="T39" fmla="*/ 102 h 225"/>
                  <a:gd name="T40" fmla="*/ 117 w 190"/>
                  <a:gd name="T41" fmla="*/ 99 h 225"/>
                  <a:gd name="T42" fmla="*/ 121 w 190"/>
                  <a:gd name="T43" fmla="*/ 104 h 225"/>
                  <a:gd name="T44" fmla="*/ 125 w 190"/>
                  <a:gd name="T45" fmla="*/ 92 h 225"/>
                  <a:gd name="T46" fmla="*/ 129 w 190"/>
                  <a:gd name="T47" fmla="*/ 100 h 225"/>
                  <a:gd name="T48" fmla="*/ 138 w 190"/>
                  <a:gd name="T49" fmla="*/ 31 h 225"/>
                  <a:gd name="T50" fmla="*/ 127 w 190"/>
                  <a:gd name="T51" fmla="*/ 24 h 225"/>
                  <a:gd name="T52" fmla="*/ 113 w 190"/>
                  <a:gd name="T53" fmla="*/ 18 h 225"/>
                  <a:gd name="T54" fmla="*/ 100 w 190"/>
                  <a:gd name="T55" fmla="*/ 21 h 225"/>
                  <a:gd name="T56" fmla="*/ 89 w 190"/>
                  <a:gd name="T57" fmla="*/ 25 h 225"/>
                  <a:gd name="T58" fmla="*/ 70 w 190"/>
                  <a:gd name="T59" fmla="*/ 26 h 225"/>
                  <a:gd name="T60" fmla="*/ 59 w 190"/>
                  <a:gd name="T61" fmla="*/ 28 h 225"/>
                  <a:gd name="T62" fmla="*/ 41 w 190"/>
                  <a:gd name="T63" fmla="*/ 30 h 225"/>
                  <a:gd name="T64" fmla="*/ 25 w 190"/>
                  <a:gd name="T65" fmla="*/ 28 h 225"/>
                  <a:gd name="T66" fmla="*/ 14 w 190"/>
                  <a:gd name="T67" fmla="*/ 27 h 225"/>
                  <a:gd name="T68" fmla="*/ 95 w 190"/>
                  <a:gd name="T69" fmla="*/ 10 h 225"/>
                  <a:gd name="T70" fmla="*/ 154 w 190"/>
                  <a:gd name="T71" fmla="*/ 44 h 225"/>
                  <a:gd name="T72" fmla="*/ 178 w 190"/>
                  <a:gd name="T73" fmla="*/ 159 h 225"/>
                  <a:gd name="T74" fmla="*/ 137 w 190"/>
                  <a:gd name="T75" fmla="*/ 225 h 225"/>
                  <a:gd name="T76" fmla="*/ 140 w 190"/>
                  <a:gd name="T77" fmla="*/ 219 h 225"/>
                  <a:gd name="T78" fmla="*/ 147 w 190"/>
                  <a:gd name="T79" fmla="*/ 207 h 225"/>
                  <a:gd name="T80" fmla="*/ 153 w 190"/>
                  <a:gd name="T81" fmla="*/ 196 h 225"/>
                  <a:gd name="T82" fmla="*/ 159 w 190"/>
                  <a:gd name="T83" fmla="*/ 184 h 225"/>
                  <a:gd name="T84" fmla="*/ 116 w 190"/>
                  <a:gd name="T85" fmla="*/ 196 h 225"/>
                  <a:gd name="T86" fmla="*/ 118 w 190"/>
                  <a:gd name="T87" fmla="*/ 194 h 225"/>
                  <a:gd name="T88" fmla="*/ 126 w 190"/>
                  <a:gd name="T89" fmla="*/ 188 h 225"/>
                  <a:gd name="T90" fmla="*/ 135 w 190"/>
                  <a:gd name="T91" fmla="*/ 181 h 225"/>
                  <a:gd name="T92" fmla="*/ 144 w 190"/>
                  <a:gd name="T93" fmla="*/ 172 h 225"/>
                  <a:gd name="T94" fmla="*/ 153 w 190"/>
                  <a:gd name="T95" fmla="*/ 165 h 225"/>
                  <a:gd name="T96" fmla="*/ 159 w 190"/>
                  <a:gd name="T97" fmla="*/ 158 h 225"/>
                  <a:gd name="T98" fmla="*/ 145 w 190"/>
                  <a:gd name="T99" fmla="*/ 115 h 225"/>
                  <a:gd name="T100" fmla="*/ 138 w 190"/>
                  <a:gd name="T101" fmla="*/ 104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0" h="225">
                    <a:moveTo>
                      <a:pt x="134" y="104"/>
                    </a:moveTo>
                    <a:cubicBezTo>
                      <a:pt x="131" y="120"/>
                      <a:pt x="130" y="125"/>
                      <a:pt x="124" y="130"/>
                    </a:cubicBezTo>
                    <a:cubicBezTo>
                      <a:pt x="127" y="121"/>
                      <a:pt x="126" y="113"/>
                      <a:pt x="126" y="111"/>
                    </a:cubicBezTo>
                    <a:cubicBezTo>
                      <a:pt x="124" y="112"/>
                      <a:pt x="122" y="113"/>
                      <a:pt x="121" y="113"/>
                    </a:cubicBezTo>
                    <a:cubicBezTo>
                      <a:pt x="121" y="113"/>
                      <a:pt x="121" y="114"/>
                      <a:pt x="121" y="114"/>
                    </a:cubicBezTo>
                    <a:cubicBezTo>
                      <a:pt x="122" y="121"/>
                      <a:pt x="122" y="129"/>
                      <a:pt x="114" y="138"/>
                    </a:cubicBezTo>
                    <a:cubicBezTo>
                      <a:pt x="114" y="130"/>
                      <a:pt x="118" y="122"/>
                      <a:pt x="118" y="113"/>
                    </a:cubicBezTo>
                    <a:cubicBezTo>
                      <a:pt x="116" y="114"/>
                      <a:pt x="114" y="114"/>
                      <a:pt x="113" y="115"/>
                    </a:cubicBezTo>
                    <a:cubicBezTo>
                      <a:pt x="113" y="116"/>
                      <a:pt x="113" y="123"/>
                      <a:pt x="113" y="124"/>
                    </a:cubicBezTo>
                    <a:cubicBezTo>
                      <a:pt x="112" y="127"/>
                      <a:pt x="108" y="137"/>
                      <a:pt x="108" y="137"/>
                    </a:cubicBezTo>
                    <a:cubicBezTo>
                      <a:pt x="108" y="137"/>
                      <a:pt x="111" y="119"/>
                      <a:pt x="109" y="116"/>
                    </a:cubicBezTo>
                    <a:cubicBezTo>
                      <a:pt x="108" y="116"/>
                      <a:pt x="106" y="116"/>
                      <a:pt x="105" y="117"/>
                    </a:cubicBezTo>
                    <a:cubicBezTo>
                      <a:pt x="105" y="118"/>
                      <a:pt x="105" y="119"/>
                      <a:pt x="105" y="119"/>
                    </a:cubicBezTo>
                    <a:cubicBezTo>
                      <a:pt x="104" y="121"/>
                      <a:pt x="104" y="123"/>
                      <a:pt x="103" y="123"/>
                    </a:cubicBezTo>
                    <a:cubicBezTo>
                      <a:pt x="102" y="123"/>
                      <a:pt x="102" y="122"/>
                      <a:pt x="102" y="120"/>
                    </a:cubicBezTo>
                    <a:cubicBezTo>
                      <a:pt x="101" y="119"/>
                      <a:pt x="101" y="118"/>
                      <a:pt x="100" y="118"/>
                    </a:cubicBezTo>
                    <a:cubicBezTo>
                      <a:pt x="100" y="118"/>
                      <a:pt x="98" y="118"/>
                      <a:pt x="97" y="118"/>
                    </a:cubicBezTo>
                    <a:cubicBezTo>
                      <a:pt x="97" y="119"/>
                      <a:pt x="97" y="119"/>
                      <a:pt x="97" y="119"/>
                    </a:cubicBezTo>
                    <a:cubicBezTo>
                      <a:pt x="98" y="121"/>
                      <a:pt x="98" y="122"/>
                      <a:pt x="97" y="122"/>
                    </a:cubicBezTo>
                    <a:cubicBezTo>
                      <a:pt x="97" y="122"/>
                      <a:pt x="95" y="121"/>
                      <a:pt x="94" y="119"/>
                    </a:cubicBezTo>
                    <a:cubicBezTo>
                      <a:pt x="93" y="119"/>
                      <a:pt x="92" y="119"/>
                      <a:pt x="91" y="119"/>
                    </a:cubicBezTo>
                    <a:cubicBezTo>
                      <a:pt x="92" y="122"/>
                      <a:pt x="92" y="124"/>
                      <a:pt x="89" y="125"/>
                    </a:cubicBezTo>
                    <a:cubicBezTo>
                      <a:pt x="86" y="126"/>
                      <a:pt x="86" y="123"/>
                      <a:pt x="85" y="120"/>
                    </a:cubicBezTo>
                    <a:cubicBezTo>
                      <a:pt x="84" y="121"/>
                      <a:pt x="82" y="121"/>
                      <a:pt x="80" y="121"/>
                    </a:cubicBezTo>
                    <a:cubicBezTo>
                      <a:pt x="81" y="124"/>
                      <a:pt x="80" y="126"/>
                      <a:pt x="79" y="126"/>
                    </a:cubicBezTo>
                    <a:cubicBezTo>
                      <a:pt x="79" y="126"/>
                      <a:pt x="77" y="124"/>
                      <a:pt x="76" y="122"/>
                    </a:cubicBezTo>
                    <a:cubicBezTo>
                      <a:pt x="74" y="122"/>
                      <a:pt x="73" y="122"/>
                      <a:pt x="71" y="122"/>
                    </a:cubicBezTo>
                    <a:cubicBezTo>
                      <a:pt x="72" y="124"/>
                      <a:pt x="72" y="126"/>
                      <a:pt x="71" y="126"/>
                    </a:cubicBezTo>
                    <a:cubicBezTo>
                      <a:pt x="71" y="126"/>
                      <a:pt x="69" y="125"/>
                      <a:pt x="68" y="122"/>
                    </a:cubicBezTo>
                    <a:cubicBezTo>
                      <a:pt x="68" y="123"/>
                      <a:pt x="68" y="123"/>
                      <a:pt x="68" y="123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8" y="122"/>
                      <a:pt x="68" y="121"/>
                      <a:pt x="67" y="119"/>
                    </a:cubicBezTo>
                    <a:cubicBezTo>
                      <a:pt x="65" y="116"/>
                      <a:pt x="65" y="112"/>
                      <a:pt x="65" y="111"/>
                    </a:cubicBezTo>
                    <a:cubicBezTo>
                      <a:pt x="66" y="111"/>
                      <a:pt x="68" y="113"/>
                      <a:pt x="70" y="118"/>
                    </a:cubicBezTo>
                    <a:cubicBezTo>
                      <a:pt x="71" y="119"/>
                      <a:pt x="71" y="121"/>
                      <a:pt x="71" y="122"/>
                    </a:cubicBezTo>
                    <a:cubicBezTo>
                      <a:pt x="73" y="121"/>
                      <a:pt x="74" y="121"/>
                      <a:pt x="76" y="121"/>
                    </a:cubicBezTo>
                    <a:cubicBezTo>
                      <a:pt x="76" y="119"/>
                      <a:pt x="76" y="119"/>
                      <a:pt x="75" y="118"/>
                    </a:cubicBezTo>
                    <a:cubicBezTo>
                      <a:pt x="74" y="113"/>
                      <a:pt x="74" y="109"/>
                      <a:pt x="75" y="108"/>
                    </a:cubicBezTo>
                    <a:cubicBezTo>
                      <a:pt x="76" y="108"/>
                      <a:pt x="78" y="111"/>
                      <a:pt x="79" y="116"/>
                    </a:cubicBezTo>
                    <a:cubicBezTo>
                      <a:pt x="79" y="117"/>
                      <a:pt x="80" y="118"/>
                      <a:pt x="80" y="119"/>
                    </a:cubicBezTo>
                    <a:cubicBezTo>
                      <a:pt x="82" y="119"/>
                      <a:pt x="83" y="118"/>
                      <a:pt x="85" y="118"/>
                    </a:cubicBezTo>
                    <a:cubicBezTo>
                      <a:pt x="84" y="114"/>
                      <a:pt x="84" y="113"/>
                      <a:pt x="84" y="111"/>
                    </a:cubicBezTo>
                    <a:cubicBezTo>
                      <a:pt x="84" y="109"/>
                      <a:pt x="84" y="108"/>
                      <a:pt x="85" y="108"/>
                    </a:cubicBezTo>
                    <a:cubicBezTo>
                      <a:pt x="85" y="107"/>
                      <a:pt x="89" y="111"/>
                      <a:pt x="90" y="116"/>
                    </a:cubicBezTo>
                    <a:cubicBezTo>
                      <a:pt x="91" y="116"/>
                      <a:pt x="92" y="116"/>
                      <a:pt x="93" y="115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91" y="110"/>
                      <a:pt x="91" y="109"/>
                      <a:pt x="91" y="106"/>
                    </a:cubicBezTo>
                    <a:cubicBezTo>
                      <a:pt x="90" y="105"/>
                      <a:pt x="90" y="104"/>
                      <a:pt x="91" y="103"/>
                    </a:cubicBezTo>
                    <a:cubicBezTo>
                      <a:pt x="92" y="103"/>
                      <a:pt x="95" y="108"/>
                      <a:pt x="96" y="112"/>
                    </a:cubicBezTo>
                    <a:cubicBezTo>
                      <a:pt x="96" y="113"/>
                      <a:pt x="96" y="113"/>
                      <a:pt x="97" y="114"/>
                    </a:cubicBezTo>
                    <a:cubicBezTo>
                      <a:pt x="98" y="113"/>
                      <a:pt x="98" y="113"/>
                      <a:pt x="100" y="113"/>
                    </a:cubicBezTo>
                    <a:cubicBezTo>
                      <a:pt x="100" y="113"/>
                      <a:pt x="100" y="112"/>
                      <a:pt x="100" y="111"/>
                    </a:cubicBezTo>
                    <a:cubicBezTo>
                      <a:pt x="100" y="108"/>
                      <a:pt x="100" y="105"/>
                      <a:pt x="100" y="103"/>
                    </a:cubicBezTo>
                    <a:cubicBezTo>
                      <a:pt x="100" y="100"/>
                      <a:pt x="100" y="99"/>
                      <a:pt x="101" y="99"/>
                    </a:cubicBezTo>
                    <a:cubicBezTo>
                      <a:pt x="102" y="99"/>
                      <a:pt x="102" y="100"/>
                      <a:pt x="103" y="102"/>
                    </a:cubicBezTo>
                    <a:cubicBezTo>
                      <a:pt x="103" y="105"/>
                      <a:pt x="104" y="108"/>
                      <a:pt x="105" y="111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6" y="111"/>
                      <a:pt x="107" y="110"/>
                      <a:pt x="108" y="110"/>
                    </a:cubicBezTo>
                    <a:cubicBezTo>
                      <a:pt x="108" y="107"/>
                      <a:pt x="108" y="106"/>
                      <a:pt x="108" y="105"/>
                    </a:cubicBezTo>
                    <a:cubicBezTo>
                      <a:pt x="109" y="103"/>
                      <a:pt x="109" y="102"/>
                      <a:pt x="110" y="102"/>
                    </a:cubicBezTo>
                    <a:cubicBezTo>
                      <a:pt x="110" y="101"/>
                      <a:pt x="111" y="105"/>
                      <a:pt x="112" y="108"/>
                    </a:cubicBezTo>
                    <a:cubicBezTo>
                      <a:pt x="114" y="107"/>
                      <a:pt x="115" y="106"/>
                      <a:pt x="117" y="106"/>
                    </a:cubicBezTo>
                    <a:cubicBezTo>
                      <a:pt x="117" y="103"/>
                      <a:pt x="117" y="101"/>
                      <a:pt x="117" y="99"/>
                    </a:cubicBezTo>
                    <a:cubicBezTo>
                      <a:pt x="117" y="97"/>
                      <a:pt x="118" y="95"/>
                      <a:pt x="118" y="95"/>
                    </a:cubicBezTo>
                    <a:cubicBezTo>
                      <a:pt x="119" y="95"/>
                      <a:pt x="119" y="96"/>
                      <a:pt x="119" y="98"/>
                    </a:cubicBezTo>
                    <a:cubicBezTo>
                      <a:pt x="120" y="100"/>
                      <a:pt x="121" y="102"/>
                      <a:pt x="121" y="104"/>
                    </a:cubicBezTo>
                    <a:cubicBezTo>
                      <a:pt x="122" y="103"/>
                      <a:pt x="123" y="103"/>
                      <a:pt x="124" y="102"/>
                    </a:cubicBezTo>
                    <a:cubicBezTo>
                      <a:pt x="124" y="102"/>
                      <a:pt x="124" y="102"/>
                      <a:pt x="124" y="102"/>
                    </a:cubicBezTo>
                    <a:cubicBezTo>
                      <a:pt x="124" y="98"/>
                      <a:pt x="125" y="95"/>
                      <a:pt x="125" y="92"/>
                    </a:cubicBezTo>
                    <a:cubicBezTo>
                      <a:pt x="126" y="90"/>
                      <a:pt x="126" y="88"/>
                      <a:pt x="127" y="88"/>
                    </a:cubicBezTo>
                    <a:cubicBezTo>
                      <a:pt x="127" y="87"/>
                      <a:pt x="128" y="89"/>
                      <a:pt x="128" y="91"/>
                    </a:cubicBezTo>
                    <a:cubicBezTo>
                      <a:pt x="129" y="94"/>
                      <a:pt x="129" y="97"/>
                      <a:pt x="129" y="100"/>
                    </a:cubicBezTo>
                    <a:cubicBezTo>
                      <a:pt x="130" y="100"/>
                      <a:pt x="131" y="99"/>
                      <a:pt x="132" y="99"/>
                    </a:cubicBezTo>
                    <a:cubicBezTo>
                      <a:pt x="137" y="82"/>
                      <a:pt x="142" y="58"/>
                      <a:pt x="142" y="38"/>
                    </a:cubicBezTo>
                    <a:cubicBezTo>
                      <a:pt x="141" y="35"/>
                      <a:pt x="140" y="33"/>
                      <a:pt x="138" y="31"/>
                    </a:cubicBezTo>
                    <a:cubicBezTo>
                      <a:pt x="137" y="54"/>
                      <a:pt x="135" y="74"/>
                      <a:pt x="128" y="87"/>
                    </a:cubicBezTo>
                    <a:cubicBezTo>
                      <a:pt x="132" y="68"/>
                      <a:pt x="132" y="47"/>
                      <a:pt x="127" y="24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49"/>
                      <a:pt x="126" y="70"/>
                      <a:pt x="119" y="84"/>
                    </a:cubicBezTo>
                    <a:cubicBezTo>
                      <a:pt x="122" y="64"/>
                      <a:pt x="121" y="42"/>
                      <a:pt x="113" y="18"/>
                    </a:cubicBezTo>
                    <a:cubicBezTo>
                      <a:pt x="112" y="18"/>
                      <a:pt x="111" y="17"/>
                      <a:pt x="110" y="17"/>
                    </a:cubicBezTo>
                    <a:cubicBezTo>
                      <a:pt x="115" y="22"/>
                      <a:pt x="114" y="42"/>
                      <a:pt x="111" y="45"/>
                    </a:cubicBezTo>
                    <a:cubicBezTo>
                      <a:pt x="108" y="33"/>
                      <a:pt x="111" y="29"/>
                      <a:pt x="100" y="21"/>
                    </a:cubicBezTo>
                    <a:cubicBezTo>
                      <a:pt x="99" y="21"/>
                      <a:pt x="98" y="21"/>
                      <a:pt x="97" y="21"/>
                    </a:cubicBezTo>
                    <a:cubicBezTo>
                      <a:pt x="103" y="28"/>
                      <a:pt x="103" y="37"/>
                      <a:pt x="102" y="44"/>
                    </a:cubicBezTo>
                    <a:cubicBezTo>
                      <a:pt x="99" y="38"/>
                      <a:pt x="94" y="29"/>
                      <a:pt x="89" y="25"/>
                    </a:cubicBezTo>
                    <a:cubicBezTo>
                      <a:pt x="87" y="25"/>
                      <a:pt x="85" y="25"/>
                      <a:pt x="84" y="25"/>
                    </a:cubicBezTo>
                    <a:cubicBezTo>
                      <a:pt x="92" y="34"/>
                      <a:pt x="92" y="36"/>
                      <a:pt x="90" y="43"/>
                    </a:cubicBezTo>
                    <a:cubicBezTo>
                      <a:pt x="87" y="35"/>
                      <a:pt x="75" y="29"/>
                      <a:pt x="70" y="26"/>
                    </a:cubicBezTo>
                    <a:cubicBezTo>
                      <a:pt x="68" y="26"/>
                      <a:pt x="67" y="26"/>
                      <a:pt x="65" y="26"/>
                    </a:cubicBezTo>
                    <a:cubicBezTo>
                      <a:pt x="71" y="29"/>
                      <a:pt x="79" y="41"/>
                      <a:pt x="76" y="44"/>
                    </a:cubicBezTo>
                    <a:cubicBezTo>
                      <a:pt x="72" y="39"/>
                      <a:pt x="63" y="34"/>
                      <a:pt x="59" y="28"/>
                    </a:cubicBezTo>
                    <a:cubicBezTo>
                      <a:pt x="57" y="28"/>
                      <a:pt x="58" y="29"/>
                      <a:pt x="55" y="29"/>
                    </a:cubicBezTo>
                    <a:cubicBezTo>
                      <a:pt x="57" y="33"/>
                      <a:pt x="55" y="35"/>
                      <a:pt x="56" y="39"/>
                    </a:cubicBezTo>
                    <a:cubicBezTo>
                      <a:pt x="50" y="38"/>
                      <a:pt x="47" y="38"/>
                      <a:pt x="41" y="30"/>
                    </a:cubicBezTo>
                    <a:cubicBezTo>
                      <a:pt x="39" y="30"/>
                      <a:pt x="37" y="29"/>
                      <a:pt x="37" y="30"/>
                    </a:cubicBezTo>
                    <a:cubicBezTo>
                      <a:pt x="37" y="32"/>
                      <a:pt x="40" y="36"/>
                      <a:pt x="41" y="38"/>
                    </a:cubicBezTo>
                    <a:cubicBezTo>
                      <a:pt x="39" y="36"/>
                      <a:pt x="26" y="29"/>
                      <a:pt x="25" y="28"/>
                    </a:cubicBezTo>
                    <a:cubicBezTo>
                      <a:pt x="25" y="27"/>
                      <a:pt x="28" y="27"/>
                      <a:pt x="20" y="26"/>
                    </a:cubicBezTo>
                    <a:cubicBezTo>
                      <a:pt x="21" y="28"/>
                      <a:pt x="25" y="38"/>
                      <a:pt x="26" y="40"/>
                    </a:cubicBezTo>
                    <a:cubicBezTo>
                      <a:pt x="25" y="38"/>
                      <a:pt x="15" y="28"/>
                      <a:pt x="14" y="27"/>
                    </a:cubicBezTo>
                    <a:cubicBezTo>
                      <a:pt x="11" y="26"/>
                      <a:pt x="9" y="26"/>
                      <a:pt x="5" y="2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8" y="18"/>
                      <a:pt x="58" y="17"/>
                      <a:pt x="95" y="1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42" y="0"/>
                      <a:pt x="150" y="6"/>
                      <a:pt x="152" y="24"/>
                    </a:cubicBezTo>
                    <a:cubicBezTo>
                      <a:pt x="154" y="44"/>
                      <a:pt x="154" y="44"/>
                      <a:pt x="154" y="44"/>
                    </a:cubicBezTo>
                    <a:cubicBezTo>
                      <a:pt x="161" y="54"/>
                      <a:pt x="164" y="67"/>
                      <a:pt x="157" y="85"/>
                    </a:cubicBezTo>
                    <a:cubicBezTo>
                      <a:pt x="160" y="98"/>
                      <a:pt x="167" y="109"/>
                      <a:pt x="178" y="118"/>
                    </a:cubicBezTo>
                    <a:cubicBezTo>
                      <a:pt x="188" y="127"/>
                      <a:pt x="190" y="140"/>
                      <a:pt x="178" y="159"/>
                    </a:cubicBezTo>
                    <a:cubicBezTo>
                      <a:pt x="167" y="186"/>
                      <a:pt x="153" y="202"/>
                      <a:pt x="140" y="220"/>
                    </a:cubicBezTo>
                    <a:cubicBezTo>
                      <a:pt x="140" y="221"/>
                      <a:pt x="138" y="222"/>
                      <a:pt x="138" y="222"/>
                    </a:cubicBezTo>
                    <a:cubicBezTo>
                      <a:pt x="138" y="223"/>
                      <a:pt x="137" y="223"/>
                      <a:pt x="137" y="225"/>
                    </a:cubicBezTo>
                    <a:cubicBezTo>
                      <a:pt x="137" y="223"/>
                      <a:pt x="138" y="223"/>
                      <a:pt x="138" y="222"/>
                    </a:cubicBezTo>
                    <a:cubicBezTo>
                      <a:pt x="138" y="218"/>
                      <a:pt x="137" y="215"/>
                      <a:pt x="137" y="212"/>
                    </a:cubicBezTo>
                    <a:cubicBezTo>
                      <a:pt x="138" y="215"/>
                      <a:pt x="139" y="217"/>
                      <a:pt x="140" y="219"/>
                    </a:cubicBezTo>
                    <a:cubicBezTo>
                      <a:pt x="142" y="216"/>
                      <a:pt x="143" y="213"/>
                      <a:pt x="145" y="210"/>
                    </a:cubicBezTo>
                    <a:cubicBezTo>
                      <a:pt x="145" y="207"/>
                      <a:pt x="144" y="204"/>
                      <a:pt x="143" y="200"/>
                    </a:cubicBezTo>
                    <a:cubicBezTo>
                      <a:pt x="145" y="202"/>
                      <a:pt x="146" y="204"/>
                      <a:pt x="147" y="207"/>
                    </a:cubicBezTo>
                    <a:cubicBezTo>
                      <a:pt x="148" y="204"/>
                      <a:pt x="150" y="202"/>
                      <a:pt x="151" y="199"/>
                    </a:cubicBezTo>
                    <a:cubicBezTo>
                      <a:pt x="150" y="196"/>
                      <a:pt x="150" y="193"/>
                      <a:pt x="148" y="189"/>
                    </a:cubicBezTo>
                    <a:cubicBezTo>
                      <a:pt x="150" y="191"/>
                      <a:pt x="151" y="194"/>
                      <a:pt x="153" y="196"/>
                    </a:cubicBezTo>
                    <a:cubicBezTo>
                      <a:pt x="154" y="193"/>
                      <a:pt x="156" y="190"/>
                      <a:pt x="158" y="187"/>
                    </a:cubicBezTo>
                    <a:cubicBezTo>
                      <a:pt x="157" y="184"/>
                      <a:pt x="156" y="181"/>
                      <a:pt x="155" y="178"/>
                    </a:cubicBezTo>
                    <a:cubicBezTo>
                      <a:pt x="156" y="180"/>
                      <a:pt x="158" y="182"/>
                      <a:pt x="159" y="184"/>
                    </a:cubicBezTo>
                    <a:cubicBezTo>
                      <a:pt x="161" y="178"/>
                      <a:pt x="162" y="174"/>
                      <a:pt x="162" y="170"/>
                    </a:cubicBezTo>
                    <a:cubicBezTo>
                      <a:pt x="99" y="210"/>
                      <a:pt x="99" y="210"/>
                      <a:pt x="99" y="210"/>
                    </a:cubicBezTo>
                    <a:cubicBezTo>
                      <a:pt x="105" y="205"/>
                      <a:pt x="111" y="201"/>
                      <a:pt x="116" y="196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5" y="193"/>
                      <a:pt x="114" y="188"/>
                      <a:pt x="114" y="185"/>
                    </a:cubicBezTo>
                    <a:cubicBezTo>
                      <a:pt x="116" y="188"/>
                      <a:pt x="117" y="191"/>
                      <a:pt x="118" y="194"/>
                    </a:cubicBezTo>
                    <a:cubicBezTo>
                      <a:pt x="119" y="193"/>
                      <a:pt x="121" y="192"/>
                      <a:pt x="122" y="191"/>
                    </a:cubicBezTo>
                    <a:cubicBezTo>
                      <a:pt x="122" y="186"/>
                      <a:pt x="121" y="181"/>
                      <a:pt x="121" y="176"/>
                    </a:cubicBezTo>
                    <a:cubicBezTo>
                      <a:pt x="123" y="180"/>
                      <a:pt x="124" y="185"/>
                      <a:pt x="126" y="188"/>
                    </a:cubicBezTo>
                    <a:cubicBezTo>
                      <a:pt x="127" y="187"/>
                      <a:pt x="129" y="185"/>
                      <a:pt x="131" y="184"/>
                    </a:cubicBezTo>
                    <a:cubicBezTo>
                      <a:pt x="130" y="178"/>
                      <a:pt x="130" y="171"/>
                      <a:pt x="129" y="164"/>
                    </a:cubicBezTo>
                    <a:cubicBezTo>
                      <a:pt x="132" y="170"/>
                      <a:pt x="134" y="175"/>
                      <a:pt x="135" y="181"/>
                    </a:cubicBezTo>
                    <a:cubicBezTo>
                      <a:pt x="137" y="179"/>
                      <a:pt x="138" y="178"/>
                      <a:pt x="140" y="177"/>
                    </a:cubicBezTo>
                    <a:cubicBezTo>
                      <a:pt x="139" y="168"/>
                      <a:pt x="138" y="158"/>
                      <a:pt x="137" y="149"/>
                    </a:cubicBezTo>
                    <a:cubicBezTo>
                      <a:pt x="141" y="158"/>
                      <a:pt x="144" y="166"/>
                      <a:pt x="144" y="172"/>
                    </a:cubicBezTo>
                    <a:cubicBezTo>
                      <a:pt x="145" y="171"/>
                      <a:pt x="146" y="170"/>
                      <a:pt x="148" y="169"/>
                    </a:cubicBezTo>
                    <a:cubicBezTo>
                      <a:pt x="147" y="160"/>
                      <a:pt x="146" y="149"/>
                      <a:pt x="144" y="139"/>
                    </a:cubicBezTo>
                    <a:cubicBezTo>
                      <a:pt x="149" y="148"/>
                      <a:pt x="152" y="158"/>
                      <a:pt x="153" y="165"/>
                    </a:cubicBezTo>
                    <a:cubicBezTo>
                      <a:pt x="153" y="164"/>
                      <a:pt x="154" y="164"/>
                      <a:pt x="154" y="163"/>
                    </a:cubicBezTo>
                    <a:cubicBezTo>
                      <a:pt x="154" y="153"/>
                      <a:pt x="153" y="140"/>
                      <a:pt x="151" y="127"/>
                    </a:cubicBezTo>
                    <a:cubicBezTo>
                      <a:pt x="157" y="139"/>
                      <a:pt x="160" y="150"/>
                      <a:pt x="159" y="158"/>
                    </a:cubicBezTo>
                    <a:cubicBezTo>
                      <a:pt x="160" y="157"/>
                      <a:pt x="161" y="156"/>
                      <a:pt x="162" y="154"/>
                    </a:cubicBezTo>
                    <a:cubicBezTo>
                      <a:pt x="162" y="137"/>
                      <a:pt x="156" y="121"/>
                      <a:pt x="150" y="104"/>
                    </a:cubicBezTo>
                    <a:cubicBezTo>
                      <a:pt x="148" y="113"/>
                      <a:pt x="148" y="116"/>
                      <a:pt x="145" y="115"/>
                    </a:cubicBezTo>
                    <a:cubicBezTo>
                      <a:pt x="146" y="105"/>
                      <a:pt x="146" y="101"/>
                      <a:pt x="144" y="100"/>
                    </a:cubicBezTo>
                    <a:cubicBezTo>
                      <a:pt x="143" y="113"/>
                      <a:pt x="140" y="122"/>
                      <a:pt x="135" y="126"/>
                    </a:cubicBezTo>
                    <a:cubicBezTo>
                      <a:pt x="138" y="104"/>
                      <a:pt x="138" y="104"/>
                      <a:pt x="138" y="104"/>
                    </a:cubicBezTo>
                    <a:lnTo>
                      <a:pt x="134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9" name="Freeform 69"/>
              <p:cNvSpPr>
                <a:spLocks/>
              </p:cNvSpPr>
              <p:nvPr userDrawn="1"/>
            </p:nvSpPr>
            <p:spPr bwMode="auto">
              <a:xfrm>
                <a:off x="-506534" y="6228691"/>
                <a:ext cx="2229" cy="3413"/>
              </a:xfrm>
              <a:custGeom>
                <a:avLst/>
                <a:gdLst>
                  <a:gd name="T0" fmla="*/ 5 w 5"/>
                  <a:gd name="T1" fmla="*/ 0 h 7"/>
                  <a:gd name="T2" fmla="*/ 2 w 5"/>
                  <a:gd name="T3" fmla="*/ 7 h 7"/>
                  <a:gd name="T4" fmla="*/ 1 w 5"/>
                  <a:gd name="T5" fmla="*/ 0 h 7"/>
                  <a:gd name="T6" fmla="*/ 5 w 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3"/>
                      <a:pt x="5" y="7"/>
                      <a:pt x="2" y="7"/>
                    </a:cubicBezTo>
                    <a:cubicBezTo>
                      <a:pt x="0" y="6"/>
                      <a:pt x="0" y="3"/>
                      <a:pt x="1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0" name="Freeform 70"/>
              <p:cNvSpPr>
                <a:spLocks/>
              </p:cNvSpPr>
              <p:nvPr userDrawn="1"/>
            </p:nvSpPr>
            <p:spPr bwMode="auto">
              <a:xfrm>
                <a:off x="-504305" y="6226416"/>
                <a:ext cx="3343" cy="5688"/>
              </a:xfrm>
              <a:custGeom>
                <a:avLst/>
                <a:gdLst>
                  <a:gd name="T0" fmla="*/ 4 w 6"/>
                  <a:gd name="T1" fmla="*/ 0 h 14"/>
                  <a:gd name="T2" fmla="*/ 6 w 6"/>
                  <a:gd name="T3" fmla="*/ 6 h 14"/>
                  <a:gd name="T4" fmla="*/ 3 w 6"/>
                  <a:gd name="T5" fmla="*/ 14 h 14"/>
                  <a:gd name="T6" fmla="*/ 1 w 6"/>
                  <a:gd name="T7" fmla="*/ 6 h 14"/>
                  <a:gd name="T8" fmla="*/ 4 w 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4" y="0"/>
                    </a:moveTo>
                    <a:cubicBezTo>
                      <a:pt x="6" y="1"/>
                      <a:pt x="6" y="2"/>
                      <a:pt x="6" y="6"/>
                    </a:cubicBezTo>
                    <a:cubicBezTo>
                      <a:pt x="6" y="10"/>
                      <a:pt x="6" y="14"/>
                      <a:pt x="3" y="14"/>
                    </a:cubicBezTo>
                    <a:cubicBezTo>
                      <a:pt x="0" y="13"/>
                      <a:pt x="0" y="9"/>
                      <a:pt x="1" y="6"/>
                    </a:cubicBezTo>
                    <a:cubicBezTo>
                      <a:pt x="3" y="1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1" name="Freeform 71"/>
              <p:cNvSpPr>
                <a:spLocks/>
              </p:cNvSpPr>
              <p:nvPr userDrawn="1"/>
            </p:nvSpPr>
            <p:spPr bwMode="auto">
              <a:xfrm>
                <a:off x="-499847" y="6226416"/>
                <a:ext cx="2229" cy="5688"/>
              </a:xfrm>
              <a:custGeom>
                <a:avLst/>
                <a:gdLst>
                  <a:gd name="T0" fmla="*/ 5 w 5"/>
                  <a:gd name="T1" fmla="*/ 0 h 12"/>
                  <a:gd name="T2" fmla="*/ 3 w 5"/>
                  <a:gd name="T3" fmla="*/ 11 h 12"/>
                  <a:gd name="T4" fmla="*/ 1 w 5"/>
                  <a:gd name="T5" fmla="*/ 0 h 12"/>
                  <a:gd name="T6" fmla="*/ 5 w 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2">
                    <a:moveTo>
                      <a:pt x="5" y="0"/>
                    </a:moveTo>
                    <a:cubicBezTo>
                      <a:pt x="5" y="7"/>
                      <a:pt x="5" y="12"/>
                      <a:pt x="3" y="11"/>
                    </a:cubicBezTo>
                    <a:cubicBezTo>
                      <a:pt x="0" y="11"/>
                      <a:pt x="0" y="6"/>
                      <a:pt x="1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2" name="Freeform 72"/>
              <p:cNvSpPr>
                <a:spLocks/>
              </p:cNvSpPr>
              <p:nvPr userDrawn="1"/>
            </p:nvSpPr>
            <p:spPr bwMode="auto">
              <a:xfrm>
                <a:off x="-499847" y="6223002"/>
                <a:ext cx="2229" cy="1137"/>
              </a:xfrm>
              <a:custGeom>
                <a:avLst/>
                <a:gdLst>
                  <a:gd name="T0" fmla="*/ 2 w 3"/>
                  <a:gd name="T1" fmla="*/ 0 h 3"/>
                  <a:gd name="T2" fmla="*/ 3 w 3"/>
                  <a:gd name="T3" fmla="*/ 3 h 3"/>
                  <a:gd name="T4" fmla="*/ 0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1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3" name="Freeform 73"/>
              <p:cNvSpPr>
                <a:spLocks/>
              </p:cNvSpPr>
              <p:nvPr userDrawn="1"/>
            </p:nvSpPr>
            <p:spPr bwMode="auto">
              <a:xfrm>
                <a:off x="-497618" y="6221865"/>
                <a:ext cx="3343" cy="9101"/>
              </a:xfrm>
              <a:custGeom>
                <a:avLst/>
                <a:gdLst>
                  <a:gd name="T0" fmla="*/ 7 w 8"/>
                  <a:gd name="T1" fmla="*/ 0 h 19"/>
                  <a:gd name="T2" fmla="*/ 8 w 8"/>
                  <a:gd name="T3" fmla="*/ 8 h 19"/>
                  <a:gd name="T4" fmla="*/ 4 w 8"/>
                  <a:gd name="T5" fmla="*/ 18 h 19"/>
                  <a:gd name="T6" fmla="*/ 2 w 8"/>
                  <a:gd name="T7" fmla="*/ 7 h 19"/>
                  <a:gd name="T8" fmla="*/ 7 w 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8" y="0"/>
                      <a:pt x="8" y="3"/>
                      <a:pt x="8" y="8"/>
                    </a:cubicBezTo>
                    <a:cubicBezTo>
                      <a:pt x="8" y="14"/>
                      <a:pt x="8" y="19"/>
                      <a:pt x="4" y="18"/>
                    </a:cubicBezTo>
                    <a:cubicBezTo>
                      <a:pt x="0" y="18"/>
                      <a:pt x="1" y="13"/>
                      <a:pt x="2" y="7"/>
                    </a:cubicBezTo>
                    <a:cubicBezTo>
                      <a:pt x="4" y="2"/>
                      <a:pt x="5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4" name="Freeform 74"/>
              <p:cNvSpPr>
                <a:spLocks/>
              </p:cNvSpPr>
              <p:nvPr userDrawn="1"/>
            </p:nvSpPr>
            <p:spPr bwMode="auto">
              <a:xfrm>
                <a:off x="-513220" y="6142229"/>
                <a:ext cx="22288" cy="15927"/>
              </a:xfrm>
              <a:custGeom>
                <a:avLst/>
                <a:gdLst>
                  <a:gd name="T0" fmla="*/ 0 w 50"/>
                  <a:gd name="T1" fmla="*/ 0 h 35"/>
                  <a:gd name="T2" fmla="*/ 47 w 50"/>
                  <a:gd name="T3" fmla="*/ 30 h 35"/>
                  <a:gd name="T4" fmla="*/ 45 w 50"/>
                  <a:gd name="T5" fmla="*/ 34 h 35"/>
                  <a:gd name="T6" fmla="*/ 0 w 50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35">
                    <a:moveTo>
                      <a:pt x="0" y="0"/>
                    </a:moveTo>
                    <a:cubicBezTo>
                      <a:pt x="15" y="3"/>
                      <a:pt x="31" y="16"/>
                      <a:pt x="47" y="30"/>
                    </a:cubicBezTo>
                    <a:cubicBezTo>
                      <a:pt x="50" y="34"/>
                      <a:pt x="49" y="35"/>
                      <a:pt x="45" y="34"/>
                    </a:cubicBezTo>
                    <a:cubicBezTo>
                      <a:pt x="34" y="30"/>
                      <a:pt x="18" y="11"/>
                      <a:pt x="0" y="0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5" name="Freeform 75"/>
              <p:cNvSpPr>
                <a:spLocks/>
              </p:cNvSpPr>
              <p:nvPr userDrawn="1"/>
            </p:nvSpPr>
            <p:spPr bwMode="auto">
              <a:xfrm>
                <a:off x="-490932" y="6159294"/>
                <a:ext cx="5572" cy="3413"/>
              </a:xfrm>
              <a:custGeom>
                <a:avLst/>
                <a:gdLst>
                  <a:gd name="T0" fmla="*/ 7 w 11"/>
                  <a:gd name="T1" fmla="*/ 3 h 8"/>
                  <a:gd name="T2" fmla="*/ 11 w 11"/>
                  <a:gd name="T3" fmla="*/ 7 h 8"/>
                  <a:gd name="T4" fmla="*/ 5 w 11"/>
                  <a:gd name="T5" fmla="*/ 6 h 8"/>
                  <a:gd name="T6" fmla="*/ 1 w 11"/>
                  <a:gd name="T7" fmla="*/ 1 h 8"/>
                  <a:gd name="T8" fmla="*/ 7 w 11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7" y="3"/>
                    </a:moveTo>
                    <a:cubicBezTo>
                      <a:pt x="10" y="5"/>
                      <a:pt x="11" y="6"/>
                      <a:pt x="11" y="7"/>
                    </a:cubicBezTo>
                    <a:cubicBezTo>
                      <a:pt x="10" y="8"/>
                      <a:pt x="8" y="8"/>
                      <a:pt x="5" y="6"/>
                    </a:cubicBezTo>
                    <a:cubicBezTo>
                      <a:pt x="2" y="4"/>
                      <a:pt x="0" y="1"/>
                      <a:pt x="1" y="1"/>
                    </a:cubicBezTo>
                    <a:cubicBezTo>
                      <a:pt x="2" y="0"/>
                      <a:pt x="4" y="1"/>
                      <a:pt x="7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6" name="Freeform 76"/>
              <p:cNvSpPr>
                <a:spLocks/>
              </p:cNvSpPr>
              <p:nvPr userDrawn="1"/>
            </p:nvSpPr>
            <p:spPr bwMode="auto">
              <a:xfrm>
                <a:off x="-555568" y="6170670"/>
                <a:ext cx="11144" cy="12515"/>
              </a:xfrm>
              <a:custGeom>
                <a:avLst/>
                <a:gdLst>
                  <a:gd name="T0" fmla="*/ 0 w 25"/>
                  <a:gd name="T1" fmla="*/ 0 h 28"/>
                  <a:gd name="T2" fmla="*/ 17 w 25"/>
                  <a:gd name="T3" fmla="*/ 2 h 28"/>
                  <a:gd name="T4" fmla="*/ 20 w 25"/>
                  <a:gd name="T5" fmla="*/ 8 h 28"/>
                  <a:gd name="T6" fmla="*/ 20 w 25"/>
                  <a:gd name="T7" fmla="*/ 8 h 28"/>
                  <a:gd name="T8" fmla="*/ 15 w 25"/>
                  <a:gd name="T9" fmla="*/ 7 h 28"/>
                  <a:gd name="T10" fmla="*/ 7 w 25"/>
                  <a:gd name="T11" fmla="*/ 4 h 28"/>
                  <a:gd name="T12" fmla="*/ 0 w 25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8">
                    <a:moveTo>
                      <a:pt x="0" y="0"/>
                    </a:moveTo>
                    <a:cubicBezTo>
                      <a:pt x="6" y="1"/>
                      <a:pt x="11" y="2"/>
                      <a:pt x="17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8"/>
                      <a:pt x="25" y="28"/>
                      <a:pt x="15" y="7"/>
                    </a:cubicBezTo>
                    <a:cubicBezTo>
                      <a:pt x="14" y="4"/>
                      <a:pt x="10" y="5"/>
                      <a:pt x="7" y="4"/>
                    </a:cubicBezTo>
                    <a:cubicBezTo>
                      <a:pt x="4" y="2"/>
                      <a:pt x="6" y="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7" name="Freeform 77"/>
              <p:cNvSpPr>
                <a:spLocks/>
              </p:cNvSpPr>
              <p:nvPr userDrawn="1"/>
            </p:nvSpPr>
            <p:spPr bwMode="auto">
              <a:xfrm>
                <a:off x="-592344" y="6290124"/>
                <a:ext cx="4458" cy="2275"/>
              </a:xfrm>
              <a:custGeom>
                <a:avLst/>
                <a:gdLst>
                  <a:gd name="T0" fmla="*/ 6 w 12"/>
                  <a:gd name="T1" fmla="*/ 0 h 5"/>
                  <a:gd name="T2" fmla="*/ 12 w 12"/>
                  <a:gd name="T3" fmla="*/ 3 h 5"/>
                  <a:gd name="T4" fmla="*/ 7 w 12"/>
                  <a:gd name="T5" fmla="*/ 5 h 5"/>
                  <a:gd name="T6" fmla="*/ 1 w 12"/>
                  <a:gd name="T7" fmla="*/ 3 h 5"/>
                  <a:gd name="T8" fmla="*/ 6 w 1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6" y="0"/>
                    </a:moveTo>
                    <a:cubicBezTo>
                      <a:pt x="9" y="0"/>
                      <a:pt x="12" y="2"/>
                      <a:pt x="12" y="3"/>
                    </a:cubicBezTo>
                    <a:cubicBezTo>
                      <a:pt x="12" y="4"/>
                      <a:pt x="10" y="5"/>
                      <a:pt x="7" y="5"/>
                    </a:cubicBezTo>
                    <a:cubicBezTo>
                      <a:pt x="4" y="5"/>
                      <a:pt x="1" y="4"/>
                      <a:pt x="1" y="3"/>
                    </a:cubicBezTo>
                    <a:cubicBezTo>
                      <a:pt x="0" y="2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8" name="Freeform 78"/>
              <p:cNvSpPr>
                <a:spLocks/>
              </p:cNvSpPr>
              <p:nvPr userDrawn="1"/>
            </p:nvSpPr>
            <p:spPr bwMode="auto">
              <a:xfrm>
                <a:off x="-590115" y="6296950"/>
                <a:ext cx="8915" cy="3413"/>
              </a:xfrm>
              <a:custGeom>
                <a:avLst/>
                <a:gdLst>
                  <a:gd name="T0" fmla="*/ 8 w 20"/>
                  <a:gd name="T1" fmla="*/ 2 h 7"/>
                  <a:gd name="T2" fmla="*/ 19 w 20"/>
                  <a:gd name="T3" fmla="*/ 1 h 7"/>
                  <a:gd name="T4" fmla="*/ 12 w 20"/>
                  <a:gd name="T5" fmla="*/ 6 h 7"/>
                  <a:gd name="T6" fmla="*/ 1 w 20"/>
                  <a:gd name="T7" fmla="*/ 6 h 7"/>
                  <a:gd name="T8" fmla="*/ 8 w 20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">
                    <a:moveTo>
                      <a:pt x="8" y="2"/>
                    </a:moveTo>
                    <a:cubicBezTo>
                      <a:pt x="13" y="1"/>
                      <a:pt x="19" y="0"/>
                      <a:pt x="19" y="1"/>
                    </a:cubicBezTo>
                    <a:cubicBezTo>
                      <a:pt x="20" y="2"/>
                      <a:pt x="17" y="4"/>
                      <a:pt x="12" y="6"/>
                    </a:cubicBezTo>
                    <a:cubicBezTo>
                      <a:pt x="7" y="7"/>
                      <a:pt x="2" y="7"/>
                      <a:pt x="1" y="6"/>
                    </a:cubicBezTo>
                    <a:cubicBezTo>
                      <a:pt x="0" y="5"/>
                      <a:pt x="3" y="3"/>
                      <a:pt x="8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9" name="Freeform 79"/>
              <p:cNvSpPr>
                <a:spLocks/>
              </p:cNvSpPr>
              <p:nvPr userDrawn="1"/>
            </p:nvSpPr>
            <p:spPr bwMode="auto">
              <a:xfrm>
                <a:off x="-589001" y="6299225"/>
                <a:ext cx="10030" cy="3413"/>
              </a:xfrm>
              <a:custGeom>
                <a:avLst/>
                <a:gdLst>
                  <a:gd name="T0" fmla="*/ 10 w 23"/>
                  <a:gd name="T1" fmla="*/ 2 h 8"/>
                  <a:gd name="T2" fmla="*/ 22 w 23"/>
                  <a:gd name="T3" fmla="*/ 1 h 8"/>
                  <a:gd name="T4" fmla="*/ 14 w 23"/>
                  <a:gd name="T5" fmla="*/ 6 h 8"/>
                  <a:gd name="T6" fmla="*/ 1 w 23"/>
                  <a:gd name="T7" fmla="*/ 7 h 8"/>
                  <a:gd name="T8" fmla="*/ 10 w 23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">
                    <a:moveTo>
                      <a:pt x="10" y="2"/>
                    </a:moveTo>
                    <a:cubicBezTo>
                      <a:pt x="16" y="1"/>
                      <a:pt x="21" y="0"/>
                      <a:pt x="22" y="1"/>
                    </a:cubicBezTo>
                    <a:cubicBezTo>
                      <a:pt x="23" y="2"/>
                      <a:pt x="19" y="5"/>
                      <a:pt x="14" y="6"/>
                    </a:cubicBezTo>
                    <a:cubicBezTo>
                      <a:pt x="8" y="8"/>
                      <a:pt x="3" y="8"/>
                      <a:pt x="1" y="7"/>
                    </a:cubicBezTo>
                    <a:cubicBezTo>
                      <a:pt x="0" y="5"/>
                      <a:pt x="4" y="3"/>
                      <a:pt x="10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0" name="Freeform 80"/>
              <p:cNvSpPr>
                <a:spLocks/>
              </p:cNvSpPr>
              <p:nvPr userDrawn="1"/>
            </p:nvSpPr>
            <p:spPr bwMode="auto">
              <a:xfrm>
                <a:off x="-583428" y="6301501"/>
                <a:ext cx="6687" cy="3413"/>
              </a:xfrm>
              <a:custGeom>
                <a:avLst/>
                <a:gdLst>
                  <a:gd name="T0" fmla="*/ 6 w 15"/>
                  <a:gd name="T1" fmla="*/ 1 h 6"/>
                  <a:gd name="T2" fmla="*/ 14 w 15"/>
                  <a:gd name="T3" fmla="*/ 1 h 6"/>
                  <a:gd name="T4" fmla="*/ 9 w 15"/>
                  <a:gd name="T5" fmla="*/ 5 h 6"/>
                  <a:gd name="T6" fmla="*/ 0 w 15"/>
                  <a:gd name="T7" fmla="*/ 4 h 6"/>
                  <a:gd name="T8" fmla="*/ 6 w 15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6">
                    <a:moveTo>
                      <a:pt x="6" y="1"/>
                    </a:moveTo>
                    <a:cubicBezTo>
                      <a:pt x="10" y="0"/>
                      <a:pt x="14" y="0"/>
                      <a:pt x="14" y="1"/>
                    </a:cubicBezTo>
                    <a:cubicBezTo>
                      <a:pt x="15" y="2"/>
                      <a:pt x="13" y="4"/>
                      <a:pt x="9" y="5"/>
                    </a:cubicBezTo>
                    <a:cubicBezTo>
                      <a:pt x="5" y="6"/>
                      <a:pt x="1" y="6"/>
                      <a:pt x="0" y="4"/>
                    </a:cubicBezTo>
                    <a:cubicBezTo>
                      <a:pt x="0" y="4"/>
                      <a:pt x="3" y="2"/>
                      <a:pt x="6" y="1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1" name="Freeform 81"/>
              <p:cNvSpPr>
                <a:spLocks/>
              </p:cNvSpPr>
              <p:nvPr userDrawn="1"/>
            </p:nvSpPr>
            <p:spPr bwMode="auto">
              <a:xfrm>
                <a:off x="-581200" y="6304914"/>
                <a:ext cx="5572" cy="2275"/>
              </a:xfrm>
              <a:custGeom>
                <a:avLst/>
                <a:gdLst>
                  <a:gd name="T0" fmla="*/ 5 w 12"/>
                  <a:gd name="T1" fmla="*/ 0 h 5"/>
                  <a:gd name="T2" fmla="*/ 11 w 12"/>
                  <a:gd name="T3" fmla="*/ 3 h 5"/>
                  <a:gd name="T4" fmla="*/ 7 w 12"/>
                  <a:gd name="T5" fmla="*/ 5 h 5"/>
                  <a:gd name="T6" fmla="*/ 0 w 12"/>
                  <a:gd name="T7" fmla="*/ 3 h 5"/>
                  <a:gd name="T8" fmla="*/ 5 w 1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5" y="0"/>
                    </a:moveTo>
                    <a:cubicBezTo>
                      <a:pt x="9" y="0"/>
                      <a:pt x="11" y="1"/>
                      <a:pt x="11" y="3"/>
                    </a:cubicBezTo>
                    <a:cubicBezTo>
                      <a:pt x="12" y="4"/>
                      <a:pt x="10" y="5"/>
                      <a:pt x="7" y="5"/>
                    </a:cubicBezTo>
                    <a:cubicBezTo>
                      <a:pt x="3" y="5"/>
                      <a:pt x="0" y="4"/>
                      <a:pt x="0" y="3"/>
                    </a:cubicBezTo>
                    <a:cubicBezTo>
                      <a:pt x="0" y="1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2" name="Freeform 82"/>
              <p:cNvSpPr>
                <a:spLocks/>
              </p:cNvSpPr>
              <p:nvPr userDrawn="1"/>
            </p:nvSpPr>
            <p:spPr bwMode="auto">
              <a:xfrm>
                <a:off x="-553339" y="6292400"/>
                <a:ext cx="8915" cy="5688"/>
              </a:xfrm>
              <a:custGeom>
                <a:avLst/>
                <a:gdLst>
                  <a:gd name="T0" fmla="*/ 8 w 20"/>
                  <a:gd name="T1" fmla="*/ 2 h 11"/>
                  <a:gd name="T2" fmla="*/ 19 w 20"/>
                  <a:gd name="T3" fmla="*/ 2 h 11"/>
                  <a:gd name="T4" fmla="*/ 11 w 20"/>
                  <a:gd name="T5" fmla="*/ 10 h 11"/>
                  <a:gd name="T6" fmla="*/ 1 w 20"/>
                  <a:gd name="T7" fmla="*/ 9 h 11"/>
                  <a:gd name="T8" fmla="*/ 8 w 20"/>
                  <a:gd name="T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1">
                    <a:moveTo>
                      <a:pt x="8" y="2"/>
                    </a:moveTo>
                    <a:cubicBezTo>
                      <a:pt x="13" y="0"/>
                      <a:pt x="18" y="0"/>
                      <a:pt x="19" y="2"/>
                    </a:cubicBezTo>
                    <a:cubicBezTo>
                      <a:pt x="20" y="4"/>
                      <a:pt x="16" y="8"/>
                      <a:pt x="11" y="10"/>
                    </a:cubicBezTo>
                    <a:cubicBezTo>
                      <a:pt x="6" y="11"/>
                      <a:pt x="1" y="11"/>
                      <a:pt x="1" y="9"/>
                    </a:cubicBezTo>
                    <a:cubicBezTo>
                      <a:pt x="0" y="7"/>
                      <a:pt x="3" y="4"/>
                      <a:pt x="8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3" name="Freeform 83"/>
              <p:cNvSpPr>
                <a:spLocks/>
              </p:cNvSpPr>
              <p:nvPr userDrawn="1"/>
            </p:nvSpPr>
            <p:spPr bwMode="auto">
              <a:xfrm>
                <a:off x="-556682" y="6290124"/>
                <a:ext cx="6687" cy="4551"/>
              </a:xfrm>
              <a:custGeom>
                <a:avLst/>
                <a:gdLst>
                  <a:gd name="T0" fmla="*/ 7 w 15"/>
                  <a:gd name="T1" fmla="*/ 2 h 9"/>
                  <a:gd name="T2" fmla="*/ 15 w 15"/>
                  <a:gd name="T3" fmla="*/ 2 h 9"/>
                  <a:gd name="T4" fmla="*/ 9 w 15"/>
                  <a:gd name="T5" fmla="*/ 8 h 9"/>
                  <a:gd name="T6" fmla="*/ 1 w 15"/>
                  <a:gd name="T7" fmla="*/ 8 h 9"/>
                  <a:gd name="T8" fmla="*/ 7 w 15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7" y="2"/>
                    </a:moveTo>
                    <a:cubicBezTo>
                      <a:pt x="10" y="0"/>
                      <a:pt x="14" y="0"/>
                      <a:pt x="15" y="2"/>
                    </a:cubicBezTo>
                    <a:cubicBezTo>
                      <a:pt x="15" y="4"/>
                      <a:pt x="13" y="6"/>
                      <a:pt x="9" y="8"/>
                    </a:cubicBezTo>
                    <a:cubicBezTo>
                      <a:pt x="5" y="9"/>
                      <a:pt x="2" y="9"/>
                      <a:pt x="1" y="8"/>
                    </a:cubicBezTo>
                    <a:cubicBezTo>
                      <a:pt x="0" y="6"/>
                      <a:pt x="3" y="3"/>
                      <a:pt x="7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4" name="Freeform 84"/>
              <p:cNvSpPr>
                <a:spLocks/>
              </p:cNvSpPr>
              <p:nvPr userDrawn="1"/>
            </p:nvSpPr>
            <p:spPr bwMode="auto">
              <a:xfrm>
                <a:off x="-558911" y="6285574"/>
                <a:ext cx="4458" cy="3413"/>
              </a:xfrm>
              <a:custGeom>
                <a:avLst/>
                <a:gdLst>
                  <a:gd name="T0" fmla="*/ 5 w 11"/>
                  <a:gd name="T1" fmla="*/ 1 h 7"/>
                  <a:gd name="T2" fmla="*/ 11 w 11"/>
                  <a:gd name="T3" fmla="*/ 1 h 7"/>
                  <a:gd name="T4" fmla="*/ 6 w 11"/>
                  <a:gd name="T5" fmla="*/ 5 h 7"/>
                  <a:gd name="T6" fmla="*/ 0 w 11"/>
                  <a:gd name="T7" fmla="*/ 5 h 7"/>
                  <a:gd name="T8" fmla="*/ 5 w 11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5" y="1"/>
                    </a:moveTo>
                    <a:cubicBezTo>
                      <a:pt x="8" y="0"/>
                      <a:pt x="10" y="0"/>
                      <a:pt x="11" y="1"/>
                    </a:cubicBezTo>
                    <a:cubicBezTo>
                      <a:pt x="11" y="3"/>
                      <a:pt x="9" y="5"/>
                      <a:pt x="6" y="5"/>
                    </a:cubicBezTo>
                    <a:cubicBezTo>
                      <a:pt x="3" y="7"/>
                      <a:pt x="1" y="7"/>
                      <a:pt x="0" y="5"/>
                    </a:cubicBezTo>
                    <a:cubicBezTo>
                      <a:pt x="0" y="4"/>
                      <a:pt x="1" y="2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5" name="Freeform 85"/>
              <p:cNvSpPr>
                <a:spLocks/>
              </p:cNvSpPr>
              <p:nvPr userDrawn="1"/>
            </p:nvSpPr>
            <p:spPr bwMode="auto">
              <a:xfrm>
                <a:off x="-599030" y="6261683"/>
                <a:ext cx="4458" cy="7964"/>
              </a:xfrm>
              <a:custGeom>
                <a:avLst/>
                <a:gdLst>
                  <a:gd name="T0" fmla="*/ 5 w 11"/>
                  <a:gd name="T1" fmla="*/ 3 h 17"/>
                  <a:gd name="T2" fmla="*/ 0 w 11"/>
                  <a:gd name="T3" fmla="*/ 2 h 17"/>
                  <a:gd name="T4" fmla="*/ 5 w 11"/>
                  <a:gd name="T5" fmla="*/ 15 h 17"/>
                  <a:gd name="T6" fmla="*/ 9 w 11"/>
                  <a:gd name="T7" fmla="*/ 10 h 17"/>
                  <a:gd name="T8" fmla="*/ 5 w 11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7">
                    <a:moveTo>
                      <a:pt x="5" y="3"/>
                    </a:moveTo>
                    <a:cubicBezTo>
                      <a:pt x="5" y="0"/>
                      <a:pt x="2" y="0"/>
                      <a:pt x="0" y="2"/>
                    </a:cubicBezTo>
                    <a:cubicBezTo>
                      <a:pt x="0" y="7"/>
                      <a:pt x="1" y="12"/>
                      <a:pt x="5" y="15"/>
                    </a:cubicBezTo>
                    <a:cubicBezTo>
                      <a:pt x="10" y="17"/>
                      <a:pt x="11" y="12"/>
                      <a:pt x="9" y="10"/>
                    </a:cubicBezTo>
                    <a:cubicBezTo>
                      <a:pt x="6" y="8"/>
                      <a:pt x="6" y="6"/>
                      <a:pt x="5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6" name="Freeform 86"/>
              <p:cNvSpPr>
                <a:spLocks/>
              </p:cNvSpPr>
              <p:nvPr userDrawn="1"/>
            </p:nvSpPr>
            <p:spPr bwMode="auto">
              <a:xfrm>
                <a:off x="-604602" y="6258270"/>
                <a:ext cx="5572" cy="11376"/>
              </a:xfrm>
              <a:custGeom>
                <a:avLst/>
                <a:gdLst>
                  <a:gd name="T0" fmla="*/ 10 w 12"/>
                  <a:gd name="T1" fmla="*/ 6 h 24"/>
                  <a:gd name="T2" fmla="*/ 5 w 12"/>
                  <a:gd name="T3" fmla="*/ 3 h 24"/>
                  <a:gd name="T4" fmla="*/ 4 w 12"/>
                  <a:gd name="T5" fmla="*/ 18 h 24"/>
                  <a:gd name="T6" fmla="*/ 11 w 12"/>
                  <a:gd name="T7" fmla="*/ 16 h 24"/>
                  <a:gd name="T8" fmla="*/ 10 w 12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4">
                    <a:moveTo>
                      <a:pt x="10" y="6"/>
                    </a:moveTo>
                    <a:cubicBezTo>
                      <a:pt x="10" y="2"/>
                      <a:pt x="7" y="0"/>
                      <a:pt x="5" y="3"/>
                    </a:cubicBezTo>
                    <a:cubicBezTo>
                      <a:pt x="2" y="7"/>
                      <a:pt x="0" y="14"/>
                      <a:pt x="4" y="18"/>
                    </a:cubicBezTo>
                    <a:cubicBezTo>
                      <a:pt x="8" y="24"/>
                      <a:pt x="12" y="19"/>
                      <a:pt x="11" y="16"/>
                    </a:cubicBezTo>
                    <a:cubicBezTo>
                      <a:pt x="9" y="12"/>
                      <a:pt x="8" y="9"/>
                      <a:pt x="1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7" name="Freeform 87"/>
              <p:cNvSpPr>
                <a:spLocks/>
              </p:cNvSpPr>
              <p:nvPr userDrawn="1"/>
            </p:nvSpPr>
            <p:spPr bwMode="auto">
              <a:xfrm>
                <a:off x="-412923" y="6133128"/>
                <a:ext cx="16716" cy="34130"/>
              </a:xfrm>
              <a:custGeom>
                <a:avLst/>
                <a:gdLst>
                  <a:gd name="T0" fmla="*/ 5 w 38"/>
                  <a:gd name="T1" fmla="*/ 6 h 74"/>
                  <a:gd name="T2" fmla="*/ 19 w 38"/>
                  <a:gd name="T3" fmla="*/ 58 h 74"/>
                  <a:gd name="T4" fmla="*/ 28 w 38"/>
                  <a:gd name="T5" fmla="*/ 74 h 74"/>
                  <a:gd name="T6" fmla="*/ 34 w 38"/>
                  <a:gd name="T7" fmla="*/ 65 h 74"/>
                  <a:gd name="T8" fmla="*/ 28 w 38"/>
                  <a:gd name="T9" fmla="*/ 62 h 74"/>
                  <a:gd name="T10" fmla="*/ 37 w 38"/>
                  <a:gd name="T11" fmla="*/ 62 h 74"/>
                  <a:gd name="T12" fmla="*/ 28 w 38"/>
                  <a:gd name="T13" fmla="*/ 55 h 74"/>
                  <a:gd name="T14" fmla="*/ 37 w 38"/>
                  <a:gd name="T15" fmla="*/ 54 h 74"/>
                  <a:gd name="T16" fmla="*/ 24 w 38"/>
                  <a:gd name="T17" fmla="*/ 47 h 74"/>
                  <a:gd name="T18" fmla="*/ 34 w 38"/>
                  <a:gd name="T19" fmla="*/ 45 h 74"/>
                  <a:gd name="T20" fmla="*/ 19 w 38"/>
                  <a:gd name="T21" fmla="*/ 36 h 74"/>
                  <a:gd name="T22" fmla="*/ 29 w 38"/>
                  <a:gd name="T23" fmla="*/ 34 h 74"/>
                  <a:gd name="T24" fmla="*/ 18 w 38"/>
                  <a:gd name="T25" fmla="*/ 27 h 74"/>
                  <a:gd name="T26" fmla="*/ 26 w 38"/>
                  <a:gd name="T27" fmla="*/ 25 h 74"/>
                  <a:gd name="T28" fmla="*/ 13 w 38"/>
                  <a:gd name="T29" fmla="*/ 18 h 74"/>
                  <a:gd name="T30" fmla="*/ 20 w 38"/>
                  <a:gd name="T31" fmla="*/ 14 h 74"/>
                  <a:gd name="T32" fmla="*/ 12 w 38"/>
                  <a:gd name="T33" fmla="*/ 12 h 74"/>
                  <a:gd name="T34" fmla="*/ 20 w 38"/>
                  <a:gd name="T35" fmla="*/ 8 h 74"/>
                  <a:gd name="T36" fmla="*/ 5 w 38"/>
                  <a:gd name="T37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" h="74">
                    <a:moveTo>
                      <a:pt x="5" y="6"/>
                    </a:moveTo>
                    <a:cubicBezTo>
                      <a:pt x="2" y="12"/>
                      <a:pt x="0" y="33"/>
                      <a:pt x="19" y="58"/>
                    </a:cubicBezTo>
                    <a:cubicBezTo>
                      <a:pt x="26" y="66"/>
                      <a:pt x="18" y="73"/>
                      <a:pt x="28" y="74"/>
                    </a:cubicBezTo>
                    <a:cubicBezTo>
                      <a:pt x="31" y="73"/>
                      <a:pt x="34" y="70"/>
                      <a:pt x="34" y="65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31" y="55"/>
                      <a:pt x="38" y="57"/>
                      <a:pt x="37" y="54"/>
                    </a:cubicBezTo>
                    <a:cubicBezTo>
                      <a:pt x="37" y="50"/>
                      <a:pt x="28" y="49"/>
                      <a:pt x="24" y="47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5" y="42"/>
                      <a:pt x="29" y="39"/>
                      <a:pt x="19" y="36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3" y="6"/>
                      <a:pt x="11" y="0"/>
                      <a:pt x="5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8" name="Freeform 88"/>
              <p:cNvSpPr>
                <a:spLocks/>
              </p:cNvSpPr>
              <p:nvPr userDrawn="1"/>
            </p:nvSpPr>
            <p:spPr bwMode="auto">
              <a:xfrm>
                <a:off x="-418495" y="6127439"/>
                <a:ext cx="8915" cy="15927"/>
              </a:xfrm>
              <a:custGeom>
                <a:avLst/>
                <a:gdLst>
                  <a:gd name="T0" fmla="*/ 5 w 22"/>
                  <a:gd name="T1" fmla="*/ 35 h 35"/>
                  <a:gd name="T2" fmla="*/ 2 w 22"/>
                  <a:gd name="T3" fmla="*/ 14 h 35"/>
                  <a:gd name="T4" fmla="*/ 14 w 22"/>
                  <a:gd name="T5" fmla="*/ 0 h 35"/>
                  <a:gd name="T6" fmla="*/ 7 w 22"/>
                  <a:gd name="T7" fmla="*/ 19 h 35"/>
                  <a:gd name="T8" fmla="*/ 5 w 22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5">
                    <a:moveTo>
                      <a:pt x="5" y="35"/>
                    </a:moveTo>
                    <a:cubicBezTo>
                      <a:pt x="1" y="27"/>
                      <a:pt x="0" y="20"/>
                      <a:pt x="2" y="14"/>
                    </a:cubicBezTo>
                    <a:cubicBezTo>
                      <a:pt x="6" y="3"/>
                      <a:pt x="11" y="0"/>
                      <a:pt x="14" y="0"/>
                    </a:cubicBezTo>
                    <a:cubicBezTo>
                      <a:pt x="22" y="8"/>
                      <a:pt x="9" y="13"/>
                      <a:pt x="7" y="19"/>
                    </a:cubicBezTo>
                    <a:cubicBezTo>
                      <a:pt x="5" y="20"/>
                      <a:pt x="5" y="25"/>
                      <a:pt x="5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9" name="Freeform 89"/>
              <p:cNvSpPr>
                <a:spLocks/>
              </p:cNvSpPr>
              <p:nvPr userDrawn="1"/>
            </p:nvSpPr>
            <p:spPr bwMode="auto">
              <a:xfrm>
                <a:off x="-419609" y="6124027"/>
                <a:ext cx="5572" cy="6826"/>
              </a:xfrm>
              <a:custGeom>
                <a:avLst/>
                <a:gdLst>
                  <a:gd name="T0" fmla="*/ 4 w 14"/>
                  <a:gd name="T1" fmla="*/ 5 h 15"/>
                  <a:gd name="T2" fmla="*/ 12 w 14"/>
                  <a:gd name="T3" fmla="*/ 1 h 15"/>
                  <a:gd name="T4" fmla="*/ 9 w 14"/>
                  <a:gd name="T5" fmla="*/ 9 h 15"/>
                  <a:gd name="T6" fmla="*/ 1 w 14"/>
                  <a:gd name="T7" fmla="*/ 14 h 15"/>
                  <a:gd name="T8" fmla="*/ 4 w 14"/>
                  <a:gd name="T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4" y="5"/>
                    </a:moveTo>
                    <a:cubicBezTo>
                      <a:pt x="8" y="2"/>
                      <a:pt x="11" y="0"/>
                      <a:pt x="12" y="1"/>
                    </a:cubicBezTo>
                    <a:cubicBezTo>
                      <a:pt x="14" y="3"/>
                      <a:pt x="12" y="6"/>
                      <a:pt x="9" y="9"/>
                    </a:cubicBezTo>
                    <a:cubicBezTo>
                      <a:pt x="6" y="12"/>
                      <a:pt x="2" y="15"/>
                      <a:pt x="1" y="14"/>
                    </a:cubicBezTo>
                    <a:cubicBezTo>
                      <a:pt x="0" y="12"/>
                      <a:pt x="1" y="9"/>
                      <a:pt x="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0" name="Oval 90"/>
              <p:cNvSpPr>
                <a:spLocks noChangeArrowheads="1"/>
              </p:cNvSpPr>
              <p:nvPr userDrawn="1"/>
            </p:nvSpPr>
            <p:spPr bwMode="auto">
              <a:xfrm>
                <a:off x="-421838" y="6143367"/>
                <a:ext cx="3343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1" name="Freeform 91"/>
              <p:cNvSpPr>
                <a:spLocks/>
              </p:cNvSpPr>
              <p:nvPr userDrawn="1"/>
            </p:nvSpPr>
            <p:spPr bwMode="auto">
              <a:xfrm>
                <a:off x="-419609" y="6149055"/>
                <a:ext cx="4458" cy="5688"/>
              </a:xfrm>
              <a:custGeom>
                <a:avLst/>
                <a:gdLst>
                  <a:gd name="T0" fmla="*/ 7 w 10"/>
                  <a:gd name="T1" fmla="*/ 2 h 13"/>
                  <a:gd name="T2" fmla="*/ 9 w 10"/>
                  <a:gd name="T3" fmla="*/ 8 h 13"/>
                  <a:gd name="T4" fmla="*/ 3 w 10"/>
                  <a:gd name="T5" fmla="*/ 12 h 13"/>
                  <a:gd name="T6" fmla="*/ 2 w 10"/>
                  <a:gd name="T7" fmla="*/ 5 h 13"/>
                  <a:gd name="T8" fmla="*/ 7 w 10"/>
                  <a:gd name="T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7" y="2"/>
                    </a:moveTo>
                    <a:cubicBezTo>
                      <a:pt x="10" y="2"/>
                      <a:pt x="10" y="5"/>
                      <a:pt x="9" y="8"/>
                    </a:cubicBezTo>
                    <a:cubicBezTo>
                      <a:pt x="7" y="12"/>
                      <a:pt x="5" y="13"/>
                      <a:pt x="3" y="12"/>
                    </a:cubicBezTo>
                    <a:cubicBezTo>
                      <a:pt x="1" y="12"/>
                      <a:pt x="0" y="8"/>
                      <a:pt x="2" y="5"/>
                    </a:cubicBezTo>
                    <a:cubicBezTo>
                      <a:pt x="3" y="2"/>
                      <a:pt x="6" y="0"/>
                      <a:pt x="7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2" name="Freeform 92"/>
              <p:cNvSpPr>
                <a:spLocks/>
              </p:cNvSpPr>
              <p:nvPr userDrawn="1"/>
            </p:nvSpPr>
            <p:spPr bwMode="auto">
              <a:xfrm>
                <a:off x="-417380" y="6154743"/>
                <a:ext cx="6687" cy="6826"/>
              </a:xfrm>
              <a:custGeom>
                <a:avLst/>
                <a:gdLst>
                  <a:gd name="T0" fmla="*/ 12 w 16"/>
                  <a:gd name="T1" fmla="*/ 2 h 15"/>
                  <a:gd name="T2" fmla="*/ 13 w 16"/>
                  <a:gd name="T3" fmla="*/ 10 h 15"/>
                  <a:gd name="T4" fmla="*/ 4 w 16"/>
                  <a:gd name="T5" fmla="*/ 14 h 15"/>
                  <a:gd name="T6" fmla="*/ 2 w 16"/>
                  <a:gd name="T7" fmla="*/ 6 h 15"/>
                  <a:gd name="T8" fmla="*/ 12 w 16"/>
                  <a:gd name="T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2" y="2"/>
                    </a:moveTo>
                    <a:cubicBezTo>
                      <a:pt x="15" y="3"/>
                      <a:pt x="16" y="6"/>
                      <a:pt x="13" y="10"/>
                    </a:cubicBezTo>
                    <a:cubicBezTo>
                      <a:pt x="11" y="13"/>
                      <a:pt x="7" y="15"/>
                      <a:pt x="4" y="14"/>
                    </a:cubicBezTo>
                    <a:cubicBezTo>
                      <a:pt x="1" y="13"/>
                      <a:pt x="0" y="9"/>
                      <a:pt x="2" y="6"/>
                    </a:cubicBezTo>
                    <a:cubicBezTo>
                      <a:pt x="4" y="3"/>
                      <a:pt x="8" y="0"/>
                      <a:pt x="1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3" name="Freeform 93"/>
              <p:cNvSpPr>
                <a:spLocks/>
              </p:cNvSpPr>
              <p:nvPr userDrawn="1"/>
            </p:nvSpPr>
            <p:spPr bwMode="auto">
              <a:xfrm>
                <a:off x="-412923" y="6160431"/>
                <a:ext cx="5572" cy="4551"/>
              </a:xfrm>
              <a:custGeom>
                <a:avLst/>
                <a:gdLst>
                  <a:gd name="T0" fmla="*/ 11 w 13"/>
                  <a:gd name="T1" fmla="*/ 3 h 10"/>
                  <a:gd name="T2" fmla="*/ 9 w 13"/>
                  <a:gd name="T3" fmla="*/ 9 h 10"/>
                  <a:gd name="T4" fmla="*/ 1 w 13"/>
                  <a:gd name="T5" fmla="*/ 7 h 10"/>
                  <a:gd name="T6" fmla="*/ 3 w 13"/>
                  <a:gd name="T7" fmla="*/ 2 h 10"/>
                  <a:gd name="T8" fmla="*/ 11 w 13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11" y="3"/>
                    </a:moveTo>
                    <a:cubicBezTo>
                      <a:pt x="13" y="5"/>
                      <a:pt x="12" y="8"/>
                      <a:pt x="9" y="9"/>
                    </a:cubicBezTo>
                    <a:cubicBezTo>
                      <a:pt x="6" y="10"/>
                      <a:pt x="3" y="10"/>
                      <a:pt x="1" y="7"/>
                    </a:cubicBezTo>
                    <a:cubicBezTo>
                      <a:pt x="0" y="5"/>
                      <a:pt x="0" y="3"/>
                      <a:pt x="3" y="2"/>
                    </a:cubicBezTo>
                    <a:cubicBezTo>
                      <a:pt x="6" y="0"/>
                      <a:pt x="9" y="1"/>
                      <a:pt x="11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4" name="Freeform 94"/>
              <p:cNvSpPr>
                <a:spLocks/>
              </p:cNvSpPr>
              <p:nvPr userDrawn="1"/>
            </p:nvSpPr>
            <p:spPr bwMode="auto">
              <a:xfrm>
                <a:off x="-401778" y="6154743"/>
                <a:ext cx="40119" cy="50057"/>
              </a:xfrm>
              <a:custGeom>
                <a:avLst/>
                <a:gdLst>
                  <a:gd name="T0" fmla="*/ 30 w 89"/>
                  <a:gd name="T1" fmla="*/ 22 h 110"/>
                  <a:gd name="T2" fmla="*/ 28 w 89"/>
                  <a:gd name="T3" fmla="*/ 17 h 110"/>
                  <a:gd name="T4" fmla="*/ 21 w 89"/>
                  <a:gd name="T5" fmla="*/ 13 h 110"/>
                  <a:gd name="T6" fmla="*/ 28 w 89"/>
                  <a:gd name="T7" fmla="*/ 0 h 110"/>
                  <a:gd name="T8" fmla="*/ 34 w 89"/>
                  <a:gd name="T9" fmla="*/ 5 h 110"/>
                  <a:gd name="T10" fmla="*/ 31 w 89"/>
                  <a:gd name="T11" fmla="*/ 7 h 110"/>
                  <a:gd name="T12" fmla="*/ 42 w 89"/>
                  <a:gd name="T13" fmla="*/ 14 h 110"/>
                  <a:gd name="T14" fmla="*/ 36 w 89"/>
                  <a:gd name="T15" fmla="*/ 17 h 110"/>
                  <a:gd name="T16" fmla="*/ 37 w 89"/>
                  <a:gd name="T17" fmla="*/ 29 h 110"/>
                  <a:gd name="T18" fmla="*/ 31 w 89"/>
                  <a:gd name="T19" fmla="*/ 40 h 110"/>
                  <a:gd name="T20" fmla="*/ 41 w 89"/>
                  <a:gd name="T21" fmla="*/ 42 h 110"/>
                  <a:gd name="T22" fmla="*/ 63 w 89"/>
                  <a:gd name="T23" fmla="*/ 49 h 110"/>
                  <a:gd name="T24" fmla="*/ 55 w 89"/>
                  <a:gd name="T25" fmla="*/ 46 h 110"/>
                  <a:gd name="T26" fmla="*/ 67 w 89"/>
                  <a:gd name="T27" fmla="*/ 60 h 110"/>
                  <a:gd name="T28" fmla="*/ 60 w 89"/>
                  <a:gd name="T29" fmla="*/ 60 h 110"/>
                  <a:gd name="T30" fmla="*/ 77 w 89"/>
                  <a:gd name="T31" fmla="*/ 81 h 110"/>
                  <a:gd name="T32" fmla="*/ 60 w 89"/>
                  <a:gd name="T33" fmla="*/ 70 h 110"/>
                  <a:gd name="T34" fmla="*/ 89 w 89"/>
                  <a:gd name="T35" fmla="*/ 95 h 110"/>
                  <a:gd name="T36" fmla="*/ 58 w 89"/>
                  <a:gd name="T37" fmla="*/ 77 h 110"/>
                  <a:gd name="T38" fmla="*/ 73 w 89"/>
                  <a:gd name="T39" fmla="*/ 110 h 110"/>
                  <a:gd name="T40" fmla="*/ 48 w 89"/>
                  <a:gd name="T41" fmla="*/ 74 h 110"/>
                  <a:gd name="T42" fmla="*/ 54 w 89"/>
                  <a:gd name="T43" fmla="*/ 105 h 110"/>
                  <a:gd name="T44" fmla="*/ 44 w 89"/>
                  <a:gd name="T45" fmla="*/ 68 h 110"/>
                  <a:gd name="T46" fmla="*/ 53 w 89"/>
                  <a:gd name="T47" fmla="*/ 54 h 110"/>
                  <a:gd name="T48" fmla="*/ 47 w 89"/>
                  <a:gd name="T49" fmla="*/ 54 h 110"/>
                  <a:gd name="T50" fmla="*/ 25 w 89"/>
                  <a:gd name="T51" fmla="*/ 55 h 110"/>
                  <a:gd name="T52" fmla="*/ 36 w 89"/>
                  <a:gd name="T53" fmla="*/ 66 h 110"/>
                  <a:gd name="T54" fmla="*/ 35 w 89"/>
                  <a:gd name="T55" fmla="*/ 75 h 110"/>
                  <a:gd name="T56" fmla="*/ 40 w 89"/>
                  <a:gd name="T57" fmla="*/ 67 h 110"/>
                  <a:gd name="T58" fmla="*/ 42 w 89"/>
                  <a:gd name="T59" fmla="*/ 93 h 110"/>
                  <a:gd name="T60" fmla="*/ 38 w 89"/>
                  <a:gd name="T61" fmla="*/ 92 h 110"/>
                  <a:gd name="T62" fmla="*/ 36 w 89"/>
                  <a:gd name="T63" fmla="*/ 79 h 110"/>
                  <a:gd name="T64" fmla="*/ 31 w 89"/>
                  <a:gd name="T65" fmla="*/ 92 h 110"/>
                  <a:gd name="T66" fmla="*/ 29 w 89"/>
                  <a:gd name="T67" fmla="*/ 68 h 110"/>
                  <a:gd name="T68" fmla="*/ 22 w 89"/>
                  <a:gd name="T69" fmla="*/ 76 h 110"/>
                  <a:gd name="T70" fmla="*/ 20 w 89"/>
                  <a:gd name="T71" fmla="*/ 63 h 110"/>
                  <a:gd name="T72" fmla="*/ 14 w 89"/>
                  <a:gd name="T73" fmla="*/ 68 h 110"/>
                  <a:gd name="T74" fmla="*/ 14 w 89"/>
                  <a:gd name="T75" fmla="*/ 51 h 110"/>
                  <a:gd name="T76" fmla="*/ 0 w 89"/>
                  <a:gd name="T77" fmla="*/ 44 h 110"/>
                  <a:gd name="T78" fmla="*/ 17 w 89"/>
                  <a:gd name="T79" fmla="*/ 42 h 110"/>
                  <a:gd name="T80" fmla="*/ 30 w 89"/>
                  <a:gd name="T81" fmla="*/ 2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9" h="110">
                    <a:moveTo>
                      <a:pt x="30" y="22"/>
                    </a:moveTo>
                    <a:cubicBezTo>
                      <a:pt x="31" y="20"/>
                      <a:pt x="31" y="17"/>
                      <a:pt x="28" y="17"/>
                    </a:cubicBezTo>
                    <a:cubicBezTo>
                      <a:pt x="25" y="16"/>
                      <a:pt x="23" y="16"/>
                      <a:pt x="21" y="13"/>
                    </a:cubicBezTo>
                    <a:cubicBezTo>
                      <a:pt x="19" y="6"/>
                      <a:pt x="22" y="2"/>
                      <a:pt x="28" y="0"/>
                    </a:cubicBezTo>
                    <a:cubicBezTo>
                      <a:pt x="33" y="0"/>
                      <a:pt x="35" y="2"/>
                      <a:pt x="34" y="5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6" y="9"/>
                      <a:pt x="40" y="11"/>
                      <a:pt x="42" y="14"/>
                    </a:cubicBezTo>
                    <a:cubicBezTo>
                      <a:pt x="39" y="14"/>
                      <a:pt x="37" y="15"/>
                      <a:pt x="36" y="17"/>
                    </a:cubicBezTo>
                    <a:cubicBezTo>
                      <a:pt x="47" y="15"/>
                      <a:pt x="46" y="32"/>
                      <a:pt x="37" y="29"/>
                    </a:cubicBezTo>
                    <a:cubicBezTo>
                      <a:pt x="31" y="27"/>
                      <a:pt x="28" y="30"/>
                      <a:pt x="31" y="40"/>
                    </a:cubicBezTo>
                    <a:cubicBezTo>
                      <a:pt x="33" y="52"/>
                      <a:pt x="42" y="55"/>
                      <a:pt x="41" y="42"/>
                    </a:cubicBezTo>
                    <a:cubicBezTo>
                      <a:pt x="40" y="36"/>
                      <a:pt x="61" y="35"/>
                      <a:pt x="63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7" y="55"/>
                      <a:pt x="65" y="51"/>
                      <a:pt x="67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8" y="66"/>
                      <a:pt x="74" y="73"/>
                      <a:pt x="77" y="81"/>
                    </a:cubicBezTo>
                    <a:cubicBezTo>
                      <a:pt x="68" y="79"/>
                      <a:pt x="68" y="70"/>
                      <a:pt x="60" y="70"/>
                    </a:cubicBezTo>
                    <a:cubicBezTo>
                      <a:pt x="70" y="84"/>
                      <a:pt x="83" y="81"/>
                      <a:pt x="89" y="95"/>
                    </a:cubicBezTo>
                    <a:cubicBezTo>
                      <a:pt x="80" y="95"/>
                      <a:pt x="70" y="88"/>
                      <a:pt x="58" y="77"/>
                    </a:cubicBezTo>
                    <a:cubicBezTo>
                      <a:pt x="68" y="92"/>
                      <a:pt x="75" y="104"/>
                      <a:pt x="73" y="110"/>
                    </a:cubicBezTo>
                    <a:cubicBezTo>
                      <a:pt x="57" y="103"/>
                      <a:pt x="54" y="81"/>
                      <a:pt x="48" y="74"/>
                    </a:cubicBezTo>
                    <a:cubicBezTo>
                      <a:pt x="48" y="86"/>
                      <a:pt x="57" y="92"/>
                      <a:pt x="54" y="105"/>
                    </a:cubicBezTo>
                    <a:cubicBezTo>
                      <a:pt x="47" y="98"/>
                      <a:pt x="44" y="86"/>
                      <a:pt x="44" y="68"/>
                    </a:cubicBezTo>
                    <a:cubicBezTo>
                      <a:pt x="51" y="69"/>
                      <a:pt x="53" y="65"/>
                      <a:pt x="53" y="54"/>
                    </a:cubicBezTo>
                    <a:cubicBezTo>
                      <a:pt x="52" y="43"/>
                      <a:pt x="46" y="44"/>
                      <a:pt x="47" y="54"/>
                    </a:cubicBezTo>
                    <a:cubicBezTo>
                      <a:pt x="47" y="62"/>
                      <a:pt x="42" y="65"/>
                      <a:pt x="25" y="55"/>
                    </a:cubicBezTo>
                    <a:cubicBezTo>
                      <a:pt x="23" y="57"/>
                      <a:pt x="27" y="60"/>
                      <a:pt x="36" y="66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1" y="100"/>
                      <a:pt x="39" y="99"/>
                      <a:pt x="38" y="92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88"/>
                      <a:pt x="35" y="92"/>
                      <a:pt x="31" y="92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0" y="54"/>
                      <a:pt x="5" y="52"/>
                      <a:pt x="0" y="44"/>
                    </a:cubicBezTo>
                    <a:cubicBezTo>
                      <a:pt x="7" y="46"/>
                      <a:pt x="11" y="45"/>
                      <a:pt x="17" y="42"/>
                    </a:cubicBezTo>
                    <a:cubicBezTo>
                      <a:pt x="14" y="30"/>
                      <a:pt x="19" y="23"/>
                      <a:pt x="30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5" name="Freeform 95"/>
              <p:cNvSpPr>
                <a:spLocks/>
              </p:cNvSpPr>
              <p:nvPr userDrawn="1"/>
            </p:nvSpPr>
            <p:spPr bwMode="auto">
              <a:xfrm>
                <a:off x="-456385" y="6191149"/>
                <a:ext cx="4458" cy="7964"/>
              </a:xfrm>
              <a:custGeom>
                <a:avLst/>
                <a:gdLst>
                  <a:gd name="T0" fmla="*/ 8 w 10"/>
                  <a:gd name="T1" fmla="*/ 18 h 18"/>
                  <a:gd name="T2" fmla="*/ 4 w 10"/>
                  <a:gd name="T3" fmla="*/ 4 h 18"/>
                  <a:gd name="T4" fmla="*/ 1 w 10"/>
                  <a:gd name="T5" fmla="*/ 4 h 18"/>
                  <a:gd name="T6" fmla="*/ 8 w 1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8">
                    <a:moveTo>
                      <a:pt x="8" y="18"/>
                    </a:moveTo>
                    <a:cubicBezTo>
                      <a:pt x="9" y="13"/>
                      <a:pt x="10" y="11"/>
                      <a:pt x="4" y="4"/>
                    </a:cubicBezTo>
                    <a:cubicBezTo>
                      <a:pt x="2" y="1"/>
                      <a:pt x="0" y="0"/>
                      <a:pt x="1" y="4"/>
                    </a:cubicBezTo>
                    <a:cubicBezTo>
                      <a:pt x="2" y="8"/>
                      <a:pt x="7" y="13"/>
                      <a:pt x="8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6" name="Freeform 96"/>
              <p:cNvSpPr>
                <a:spLocks/>
              </p:cNvSpPr>
              <p:nvPr userDrawn="1"/>
            </p:nvSpPr>
            <p:spPr bwMode="auto">
              <a:xfrm>
                <a:off x="-457499" y="6182047"/>
                <a:ext cx="6687" cy="11376"/>
              </a:xfrm>
              <a:custGeom>
                <a:avLst/>
                <a:gdLst>
                  <a:gd name="T0" fmla="*/ 0 w 17"/>
                  <a:gd name="T1" fmla="*/ 0 h 24"/>
                  <a:gd name="T2" fmla="*/ 16 w 17"/>
                  <a:gd name="T3" fmla="*/ 16 h 24"/>
                  <a:gd name="T4" fmla="*/ 14 w 17"/>
                  <a:gd name="T5" fmla="*/ 20 h 24"/>
                  <a:gd name="T6" fmla="*/ 0 w 17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cubicBezTo>
                      <a:pt x="8" y="4"/>
                      <a:pt x="12" y="5"/>
                      <a:pt x="16" y="16"/>
                    </a:cubicBezTo>
                    <a:cubicBezTo>
                      <a:pt x="17" y="21"/>
                      <a:pt x="17" y="24"/>
                      <a:pt x="14" y="20"/>
                    </a:cubicBezTo>
                    <a:cubicBezTo>
                      <a:pt x="9" y="15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7" name="Freeform 97"/>
              <p:cNvSpPr>
                <a:spLocks/>
              </p:cNvSpPr>
              <p:nvPr userDrawn="1"/>
            </p:nvSpPr>
            <p:spPr bwMode="auto">
              <a:xfrm>
                <a:off x="-457499" y="6170670"/>
                <a:ext cx="8915" cy="17065"/>
              </a:xfrm>
              <a:custGeom>
                <a:avLst/>
                <a:gdLst>
                  <a:gd name="T0" fmla="*/ 0 w 21"/>
                  <a:gd name="T1" fmla="*/ 0 h 36"/>
                  <a:gd name="T2" fmla="*/ 20 w 21"/>
                  <a:gd name="T3" fmla="*/ 26 h 36"/>
                  <a:gd name="T4" fmla="*/ 16 w 21"/>
                  <a:gd name="T5" fmla="*/ 31 h 36"/>
                  <a:gd name="T6" fmla="*/ 0 w 21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6">
                    <a:moveTo>
                      <a:pt x="0" y="0"/>
                    </a:moveTo>
                    <a:cubicBezTo>
                      <a:pt x="11" y="7"/>
                      <a:pt x="15" y="8"/>
                      <a:pt x="20" y="26"/>
                    </a:cubicBezTo>
                    <a:cubicBezTo>
                      <a:pt x="21" y="32"/>
                      <a:pt x="20" y="36"/>
                      <a:pt x="16" y="31"/>
                    </a:cubicBezTo>
                    <a:cubicBezTo>
                      <a:pt x="10" y="22"/>
                      <a:pt x="8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8" name="Freeform 98"/>
              <p:cNvSpPr>
                <a:spLocks/>
              </p:cNvSpPr>
              <p:nvPr userDrawn="1"/>
            </p:nvSpPr>
            <p:spPr bwMode="auto">
              <a:xfrm>
                <a:off x="-455270" y="6162707"/>
                <a:ext cx="8915" cy="19340"/>
              </a:xfrm>
              <a:custGeom>
                <a:avLst/>
                <a:gdLst>
                  <a:gd name="T0" fmla="*/ 0 w 21"/>
                  <a:gd name="T1" fmla="*/ 0 h 42"/>
                  <a:gd name="T2" fmla="*/ 21 w 21"/>
                  <a:gd name="T3" fmla="*/ 31 h 42"/>
                  <a:gd name="T4" fmla="*/ 16 w 21"/>
                  <a:gd name="T5" fmla="*/ 36 h 42"/>
                  <a:gd name="T6" fmla="*/ 0 w 21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42">
                    <a:moveTo>
                      <a:pt x="0" y="0"/>
                    </a:moveTo>
                    <a:cubicBezTo>
                      <a:pt x="12" y="4"/>
                      <a:pt x="21" y="18"/>
                      <a:pt x="21" y="31"/>
                    </a:cubicBezTo>
                    <a:cubicBezTo>
                      <a:pt x="21" y="37"/>
                      <a:pt x="18" y="42"/>
                      <a:pt x="16" y="36"/>
                    </a:cubicBezTo>
                    <a:cubicBezTo>
                      <a:pt x="13" y="27"/>
                      <a:pt x="9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9" name="Freeform 99"/>
              <p:cNvSpPr>
                <a:spLocks/>
              </p:cNvSpPr>
              <p:nvPr userDrawn="1"/>
            </p:nvSpPr>
            <p:spPr bwMode="auto">
              <a:xfrm>
                <a:off x="-453042" y="6159294"/>
                <a:ext cx="10030" cy="13652"/>
              </a:xfrm>
              <a:custGeom>
                <a:avLst/>
                <a:gdLst>
                  <a:gd name="T0" fmla="*/ 0 w 22"/>
                  <a:gd name="T1" fmla="*/ 0 h 32"/>
                  <a:gd name="T2" fmla="*/ 21 w 22"/>
                  <a:gd name="T3" fmla="*/ 23 h 32"/>
                  <a:gd name="T4" fmla="*/ 17 w 22"/>
                  <a:gd name="T5" fmla="*/ 27 h 32"/>
                  <a:gd name="T6" fmla="*/ 0 w 22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32">
                    <a:moveTo>
                      <a:pt x="0" y="0"/>
                    </a:moveTo>
                    <a:cubicBezTo>
                      <a:pt x="11" y="5"/>
                      <a:pt x="18" y="12"/>
                      <a:pt x="21" y="23"/>
                    </a:cubicBezTo>
                    <a:cubicBezTo>
                      <a:pt x="22" y="29"/>
                      <a:pt x="21" y="32"/>
                      <a:pt x="17" y="27"/>
                    </a:cubicBezTo>
                    <a:cubicBezTo>
                      <a:pt x="14" y="18"/>
                      <a:pt x="8" y="9"/>
                      <a:pt x="0" y="0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0" name="Freeform 100"/>
              <p:cNvSpPr>
                <a:spLocks/>
              </p:cNvSpPr>
              <p:nvPr userDrawn="1"/>
            </p:nvSpPr>
            <p:spPr bwMode="auto">
              <a:xfrm>
                <a:off x="-420723" y="6291262"/>
                <a:ext cx="12259" cy="6826"/>
              </a:xfrm>
              <a:custGeom>
                <a:avLst/>
                <a:gdLst>
                  <a:gd name="T0" fmla="*/ 0 w 28"/>
                  <a:gd name="T1" fmla="*/ 12 h 16"/>
                  <a:gd name="T2" fmla="*/ 23 w 28"/>
                  <a:gd name="T3" fmla="*/ 5 h 16"/>
                  <a:gd name="T4" fmla="*/ 27 w 28"/>
                  <a:gd name="T5" fmla="*/ 16 h 16"/>
                  <a:gd name="T6" fmla="*/ 18 w 28"/>
                  <a:gd name="T7" fmla="*/ 13 h 16"/>
                  <a:gd name="T8" fmla="*/ 0 w 2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0" y="12"/>
                    </a:moveTo>
                    <a:cubicBezTo>
                      <a:pt x="2" y="6"/>
                      <a:pt x="12" y="0"/>
                      <a:pt x="23" y="5"/>
                    </a:cubicBezTo>
                    <a:cubicBezTo>
                      <a:pt x="28" y="6"/>
                      <a:pt x="27" y="12"/>
                      <a:pt x="27" y="16"/>
                    </a:cubicBezTo>
                    <a:cubicBezTo>
                      <a:pt x="24" y="13"/>
                      <a:pt x="21" y="10"/>
                      <a:pt x="18" y="13"/>
                    </a:cubicBezTo>
                    <a:cubicBezTo>
                      <a:pt x="9" y="6"/>
                      <a:pt x="6" y="10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1" name="Oval 101"/>
              <p:cNvSpPr>
                <a:spLocks noChangeArrowheads="1"/>
              </p:cNvSpPr>
              <p:nvPr userDrawn="1"/>
            </p:nvSpPr>
            <p:spPr bwMode="auto">
              <a:xfrm>
                <a:off x="-437440" y="6298088"/>
                <a:ext cx="4458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2" name="Freeform 102"/>
              <p:cNvSpPr>
                <a:spLocks/>
              </p:cNvSpPr>
              <p:nvPr userDrawn="1"/>
            </p:nvSpPr>
            <p:spPr bwMode="auto">
              <a:xfrm>
                <a:off x="-445241" y="6298088"/>
                <a:ext cx="2229" cy="4551"/>
              </a:xfrm>
              <a:custGeom>
                <a:avLst/>
                <a:gdLst>
                  <a:gd name="T0" fmla="*/ 1 w 6"/>
                  <a:gd name="T1" fmla="*/ 0 h 12"/>
                  <a:gd name="T2" fmla="*/ 5 w 6"/>
                  <a:gd name="T3" fmla="*/ 5 h 12"/>
                  <a:gd name="T4" fmla="*/ 5 w 6"/>
                  <a:gd name="T5" fmla="*/ 12 h 12"/>
                  <a:gd name="T6" fmla="*/ 1 w 6"/>
                  <a:gd name="T7" fmla="*/ 7 h 12"/>
                  <a:gd name="T8" fmla="*/ 1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1" y="0"/>
                    </a:moveTo>
                    <a:cubicBezTo>
                      <a:pt x="2" y="0"/>
                      <a:pt x="4" y="2"/>
                      <a:pt x="5" y="5"/>
                    </a:cubicBezTo>
                    <a:cubicBezTo>
                      <a:pt x="6" y="8"/>
                      <a:pt x="6" y="12"/>
                      <a:pt x="5" y="12"/>
                    </a:cubicBezTo>
                    <a:cubicBezTo>
                      <a:pt x="4" y="12"/>
                      <a:pt x="2" y="10"/>
                      <a:pt x="1" y="7"/>
                    </a:cubicBezTo>
                    <a:cubicBezTo>
                      <a:pt x="0" y="4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3" name="Freeform 103"/>
              <p:cNvSpPr>
                <a:spLocks/>
              </p:cNvSpPr>
              <p:nvPr userDrawn="1"/>
            </p:nvSpPr>
            <p:spPr bwMode="auto">
              <a:xfrm>
                <a:off x="-441897" y="6296950"/>
                <a:ext cx="2229" cy="3413"/>
              </a:xfrm>
              <a:custGeom>
                <a:avLst/>
                <a:gdLst>
                  <a:gd name="T0" fmla="*/ 2 w 5"/>
                  <a:gd name="T1" fmla="*/ 0 h 8"/>
                  <a:gd name="T2" fmla="*/ 4 w 5"/>
                  <a:gd name="T3" fmla="*/ 4 h 8"/>
                  <a:gd name="T4" fmla="*/ 3 w 5"/>
                  <a:gd name="T5" fmla="*/ 8 h 8"/>
                  <a:gd name="T6" fmla="*/ 1 w 5"/>
                  <a:gd name="T7" fmla="*/ 5 h 8"/>
                  <a:gd name="T8" fmla="*/ 2 w 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cubicBezTo>
                      <a:pt x="2" y="0"/>
                      <a:pt x="3" y="1"/>
                      <a:pt x="4" y="4"/>
                    </a:cubicBezTo>
                    <a:cubicBezTo>
                      <a:pt x="5" y="6"/>
                      <a:pt x="5" y="8"/>
                      <a:pt x="3" y="8"/>
                    </a:cubicBezTo>
                    <a:cubicBezTo>
                      <a:pt x="3" y="8"/>
                      <a:pt x="2" y="7"/>
                      <a:pt x="1" y="5"/>
                    </a:cubicBezTo>
                    <a:cubicBezTo>
                      <a:pt x="0" y="3"/>
                      <a:pt x="0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4" name="Freeform 104"/>
              <p:cNvSpPr>
                <a:spLocks/>
              </p:cNvSpPr>
              <p:nvPr userDrawn="1"/>
            </p:nvSpPr>
            <p:spPr bwMode="auto">
              <a:xfrm>
                <a:off x="-449698" y="6246893"/>
                <a:ext cx="11144" cy="17065"/>
              </a:xfrm>
              <a:custGeom>
                <a:avLst/>
                <a:gdLst>
                  <a:gd name="T0" fmla="*/ 19 w 24"/>
                  <a:gd name="T1" fmla="*/ 32 h 38"/>
                  <a:gd name="T2" fmla="*/ 18 w 24"/>
                  <a:gd name="T3" fmla="*/ 34 h 38"/>
                  <a:gd name="T4" fmla="*/ 13 w 24"/>
                  <a:gd name="T5" fmla="*/ 37 h 38"/>
                  <a:gd name="T6" fmla="*/ 14 w 24"/>
                  <a:gd name="T7" fmla="*/ 31 h 38"/>
                  <a:gd name="T8" fmla="*/ 16 w 24"/>
                  <a:gd name="T9" fmla="*/ 28 h 38"/>
                  <a:gd name="T10" fmla="*/ 15 w 24"/>
                  <a:gd name="T11" fmla="*/ 26 h 38"/>
                  <a:gd name="T12" fmla="*/ 14 w 24"/>
                  <a:gd name="T13" fmla="*/ 28 h 38"/>
                  <a:gd name="T14" fmla="*/ 7 w 24"/>
                  <a:gd name="T15" fmla="*/ 32 h 38"/>
                  <a:gd name="T16" fmla="*/ 9 w 24"/>
                  <a:gd name="T17" fmla="*/ 24 h 38"/>
                  <a:gd name="T18" fmla="*/ 11 w 24"/>
                  <a:gd name="T19" fmla="*/ 22 h 38"/>
                  <a:gd name="T20" fmla="*/ 10 w 24"/>
                  <a:gd name="T21" fmla="*/ 21 h 38"/>
                  <a:gd name="T22" fmla="*/ 3 w 24"/>
                  <a:gd name="T23" fmla="*/ 24 h 38"/>
                  <a:gd name="T24" fmla="*/ 5 w 24"/>
                  <a:gd name="T25" fmla="*/ 17 h 38"/>
                  <a:gd name="T26" fmla="*/ 6 w 24"/>
                  <a:gd name="T27" fmla="*/ 16 h 38"/>
                  <a:gd name="T28" fmla="*/ 5 w 24"/>
                  <a:gd name="T29" fmla="*/ 13 h 38"/>
                  <a:gd name="T30" fmla="*/ 0 w 24"/>
                  <a:gd name="T31" fmla="*/ 15 h 38"/>
                  <a:gd name="T32" fmla="*/ 2 w 24"/>
                  <a:gd name="T33" fmla="*/ 9 h 38"/>
                  <a:gd name="T34" fmla="*/ 2 w 24"/>
                  <a:gd name="T35" fmla="*/ 3 h 38"/>
                  <a:gd name="T36" fmla="*/ 11 w 24"/>
                  <a:gd name="T37" fmla="*/ 12 h 38"/>
                  <a:gd name="T38" fmla="*/ 13 w 24"/>
                  <a:gd name="T39" fmla="*/ 19 h 38"/>
                  <a:gd name="T40" fmla="*/ 19 w 24"/>
                  <a:gd name="T41" fmla="*/ 24 h 38"/>
                  <a:gd name="T42" fmla="*/ 22 w 24"/>
                  <a:gd name="T43" fmla="*/ 37 h 38"/>
                  <a:gd name="T44" fmla="*/ 19 w 24"/>
                  <a:gd name="T45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38">
                    <a:moveTo>
                      <a:pt x="19" y="32"/>
                    </a:moveTo>
                    <a:cubicBezTo>
                      <a:pt x="19" y="32"/>
                      <a:pt x="18" y="33"/>
                      <a:pt x="18" y="34"/>
                    </a:cubicBezTo>
                    <a:cubicBezTo>
                      <a:pt x="16" y="36"/>
                      <a:pt x="13" y="38"/>
                      <a:pt x="13" y="37"/>
                    </a:cubicBezTo>
                    <a:cubicBezTo>
                      <a:pt x="11" y="36"/>
                      <a:pt x="12" y="33"/>
                      <a:pt x="14" y="31"/>
                    </a:cubicBezTo>
                    <a:cubicBezTo>
                      <a:pt x="15" y="29"/>
                      <a:pt x="16" y="29"/>
                      <a:pt x="16" y="28"/>
                    </a:cubicBezTo>
                    <a:cubicBezTo>
                      <a:pt x="16" y="27"/>
                      <a:pt x="16" y="27"/>
                      <a:pt x="15" y="26"/>
                    </a:cubicBezTo>
                    <a:cubicBezTo>
                      <a:pt x="14" y="27"/>
                      <a:pt x="14" y="27"/>
                      <a:pt x="14" y="28"/>
                    </a:cubicBezTo>
                    <a:cubicBezTo>
                      <a:pt x="11" y="31"/>
                      <a:pt x="8" y="33"/>
                      <a:pt x="7" y="32"/>
                    </a:cubicBezTo>
                    <a:cubicBezTo>
                      <a:pt x="6" y="31"/>
                      <a:pt x="6" y="27"/>
                      <a:pt x="9" y="24"/>
                    </a:cubicBezTo>
                    <a:cubicBezTo>
                      <a:pt x="10" y="23"/>
                      <a:pt x="11" y="23"/>
                      <a:pt x="11" y="22"/>
                    </a:cubicBezTo>
                    <a:cubicBezTo>
                      <a:pt x="11" y="21"/>
                      <a:pt x="11" y="21"/>
                      <a:pt x="10" y="21"/>
                    </a:cubicBezTo>
                    <a:cubicBezTo>
                      <a:pt x="8" y="24"/>
                      <a:pt x="5" y="25"/>
                      <a:pt x="3" y="24"/>
                    </a:cubicBezTo>
                    <a:cubicBezTo>
                      <a:pt x="2" y="23"/>
                      <a:pt x="3" y="20"/>
                      <a:pt x="5" y="17"/>
                    </a:cubicBezTo>
                    <a:cubicBezTo>
                      <a:pt x="5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5" y="13"/>
                    </a:cubicBezTo>
                    <a:cubicBezTo>
                      <a:pt x="3" y="15"/>
                      <a:pt x="2" y="15"/>
                      <a:pt x="0" y="15"/>
                    </a:cubicBezTo>
                    <a:cubicBezTo>
                      <a:pt x="0" y="14"/>
                      <a:pt x="0" y="11"/>
                      <a:pt x="2" y="9"/>
                    </a:cubicBezTo>
                    <a:cubicBezTo>
                      <a:pt x="1" y="7"/>
                      <a:pt x="0" y="4"/>
                      <a:pt x="2" y="3"/>
                    </a:cubicBezTo>
                    <a:cubicBezTo>
                      <a:pt x="6" y="0"/>
                      <a:pt x="8" y="4"/>
                      <a:pt x="11" y="12"/>
                    </a:cubicBezTo>
                    <a:cubicBezTo>
                      <a:pt x="13" y="15"/>
                      <a:pt x="11" y="17"/>
                      <a:pt x="13" y="19"/>
                    </a:cubicBezTo>
                    <a:cubicBezTo>
                      <a:pt x="14" y="21"/>
                      <a:pt x="18" y="23"/>
                      <a:pt x="19" y="24"/>
                    </a:cubicBezTo>
                    <a:cubicBezTo>
                      <a:pt x="24" y="31"/>
                      <a:pt x="23" y="37"/>
                      <a:pt x="22" y="37"/>
                    </a:cubicBezTo>
                    <a:cubicBezTo>
                      <a:pt x="21" y="38"/>
                      <a:pt x="22" y="37"/>
                      <a:pt x="19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5" name="Freeform 105"/>
              <p:cNvSpPr>
                <a:spLocks/>
              </p:cNvSpPr>
              <p:nvPr userDrawn="1"/>
            </p:nvSpPr>
            <p:spPr bwMode="auto">
              <a:xfrm>
                <a:off x="-446355" y="6263958"/>
                <a:ext cx="6687" cy="6826"/>
              </a:xfrm>
              <a:custGeom>
                <a:avLst/>
                <a:gdLst>
                  <a:gd name="T0" fmla="*/ 11 w 13"/>
                  <a:gd name="T1" fmla="*/ 1 h 15"/>
                  <a:gd name="T2" fmla="*/ 9 w 13"/>
                  <a:gd name="T3" fmla="*/ 10 h 15"/>
                  <a:gd name="T4" fmla="*/ 2 w 13"/>
                  <a:gd name="T5" fmla="*/ 14 h 15"/>
                  <a:gd name="T6" fmla="*/ 3 w 13"/>
                  <a:gd name="T7" fmla="*/ 5 h 15"/>
                  <a:gd name="T8" fmla="*/ 11 w 13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1" y="1"/>
                    </a:moveTo>
                    <a:cubicBezTo>
                      <a:pt x="13" y="2"/>
                      <a:pt x="12" y="6"/>
                      <a:pt x="9" y="10"/>
                    </a:cubicBezTo>
                    <a:cubicBezTo>
                      <a:pt x="6" y="13"/>
                      <a:pt x="3" y="15"/>
                      <a:pt x="2" y="14"/>
                    </a:cubicBezTo>
                    <a:cubicBezTo>
                      <a:pt x="0" y="13"/>
                      <a:pt x="1" y="9"/>
                      <a:pt x="3" y="5"/>
                    </a:cubicBezTo>
                    <a:cubicBezTo>
                      <a:pt x="6" y="2"/>
                      <a:pt x="10" y="0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6" name="Freeform 106"/>
              <p:cNvSpPr>
                <a:spLocks/>
              </p:cNvSpPr>
              <p:nvPr userDrawn="1"/>
            </p:nvSpPr>
            <p:spPr bwMode="auto">
              <a:xfrm>
                <a:off x="-410694" y="6248032"/>
                <a:ext cx="3343" cy="5688"/>
              </a:xfrm>
              <a:custGeom>
                <a:avLst/>
                <a:gdLst>
                  <a:gd name="T0" fmla="*/ 7 w 8"/>
                  <a:gd name="T1" fmla="*/ 1 h 14"/>
                  <a:gd name="T2" fmla="*/ 6 w 8"/>
                  <a:gd name="T3" fmla="*/ 8 h 14"/>
                  <a:gd name="T4" fmla="*/ 1 w 8"/>
                  <a:gd name="T5" fmla="*/ 14 h 14"/>
                  <a:gd name="T6" fmla="*/ 2 w 8"/>
                  <a:gd name="T7" fmla="*/ 6 h 14"/>
                  <a:gd name="T8" fmla="*/ 7 w 8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4">
                    <a:moveTo>
                      <a:pt x="7" y="1"/>
                    </a:moveTo>
                    <a:cubicBezTo>
                      <a:pt x="8" y="1"/>
                      <a:pt x="7" y="4"/>
                      <a:pt x="6" y="8"/>
                    </a:cubicBezTo>
                    <a:cubicBezTo>
                      <a:pt x="5" y="12"/>
                      <a:pt x="2" y="14"/>
                      <a:pt x="1" y="14"/>
                    </a:cubicBezTo>
                    <a:cubicBezTo>
                      <a:pt x="0" y="14"/>
                      <a:pt x="1" y="10"/>
                      <a:pt x="2" y="6"/>
                    </a:cubicBezTo>
                    <a:cubicBezTo>
                      <a:pt x="4" y="2"/>
                      <a:pt x="6" y="0"/>
                      <a:pt x="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7" name="Freeform 107"/>
              <p:cNvSpPr>
                <a:spLocks/>
              </p:cNvSpPr>
              <p:nvPr userDrawn="1"/>
            </p:nvSpPr>
            <p:spPr bwMode="auto">
              <a:xfrm>
                <a:off x="-416266" y="6245756"/>
                <a:ext cx="5572" cy="9101"/>
              </a:xfrm>
              <a:custGeom>
                <a:avLst/>
                <a:gdLst>
                  <a:gd name="T0" fmla="*/ 12 w 13"/>
                  <a:gd name="T1" fmla="*/ 1 h 21"/>
                  <a:gd name="T2" fmla="*/ 10 w 13"/>
                  <a:gd name="T3" fmla="*/ 12 h 21"/>
                  <a:gd name="T4" fmla="*/ 2 w 13"/>
                  <a:gd name="T5" fmla="*/ 21 h 21"/>
                  <a:gd name="T6" fmla="*/ 4 w 13"/>
                  <a:gd name="T7" fmla="*/ 10 h 21"/>
                  <a:gd name="T8" fmla="*/ 12 w 13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1">
                    <a:moveTo>
                      <a:pt x="12" y="1"/>
                    </a:moveTo>
                    <a:cubicBezTo>
                      <a:pt x="13" y="2"/>
                      <a:pt x="12" y="6"/>
                      <a:pt x="10" y="12"/>
                    </a:cubicBezTo>
                    <a:cubicBezTo>
                      <a:pt x="7" y="17"/>
                      <a:pt x="4" y="21"/>
                      <a:pt x="2" y="21"/>
                    </a:cubicBezTo>
                    <a:cubicBezTo>
                      <a:pt x="0" y="20"/>
                      <a:pt x="1" y="15"/>
                      <a:pt x="4" y="10"/>
                    </a:cubicBezTo>
                    <a:cubicBezTo>
                      <a:pt x="6" y="4"/>
                      <a:pt x="10" y="0"/>
                      <a:pt x="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8" name="Freeform 108"/>
              <p:cNvSpPr>
                <a:spLocks/>
              </p:cNvSpPr>
              <p:nvPr userDrawn="1"/>
            </p:nvSpPr>
            <p:spPr bwMode="auto">
              <a:xfrm>
                <a:off x="-424067" y="6242343"/>
                <a:ext cx="4458" cy="7964"/>
              </a:xfrm>
              <a:custGeom>
                <a:avLst/>
                <a:gdLst>
                  <a:gd name="T0" fmla="*/ 8 w 10"/>
                  <a:gd name="T1" fmla="*/ 0 h 17"/>
                  <a:gd name="T2" fmla="*/ 7 w 10"/>
                  <a:gd name="T3" fmla="*/ 10 h 17"/>
                  <a:gd name="T4" fmla="*/ 2 w 10"/>
                  <a:gd name="T5" fmla="*/ 16 h 17"/>
                  <a:gd name="T6" fmla="*/ 3 w 10"/>
                  <a:gd name="T7" fmla="*/ 8 h 17"/>
                  <a:gd name="T8" fmla="*/ 8 w 10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7">
                    <a:moveTo>
                      <a:pt x="8" y="0"/>
                    </a:moveTo>
                    <a:cubicBezTo>
                      <a:pt x="10" y="1"/>
                      <a:pt x="9" y="5"/>
                      <a:pt x="7" y="10"/>
                    </a:cubicBezTo>
                    <a:cubicBezTo>
                      <a:pt x="5" y="14"/>
                      <a:pt x="3" y="17"/>
                      <a:pt x="2" y="16"/>
                    </a:cubicBezTo>
                    <a:cubicBezTo>
                      <a:pt x="0" y="16"/>
                      <a:pt x="1" y="12"/>
                      <a:pt x="3" y="8"/>
                    </a:cubicBezTo>
                    <a:cubicBezTo>
                      <a:pt x="5" y="3"/>
                      <a:pt x="7" y="0"/>
                      <a:pt x="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9" name="Freeform 109"/>
              <p:cNvSpPr>
                <a:spLocks/>
              </p:cNvSpPr>
              <p:nvPr userDrawn="1"/>
            </p:nvSpPr>
            <p:spPr bwMode="auto">
              <a:xfrm>
                <a:off x="-684840" y="5765665"/>
                <a:ext cx="13373" cy="10239"/>
              </a:xfrm>
              <a:custGeom>
                <a:avLst/>
                <a:gdLst>
                  <a:gd name="T0" fmla="*/ 0 w 32"/>
                  <a:gd name="T1" fmla="*/ 14 h 23"/>
                  <a:gd name="T2" fmla="*/ 14 w 32"/>
                  <a:gd name="T3" fmla="*/ 0 h 23"/>
                  <a:gd name="T4" fmla="*/ 27 w 32"/>
                  <a:gd name="T5" fmla="*/ 3 h 23"/>
                  <a:gd name="T6" fmla="*/ 26 w 32"/>
                  <a:gd name="T7" fmla="*/ 8 h 23"/>
                  <a:gd name="T8" fmla="*/ 6 w 32"/>
                  <a:gd name="T9" fmla="*/ 16 h 23"/>
                  <a:gd name="T10" fmla="*/ 0 w 32"/>
                  <a:gd name="T11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3">
                    <a:moveTo>
                      <a:pt x="0" y="14"/>
                    </a:moveTo>
                    <a:cubicBezTo>
                      <a:pt x="2" y="5"/>
                      <a:pt x="8" y="1"/>
                      <a:pt x="14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2" y="7"/>
                      <a:pt x="32" y="8"/>
                      <a:pt x="26" y="8"/>
                    </a:cubicBezTo>
                    <a:cubicBezTo>
                      <a:pt x="15" y="7"/>
                      <a:pt x="9" y="9"/>
                      <a:pt x="6" y="16"/>
                    </a:cubicBezTo>
                    <a:cubicBezTo>
                      <a:pt x="1" y="23"/>
                      <a:pt x="0" y="23"/>
                      <a:pt x="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0" name="Oval 110"/>
              <p:cNvSpPr>
                <a:spLocks noChangeArrowheads="1"/>
              </p:cNvSpPr>
              <p:nvPr userDrawn="1"/>
            </p:nvSpPr>
            <p:spPr bwMode="auto">
              <a:xfrm>
                <a:off x="-668124" y="5783867"/>
                <a:ext cx="3343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1" name="Freeform 111"/>
              <p:cNvSpPr>
                <a:spLocks/>
              </p:cNvSpPr>
              <p:nvPr userDrawn="1"/>
            </p:nvSpPr>
            <p:spPr bwMode="auto">
              <a:xfrm>
                <a:off x="-688184" y="5770215"/>
                <a:ext cx="20060" cy="25028"/>
              </a:xfrm>
              <a:custGeom>
                <a:avLst/>
                <a:gdLst>
                  <a:gd name="T0" fmla="*/ 4 w 46"/>
                  <a:gd name="T1" fmla="*/ 17 h 55"/>
                  <a:gd name="T2" fmla="*/ 9 w 46"/>
                  <a:gd name="T3" fmla="*/ 37 h 55"/>
                  <a:gd name="T4" fmla="*/ 18 w 46"/>
                  <a:gd name="T5" fmla="*/ 49 h 55"/>
                  <a:gd name="T6" fmla="*/ 30 w 46"/>
                  <a:gd name="T7" fmla="*/ 45 h 55"/>
                  <a:gd name="T8" fmla="*/ 36 w 46"/>
                  <a:gd name="T9" fmla="*/ 36 h 55"/>
                  <a:gd name="T10" fmla="*/ 44 w 46"/>
                  <a:gd name="T11" fmla="*/ 30 h 55"/>
                  <a:gd name="T12" fmla="*/ 41 w 46"/>
                  <a:gd name="T13" fmla="*/ 22 h 55"/>
                  <a:gd name="T14" fmla="*/ 20 w 46"/>
                  <a:gd name="T15" fmla="*/ 31 h 55"/>
                  <a:gd name="T16" fmla="*/ 35 w 46"/>
                  <a:gd name="T17" fmla="*/ 19 h 55"/>
                  <a:gd name="T18" fmla="*/ 43 w 46"/>
                  <a:gd name="T19" fmla="*/ 18 h 55"/>
                  <a:gd name="T20" fmla="*/ 38 w 46"/>
                  <a:gd name="T21" fmla="*/ 11 h 55"/>
                  <a:gd name="T22" fmla="*/ 12 w 46"/>
                  <a:gd name="T23" fmla="*/ 25 h 55"/>
                  <a:gd name="T24" fmla="*/ 36 w 46"/>
                  <a:gd name="T25" fmla="*/ 9 h 55"/>
                  <a:gd name="T26" fmla="*/ 33 w 46"/>
                  <a:gd name="T27" fmla="*/ 1 h 55"/>
                  <a:gd name="T28" fmla="*/ 14 w 46"/>
                  <a:gd name="T29" fmla="*/ 6 h 55"/>
                  <a:gd name="T30" fmla="*/ 4 w 46"/>
                  <a:gd name="T31" fmla="*/ 1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6" h="55">
                    <a:moveTo>
                      <a:pt x="4" y="17"/>
                    </a:moveTo>
                    <a:cubicBezTo>
                      <a:pt x="0" y="23"/>
                      <a:pt x="1" y="29"/>
                      <a:pt x="9" y="37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27" y="55"/>
                      <a:pt x="31" y="54"/>
                      <a:pt x="30" y="45"/>
                    </a:cubicBezTo>
                    <a:cubicBezTo>
                      <a:pt x="29" y="38"/>
                      <a:pt x="31" y="36"/>
                      <a:pt x="36" y="36"/>
                    </a:cubicBezTo>
                    <a:cubicBezTo>
                      <a:pt x="40" y="35"/>
                      <a:pt x="43" y="33"/>
                      <a:pt x="44" y="30"/>
                    </a:cubicBezTo>
                    <a:cubicBezTo>
                      <a:pt x="46" y="25"/>
                      <a:pt x="45" y="23"/>
                      <a:pt x="41" y="22"/>
                    </a:cubicBezTo>
                    <a:cubicBezTo>
                      <a:pt x="33" y="27"/>
                      <a:pt x="26" y="30"/>
                      <a:pt x="20" y="31"/>
                    </a:cubicBezTo>
                    <a:cubicBezTo>
                      <a:pt x="28" y="26"/>
                      <a:pt x="33" y="22"/>
                      <a:pt x="35" y="19"/>
                    </a:cubicBezTo>
                    <a:cubicBezTo>
                      <a:pt x="37" y="17"/>
                      <a:pt x="39" y="17"/>
                      <a:pt x="43" y="18"/>
                    </a:cubicBezTo>
                    <a:cubicBezTo>
                      <a:pt x="43" y="15"/>
                      <a:pt x="42" y="12"/>
                      <a:pt x="38" y="11"/>
                    </a:cubicBezTo>
                    <a:cubicBezTo>
                      <a:pt x="29" y="11"/>
                      <a:pt x="20" y="17"/>
                      <a:pt x="12" y="25"/>
                    </a:cubicBezTo>
                    <a:cubicBezTo>
                      <a:pt x="17" y="15"/>
                      <a:pt x="25" y="9"/>
                      <a:pt x="36" y="9"/>
                    </a:cubicBezTo>
                    <a:cubicBezTo>
                      <a:pt x="36" y="6"/>
                      <a:pt x="36" y="3"/>
                      <a:pt x="33" y="1"/>
                    </a:cubicBezTo>
                    <a:cubicBezTo>
                      <a:pt x="26" y="0"/>
                      <a:pt x="19" y="2"/>
                      <a:pt x="14" y="6"/>
                    </a:cubicBez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2" name="Freeform 112"/>
              <p:cNvSpPr>
                <a:spLocks/>
              </p:cNvSpPr>
              <p:nvPr userDrawn="1"/>
            </p:nvSpPr>
            <p:spPr bwMode="auto">
              <a:xfrm>
                <a:off x="-663667" y="5813446"/>
                <a:ext cx="22288" cy="43231"/>
              </a:xfrm>
              <a:custGeom>
                <a:avLst/>
                <a:gdLst>
                  <a:gd name="T0" fmla="*/ 0 w 51"/>
                  <a:gd name="T1" fmla="*/ 0 h 96"/>
                  <a:gd name="T2" fmla="*/ 51 w 51"/>
                  <a:gd name="T3" fmla="*/ 69 h 96"/>
                  <a:gd name="T4" fmla="*/ 51 w 51"/>
                  <a:gd name="T5" fmla="*/ 92 h 96"/>
                  <a:gd name="T6" fmla="*/ 44 w 51"/>
                  <a:gd name="T7" fmla="*/ 66 h 96"/>
                  <a:gd name="T8" fmla="*/ 42 w 51"/>
                  <a:gd name="T9" fmla="*/ 92 h 96"/>
                  <a:gd name="T10" fmla="*/ 36 w 51"/>
                  <a:gd name="T11" fmla="*/ 55 h 96"/>
                  <a:gd name="T12" fmla="*/ 32 w 51"/>
                  <a:gd name="T13" fmla="*/ 71 h 96"/>
                  <a:gd name="T14" fmla="*/ 28 w 51"/>
                  <a:gd name="T15" fmla="*/ 48 h 96"/>
                  <a:gd name="T16" fmla="*/ 25 w 51"/>
                  <a:gd name="T17" fmla="*/ 80 h 96"/>
                  <a:gd name="T18" fmla="*/ 21 w 51"/>
                  <a:gd name="T19" fmla="*/ 40 h 96"/>
                  <a:gd name="T20" fmla="*/ 14 w 51"/>
                  <a:gd name="T21" fmla="*/ 58 h 96"/>
                  <a:gd name="T22" fmla="*/ 14 w 51"/>
                  <a:gd name="T23" fmla="*/ 24 h 96"/>
                  <a:gd name="T24" fmla="*/ 7 w 51"/>
                  <a:gd name="T25" fmla="*/ 46 h 96"/>
                  <a:gd name="T26" fmla="*/ 6 w 51"/>
                  <a:gd name="T27" fmla="*/ 12 h 96"/>
                  <a:gd name="T28" fmla="*/ 1 w 51"/>
                  <a:gd name="T29" fmla="*/ 21 h 96"/>
                  <a:gd name="T30" fmla="*/ 0 w 51"/>
                  <a:gd name="T3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1" h="96">
                    <a:moveTo>
                      <a:pt x="0" y="0"/>
                    </a:moveTo>
                    <a:cubicBezTo>
                      <a:pt x="21" y="20"/>
                      <a:pt x="38" y="43"/>
                      <a:pt x="51" y="69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5" y="84"/>
                      <a:pt x="44" y="96"/>
                      <a:pt x="42" y="92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5" y="46"/>
                      <a:pt x="24" y="60"/>
                      <a:pt x="25" y="80"/>
                    </a:cubicBezTo>
                    <a:cubicBezTo>
                      <a:pt x="19" y="74"/>
                      <a:pt x="20" y="58"/>
                      <a:pt x="21" y="40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1" y="48"/>
                      <a:pt x="13" y="36"/>
                      <a:pt x="14" y="24"/>
                    </a:cubicBezTo>
                    <a:cubicBezTo>
                      <a:pt x="11" y="21"/>
                      <a:pt x="8" y="28"/>
                      <a:pt x="7" y="46"/>
                    </a:cubicBezTo>
                    <a:cubicBezTo>
                      <a:pt x="3" y="34"/>
                      <a:pt x="4" y="24"/>
                      <a:pt x="6" y="12"/>
                    </a:cubicBezTo>
                    <a:cubicBezTo>
                      <a:pt x="1" y="21"/>
                      <a:pt x="1" y="21"/>
                      <a:pt x="1" y="2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3" name="Freeform 113"/>
              <p:cNvSpPr>
                <a:spLocks/>
              </p:cNvSpPr>
              <p:nvPr userDrawn="1"/>
            </p:nvSpPr>
            <p:spPr bwMode="auto">
              <a:xfrm>
                <a:off x="-601259" y="5725847"/>
                <a:ext cx="47920" cy="18203"/>
              </a:xfrm>
              <a:custGeom>
                <a:avLst/>
                <a:gdLst>
                  <a:gd name="T0" fmla="*/ 9 w 109"/>
                  <a:gd name="T1" fmla="*/ 19 h 41"/>
                  <a:gd name="T2" fmla="*/ 34 w 109"/>
                  <a:gd name="T3" fmla="*/ 25 h 41"/>
                  <a:gd name="T4" fmla="*/ 35 w 109"/>
                  <a:gd name="T5" fmla="*/ 30 h 41"/>
                  <a:gd name="T6" fmla="*/ 80 w 109"/>
                  <a:gd name="T7" fmla="*/ 13 h 41"/>
                  <a:gd name="T8" fmla="*/ 74 w 109"/>
                  <a:gd name="T9" fmla="*/ 13 h 41"/>
                  <a:gd name="T10" fmla="*/ 85 w 109"/>
                  <a:gd name="T11" fmla="*/ 4 h 41"/>
                  <a:gd name="T12" fmla="*/ 95 w 109"/>
                  <a:gd name="T13" fmla="*/ 3 h 41"/>
                  <a:gd name="T14" fmla="*/ 109 w 109"/>
                  <a:gd name="T15" fmla="*/ 0 h 41"/>
                  <a:gd name="T16" fmla="*/ 74 w 109"/>
                  <a:gd name="T17" fmla="*/ 29 h 41"/>
                  <a:gd name="T18" fmla="*/ 27 w 109"/>
                  <a:gd name="T19" fmla="*/ 36 h 41"/>
                  <a:gd name="T20" fmla="*/ 4 w 109"/>
                  <a:gd name="T21" fmla="*/ 22 h 41"/>
                  <a:gd name="T22" fmla="*/ 9 w 109"/>
                  <a:gd name="T23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9" h="41">
                    <a:moveTo>
                      <a:pt x="9" y="19"/>
                    </a:moveTo>
                    <a:cubicBezTo>
                      <a:pt x="16" y="24"/>
                      <a:pt x="25" y="25"/>
                      <a:pt x="34" y="25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50" y="30"/>
                      <a:pt x="65" y="24"/>
                      <a:pt x="80" y="13"/>
                    </a:cubicBezTo>
                    <a:cubicBezTo>
                      <a:pt x="80" y="12"/>
                      <a:pt x="77" y="12"/>
                      <a:pt x="74" y="13"/>
                    </a:cubicBezTo>
                    <a:cubicBezTo>
                      <a:pt x="63" y="19"/>
                      <a:pt x="64" y="15"/>
                      <a:pt x="85" y="4"/>
                    </a:cubicBezTo>
                    <a:cubicBezTo>
                      <a:pt x="88" y="3"/>
                      <a:pt x="90" y="5"/>
                      <a:pt x="95" y="3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98" y="10"/>
                      <a:pt x="87" y="20"/>
                      <a:pt x="74" y="29"/>
                    </a:cubicBezTo>
                    <a:cubicBezTo>
                      <a:pt x="57" y="39"/>
                      <a:pt x="42" y="41"/>
                      <a:pt x="27" y="36"/>
                    </a:cubicBezTo>
                    <a:cubicBezTo>
                      <a:pt x="19" y="33"/>
                      <a:pt x="11" y="28"/>
                      <a:pt x="4" y="22"/>
                    </a:cubicBezTo>
                    <a:cubicBezTo>
                      <a:pt x="2" y="19"/>
                      <a:pt x="0" y="17"/>
                      <a:pt x="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4" name="Oval 114"/>
              <p:cNvSpPr>
                <a:spLocks noChangeArrowheads="1"/>
              </p:cNvSpPr>
              <p:nvPr userDrawn="1"/>
            </p:nvSpPr>
            <p:spPr bwMode="auto">
              <a:xfrm>
                <a:off x="-560026" y="5736086"/>
                <a:ext cx="2229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5" name="Freeform 115"/>
              <p:cNvSpPr>
                <a:spLocks/>
              </p:cNvSpPr>
              <p:nvPr userDrawn="1"/>
            </p:nvSpPr>
            <p:spPr bwMode="auto">
              <a:xfrm>
                <a:off x="-552225" y="5752013"/>
                <a:ext cx="3343" cy="2275"/>
              </a:xfrm>
              <a:custGeom>
                <a:avLst/>
                <a:gdLst>
                  <a:gd name="T0" fmla="*/ 1 w 6"/>
                  <a:gd name="T1" fmla="*/ 2 h 7"/>
                  <a:gd name="T2" fmla="*/ 5 w 6"/>
                  <a:gd name="T3" fmla="*/ 1 h 7"/>
                  <a:gd name="T4" fmla="*/ 5 w 6"/>
                  <a:gd name="T5" fmla="*/ 5 h 7"/>
                  <a:gd name="T6" fmla="*/ 1 w 6"/>
                  <a:gd name="T7" fmla="*/ 7 h 7"/>
                  <a:gd name="T8" fmla="*/ 1 w 6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2"/>
                    </a:moveTo>
                    <a:cubicBezTo>
                      <a:pt x="3" y="0"/>
                      <a:pt x="4" y="0"/>
                      <a:pt x="5" y="1"/>
                    </a:cubicBezTo>
                    <a:cubicBezTo>
                      <a:pt x="6" y="2"/>
                      <a:pt x="6" y="3"/>
                      <a:pt x="5" y="5"/>
                    </a:cubicBezTo>
                    <a:cubicBezTo>
                      <a:pt x="4" y="7"/>
                      <a:pt x="2" y="7"/>
                      <a:pt x="1" y="7"/>
                    </a:cubicBezTo>
                    <a:cubicBezTo>
                      <a:pt x="0" y="6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6" name="Freeform 116"/>
              <p:cNvSpPr>
                <a:spLocks/>
              </p:cNvSpPr>
              <p:nvPr userDrawn="1"/>
            </p:nvSpPr>
            <p:spPr bwMode="auto">
              <a:xfrm>
                <a:off x="-534394" y="5745187"/>
                <a:ext cx="4458" cy="2275"/>
              </a:xfrm>
              <a:custGeom>
                <a:avLst/>
                <a:gdLst>
                  <a:gd name="T0" fmla="*/ 4 w 9"/>
                  <a:gd name="T1" fmla="*/ 1 h 7"/>
                  <a:gd name="T2" fmla="*/ 8 w 9"/>
                  <a:gd name="T3" fmla="*/ 1 h 7"/>
                  <a:gd name="T4" fmla="*/ 6 w 9"/>
                  <a:gd name="T5" fmla="*/ 6 h 7"/>
                  <a:gd name="T6" fmla="*/ 2 w 9"/>
                  <a:gd name="T7" fmla="*/ 5 h 7"/>
                  <a:gd name="T8" fmla="*/ 4 w 9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4" y="1"/>
                    </a:moveTo>
                    <a:cubicBezTo>
                      <a:pt x="6" y="0"/>
                      <a:pt x="8" y="0"/>
                      <a:pt x="8" y="1"/>
                    </a:cubicBezTo>
                    <a:cubicBezTo>
                      <a:pt x="9" y="2"/>
                      <a:pt x="8" y="5"/>
                      <a:pt x="6" y="6"/>
                    </a:cubicBezTo>
                    <a:cubicBezTo>
                      <a:pt x="4" y="7"/>
                      <a:pt x="2" y="7"/>
                      <a:pt x="2" y="5"/>
                    </a:cubicBezTo>
                    <a:cubicBezTo>
                      <a:pt x="0" y="4"/>
                      <a:pt x="2" y="2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7" name="Freeform 117"/>
              <p:cNvSpPr>
                <a:spLocks/>
              </p:cNvSpPr>
              <p:nvPr userDrawn="1"/>
            </p:nvSpPr>
            <p:spPr bwMode="auto">
              <a:xfrm>
                <a:off x="-536623" y="5740636"/>
                <a:ext cx="2229" cy="3413"/>
              </a:xfrm>
              <a:custGeom>
                <a:avLst/>
                <a:gdLst>
                  <a:gd name="T0" fmla="*/ 1 w 7"/>
                  <a:gd name="T1" fmla="*/ 2 h 7"/>
                  <a:gd name="T2" fmla="*/ 6 w 7"/>
                  <a:gd name="T3" fmla="*/ 1 h 7"/>
                  <a:gd name="T4" fmla="*/ 5 w 7"/>
                  <a:gd name="T5" fmla="*/ 6 h 7"/>
                  <a:gd name="T6" fmla="*/ 1 w 7"/>
                  <a:gd name="T7" fmla="*/ 6 h 7"/>
                  <a:gd name="T8" fmla="*/ 1 w 7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2"/>
                    </a:moveTo>
                    <a:cubicBezTo>
                      <a:pt x="3" y="1"/>
                      <a:pt x="5" y="0"/>
                      <a:pt x="6" y="1"/>
                    </a:cubicBezTo>
                    <a:cubicBezTo>
                      <a:pt x="7" y="2"/>
                      <a:pt x="6" y="4"/>
                      <a:pt x="5" y="6"/>
                    </a:cubicBezTo>
                    <a:cubicBezTo>
                      <a:pt x="3" y="7"/>
                      <a:pt x="1" y="7"/>
                      <a:pt x="1" y="6"/>
                    </a:cubicBezTo>
                    <a:cubicBezTo>
                      <a:pt x="0" y="6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8" name="Freeform 118"/>
              <p:cNvSpPr>
                <a:spLocks/>
              </p:cNvSpPr>
              <p:nvPr userDrawn="1"/>
            </p:nvSpPr>
            <p:spPr bwMode="auto">
              <a:xfrm>
                <a:off x="-567827" y="5747463"/>
                <a:ext cx="3343" cy="2275"/>
              </a:xfrm>
              <a:custGeom>
                <a:avLst/>
                <a:gdLst>
                  <a:gd name="T0" fmla="*/ 3 w 8"/>
                  <a:gd name="T1" fmla="*/ 1 h 6"/>
                  <a:gd name="T2" fmla="*/ 8 w 8"/>
                  <a:gd name="T3" fmla="*/ 2 h 6"/>
                  <a:gd name="T4" fmla="*/ 4 w 8"/>
                  <a:gd name="T5" fmla="*/ 5 h 6"/>
                  <a:gd name="T6" fmla="*/ 0 w 8"/>
                  <a:gd name="T7" fmla="*/ 4 h 6"/>
                  <a:gd name="T8" fmla="*/ 3 w 8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3" y="1"/>
                    </a:moveTo>
                    <a:cubicBezTo>
                      <a:pt x="5" y="0"/>
                      <a:pt x="7" y="1"/>
                      <a:pt x="8" y="2"/>
                    </a:cubicBezTo>
                    <a:cubicBezTo>
                      <a:pt x="8" y="3"/>
                      <a:pt x="6" y="5"/>
                      <a:pt x="4" y="5"/>
                    </a:cubicBezTo>
                    <a:cubicBezTo>
                      <a:pt x="3" y="6"/>
                      <a:pt x="1" y="5"/>
                      <a:pt x="0" y="4"/>
                    </a:cubicBezTo>
                    <a:cubicBezTo>
                      <a:pt x="0" y="3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9" name="Freeform 119"/>
              <p:cNvSpPr>
                <a:spLocks/>
              </p:cNvSpPr>
              <p:nvPr userDrawn="1"/>
            </p:nvSpPr>
            <p:spPr bwMode="auto">
              <a:xfrm>
                <a:off x="-557797" y="5767940"/>
                <a:ext cx="5572" cy="2275"/>
              </a:xfrm>
              <a:custGeom>
                <a:avLst/>
                <a:gdLst>
                  <a:gd name="T0" fmla="*/ 4 w 11"/>
                  <a:gd name="T1" fmla="*/ 1 h 6"/>
                  <a:gd name="T2" fmla="*/ 10 w 11"/>
                  <a:gd name="T3" fmla="*/ 1 h 6"/>
                  <a:gd name="T4" fmla="*/ 7 w 11"/>
                  <a:gd name="T5" fmla="*/ 6 h 6"/>
                  <a:gd name="T6" fmla="*/ 1 w 11"/>
                  <a:gd name="T7" fmla="*/ 5 h 6"/>
                  <a:gd name="T8" fmla="*/ 4 w 11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4" y="1"/>
                    </a:moveTo>
                    <a:cubicBezTo>
                      <a:pt x="7" y="0"/>
                      <a:pt x="10" y="0"/>
                      <a:pt x="10" y="1"/>
                    </a:cubicBezTo>
                    <a:cubicBezTo>
                      <a:pt x="11" y="3"/>
                      <a:pt x="10" y="4"/>
                      <a:pt x="7" y="6"/>
                    </a:cubicBezTo>
                    <a:cubicBezTo>
                      <a:pt x="4" y="6"/>
                      <a:pt x="1" y="6"/>
                      <a:pt x="1" y="5"/>
                    </a:cubicBezTo>
                    <a:cubicBezTo>
                      <a:pt x="0" y="4"/>
                      <a:pt x="1" y="2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0" name="Freeform 120"/>
              <p:cNvSpPr>
                <a:spLocks/>
              </p:cNvSpPr>
              <p:nvPr userDrawn="1"/>
            </p:nvSpPr>
            <p:spPr bwMode="auto">
              <a:xfrm>
                <a:off x="-594573" y="5740636"/>
                <a:ext cx="26746" cy="13652"/>
              </a:xfrm>
              <a:custGeom>
                <a:avLst/>
                <a:gdLst>
                  <a:gd name="T0" fmla="*/ 8 w 59"/>
                  <a:gd name="T1" fmla="*/ 18 h 28"/>
                  <a:gd name="T2" fmla="*/ 37 w 59"/>
                  <a:gd name="T3" fmla="*/ 10 h 28"/>
                  <a:gd name="T4" fmla="*/ 51 w 59"/>
                  <a:gd name="T5" fmla="*/ 3 h 28"/>
                  <a:gd name="T6" fmla="*/ 53 w 59"/>
                  <a:gd name="T7" fmla="*/ 6 h 28"/>
                  <a:gd name="T8" fmla="*/ 34 w 59"/>
                  <a:gd name="T9" fmla="*/ 20 h 28"/>
                  <a:gd name="T10" fmla="*/ 7 w 59"/>
                  <a:gd name="T11" fmla="*/ 25 h 28"/>
                  <a:gd name="T12" fmla="*/ 8 w 59"/>
                  <a:gd name="T13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28">
                    <a:moveTo>
                      <a:pt x="8" y="18"/>
                    </a:moveTo>
                    <a:cubicBezTo>
                      <a:pt x="15" y="18"/>
                      <a:pt x="24" y="15"/>
                      <a:pt x="37" y="10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8" y="0"/>
                      <a:pt x="59" y="1"/>
                      <a:pt x="53" y="6"/>
                    </a:cubicBezTo>
                    <a:cubicBezTo>
                      <a:pt x="47" y="12"/>
                      <a:pt x="39" y="15"/>
                      <a:pt x="34" y="20"/>
                    </a:cubicBezTo>
                    <a:cubicBezTo>
                      <a:pt x="28" y="23"/>
                      <a:pt x="20" y="28"/>
                      <a:pt x="7" y="25"/>
                    </a:cubicBezTo>
                    <a:cubicBezTo>
                      <a:pt x="0" y="23"/>
                      <a:pt x="2" y="19"/>
                      <a:pt x="8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1" name="Freeform 121"/>
              <p:cNvSpPr>
                <a:spLocks/>
              </p:cNvSpPr>
              <p:nvPr userDrawn="1"/>
            </p:nvSpPr>
            <p:spPr bwMode="auto">
              <a:xfrm>
                <a:off x="-573399" y="5734948"/>
                <a:ext cx="32318" cy="15927"/>
              </a:xfrm>
              <a:custGeom>
                <a:avLst/>
                <a:gdLst>
                  <a:gd name="T0" fmla="*/ 5 w 74"/>
                  <a:gd name="T1" fmla="*/ 26 h 36"/>
                  <a:gd name="T2" fmla="*/ 29 w 74"/>
                  <a:gd name="T3" fmla="*/ 12 h 36"/>
                  <a:gd name="T4" fmla="*/ 60 w 74"/>
                  <a:gd name="T5" fmla="*/ 7 h 36"/>
                  <a:gd name="T6" fmla="*/ 66 w 74"/>
                  <a:gd name="T7" fmla="*/ 16 h 36"/>
                  <a:gd name="T8" fmla="*/ 57 w 74"/>
                  <a:gd name="T9" fmla="*/ 22 h 36"/>
                  <a:gd name="T10" fmla="*/ 32 w 74"/>
                  <a:gd name="T11" fmla="*/ 33 h 36"/>
                  <a:gd name="T12" fmla="*/ 29 w 74"/>
                  <a:gd name="T13" fmla="*/ 29 h 36"/>
                  <a:gd name="T14" fmla="*/ 38 w 74"/>
                  <a:gd name="T15" fmla="*/ 23 h 36"/>
                  <a:gd name="T16" fmla="*/ 59 w 74"/>
                  <a:gd name="T17" fmla="*/ 16 h 36"/>
                  <a:gd name="T18" fmla="*/ 8 w 74"/>
                  <a:gd name="T19" fmla="*/ 30 h 36"/>
                  <a:gd name="T20" fmla="*/ 5 w 74"/>
                  <a:gd name="T21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36">
                    <a:moveTo>
                      <a:pt x="5" y="26"/>
                    </a:moveTo>
                    <a:cubicBezTo>
                      <a:pt x="13" y="19"/>
                      <a:pt x="17" y="17"/>
                      <a:pt x="29" y="12"/>
                    </a:cubicBezTo>
                    <a:cubicBezTo>
                      <a:pt x="39" y="8"/>
                      <a:pt x="49" y="7"/>
                      <a:pt x="60" y="7"/>
                    </a:cubicBezTo>
                    <a:cubicBezTo>
                      <a:pt x="67" y="0"/>
                      <a:pt x="74" y="9"/>
                      <a:pt x="66" y="16"/>
                    </a:cubicBezTo>
                    <a:cubicBezTo>
                      <a:pt x="64" y="19"/>
                      <a:pt x="61" y="20"/>
                      <a:pt x="57" y="22"/>
                    </a:cubicBezTo>
                    <a:cubicBezTo>
                      <a:pt x="49" y="28"/>
                      <a:pt x="41" y="31"/>
                      <a:pt x="32" y="33"/>
                    </a:cubicBezTo>
                    <a:cubicBezTo>
                      <a:pt x="21" y="36"/>
                      <a:pt x="20" y="35"/>
                      <a:pt x="29" y="29"/>
                    </a:cubicBezTo>
                    <a:cubicBezTo>
                      <a:pt x="32" y="26"/>
                      <a:pt x="35" y="24"/>
                      <a:pt x="38" y="23"/>
                    </a:cubicBezTo>
                    <a:cubicBezTo>
                      <a:pt x="45" y="18"/>
                      <a:pt x="52" y="17"/>
                      <a:pt x="59" y="16"/>
                    </a:cubicBezTo>
                    <a:cubicBezTo>
                      <a:pt x="48" y="10"/>
                      <a:pt x="28" y="20"/>
                      <a:pt x="8" y="30"/>
                    </a:cubicBezTo>
                    <a:cubicBezTo>
                      <a:pt x="1" y="33"/>
                      <a:pt x="0" y="31"/>
                      <a:pt x="5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2" name="Freeform 122"/>
              <p:cNvSpPr>
                <a:spLocks/>
              </p:cNvSpPr>
              <p:nvPr userDrawn="1"/>
            </p:nvSpPr>
            <p:spPr bwMode="auto">
              <a:xfrm>
                <a:off x="-546653" y="5731535"/>
                <a:ext cx="11144" cy="10239"/>
              </a:xfrm>
              <a:custGeom>
                <a:avLst/>
                <a:gdLst>
                  <a:gd name="T0" fmla="*/ 0 w 25"/>
                  <a:gd name="T1" fmla="*/ 1 h 23"/>
                  <a:gd name="T2" fmla="*/ 13 w 25"/>
                  <a:gd name="T3" fmla="*/ 1 h 23"/>
                  <a:gd name="T4" fmla="*/ 25 w 25"/>
                  <a:gd name="T5" fmla="*/ 13 h 23"/>
                  <a:gd name="T6" fmla="*/ 17 w 25"/>
                  <a:gd name="T7" fmla="*/ 23 h 23"/>
                  <a:gd name="T8" fmla="*/ 6 w 25"/>
                  <a:gd name="T9" fmla="*/ 6 h 23"/>
                  <a:gd name="T10" fmla="*/ 0 w 25"/>
                  <a:gd name="T11" fmla="*/ 5 h 23"/>
                  <a:gd name="T12" fmla="*/ 0 w 25"/>
                  <a:gd name="T1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3">
                    <a:moveTo>
                      <a:pt x="0" y="1"/>
                    </a:moveTo>
                    <a:cubicBezTo>
                      <a:pt x="4" y="0"/>
                      <a:pt x="8" y="1"/>
                      <a:pt x="13" y="1"/>
                    </a:cubicBezTo>
                    <a:cubicBezTo>
                      <a:pt x="21" y="3"/>
                      <a:pt x="25" y="7"/>
                      <a:pt x="25" y="13"/>
                    </a:cubicBezTo>
                    <a:cubicBezTo>
                      <a:pt x="23" y="19"/>
                      <a:pt x="21" y="22"/>
                      <a:pt x="17" y="23"/>
                    </a:cubicBezTo>
                    <a:cubicBezTo>
                      <a:pt x="15" y="13"/>
                      <a:pt x="12" y="7"/>
                      <a:pt x="6" y="6"/>
                    </a:cubicBezTo>
                    <a:cubicBezTo>
                      <a:pt x="4" y="5"/>
                      <a:pt x="2" y="5"/>
                      <a:pt x="0" y="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3" name="Freeform 123"/>
              <p:cNvSpPr>
                <a:spLocks/>
              </p:cNvSpPr>
              <p:nvPr userDrawn="1"/>
            </p:nvSpPr>
            <p:spPr bwMode="auto">
              <a:xfrm>
                <a:off x="-553339" y="5731535"/>
                <a:ext cx="4458" cy="3413"/>
              </a:xfrm>
              <a:custGeom>
                <a:avLst/>
                <a:gdLst>
                  <a:gd name="T0" fmla="*/ 5 w 10"/>
                  <a:gd name="T1" fmla="*/ 3 h 6"/>
                  <a:gd name="T2" fmla="*/ 10 w 10"/>
                  <a:gd name="T3" fmla="*/ 0 h 6"/>
                  <a:gd name="T4" fmla="*/ 10 w 10"/>
                  <a:gd name="T5" fmla="*/ 4 h 6"/>
                  <a:gd name="T6" fmla="*/ 5 w 10"/>
                  <a:gd name="T7" fmla="*/ 5 h 6"/>
                  <a:gd name="T8" fmla="*/ 5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5" y="3"/>
                    </a:moveTo>
                    <a:cubicBezTo>
                      <a:pt x="7" y="2"/>
                      <a:pt x="8" y="1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5"/>
                      <a:pt x="8" y="5"/>
                      <a:pt x="5" y="5"/>
                    </a:cubicBezTo>
                    <a:cubicBezTo>
                      <a:pt x="3" y="6"/>
                      <a:pt x="0" y="4"/>
                      <a:pt x="5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4" name="Freeform 124"/>
              <p:cNvSpPr>
                <a:spLocks/>
              </p:cNvSpPr>
              <p:nvPr userDrawn="1"/>
            </p:nvSpPr>
            <p:spPr bwMode="auto">
              <a:xfrm>
                <a:off x="-556682" y="5725847"/>
                <a:ext cx="26746" cy="6826"/>
              </a:xfrm>
              <a:custGeom>
                <a:avLst/>
                <a:gdLst>
                  <a:gd name="T0" fmla="*/ 3 w 60"/>
                  <a:gd name="T1" fmla="*/ 11 h 16"/>
                  <a:gd name="T2" fmla="*/ 22 w 60"/>
                  <a:gd name="T3" fmla="*/ 1 h 16"/>
                  <a:gd name="T4" fmla="*/ 45 w 60"/>
                  <a:gd name="T5" fmla="*/ 1 h 16"/>
                  <a:gd name="T6" fmla="*/ 44 w 60"/>
                  <a:gd name="T7" fmla="*/ 8 h 16"/>
                  <a:gd name="T8" fmla="*/ 22 w 60"/>
                  <a:gd name="T9" fmla="*/ 8 h 16"/>
                  <a:gd name="T10" fmla="*/ 5 w 60"/>
                  <a:gd name="T11" fmla="*/ 14 h 16"/>
                  <a:gd name="T12" fmla="*/ 3 w 60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">
                    <a:moveTo>
                      <a:pt x="3" y="11"/>
                    </a:moveTo>
                    <a:cubicBezTo>
                      <a:pt x="8" y="6"/>
                      <a:pt x="14" y="1"/>
                      <a:pt x="22" y="1"/>
                    </a:cubicBezTo>
                    <a:cubicBezTo>
                      <a:pt x="29" y="0"/>
                      <a:pt x="37" y="0"/>
                      <a:pt x="45" y="1"/>
                    </a:cubicBezTo>
                    <a:cubicBezTo>
                      <a:pt x="60" y="7"/>
                      <a:pt x="54" y="12"/>
                      <a:pt x="44" y="8"/>
                    </a:cubicBezTo>
                    <a:cubicBezTo>
                      <a:pt x="38" y="4"/>
                      <a:pt x="31" y="5"/>
                      <a:pt x="22" y="8"/>
                    </a:cubicBezTo>
                    <a:cubicBezTo>
                      <a:pt x="22" y="14"/>
                      <a:pt x="11" y="9"/>
                      <a:pt x="5" y="14"/>
                    </a:cubicBezTo>
                    <a:cubicBezTo>
                      <a:pt x="1" y="16"/>
                      <a:pt x="0" y="14"/>
                      <a:pt x="3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5" name="Freeform 125"/>
              <p:cNvSpPr>
                <a:spLocks/>
              </p:cNvSpPr>
              <p:nvPr userDrawn="1"/>
            </p:nvSpPr>
            <p:spPr bwMode="auto">
              <a:xfrm>
                <a:off x="-535508" y="5731535"/>
                <a:ext cx="3343" cy="7964"/>
              </a:xfrm>
              <a:custGeom>
                <a:avLst/>
                <a:gdLst>
                  <a:gd name="T0" fmla="*/ 0 w 9"/>
                  <a:gd name="T1" fmla="*/ 0 h 18"/>
                  <a:gd name="T2" fmla="*/ 9 w 9"/>
                  <a:gd name="T3" fmla="*/ 5 h 18"/>
                  <a:gd name="T4" fmla="*/ 4 w 9"/>
                  <a:gd name="T5" fmla="*/ 18 h 18"/>
                  <a:gd name="T6" fmla="*/ 0 w 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8">
                    <a:moveTo>
                      <a:pt x="0" y="0"/>
                    </a:moveTo>
                    <a:cubicBezTo>
                      <a:pt x="4" y="0"/>
                      <a:pt x="8" y="1"/>
                      <a:pt x="9" y="5"/>
                    </a:cubicBezTo>
                    <a:cubicBezTo>
                      <a:pt x="9" y="11"/>
                      <a:pt x="8" y="15"/>
                      <a:pt x="4" y="18"/>
                    </a:cubicBezTo>
                    <a:cubicBezTo>
                      <a:pt x="6" y="6"/>
                      <a:pt x="1" y="7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6" name="Freeform 126"/>
              <p:cNvSpPr>
                <a:spLocks/>
              </p:cNvSpPr>
              <p:nvPr userDrawn="1"/>
            </p:nvSpPr>
            <p:spPr bwMode="auto">
              <a:xfrm>
                <a:off x="-532165" y="5724709"/>
                <a:ext cx="6687" cy="18203"/>
              </a:xfrm>
              <a:custGeom>
                <a:avLst/>
                <a:gdLst>
                  <a:gd name="T0" fmla="*/ 6 w 15"/>
                  <a:gd name="T1" fmla="*/ 11 h 41"/>
                  <a:gd name="T2" fmla="*/ 6 w 15"/>
                  <a:gd name="T3" fmla="*/ 26 h 41"/>
                  <a:gd name="T4" fmla="*/ 1 w 15"/>
                  <a:gd name="T5" fmla="*/ 35 h 41"/>
                  <a:gd name="T6" fmla="*/ 4 w 15"/>
                  <a:gd name="T7" fmla="*/ 40 h 41"/>
                  <a:gd name="T8" fmla="*/ 12 w 15"/>
                  <a:gd name="T9" fmla="*/ 26 h 41"/>
                  <a:gd name="T10" fmla="*/ 15 w 15"/>
                  <a:gd name="T11" fmla="*/ 10 h 41"/>
                  <a:gd name="T12" fmla="*/ 6 w 15"/>
                  <a:gd name="T13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1">
                    <a:moveTo>
                      <a:pt x="6" y="11"/>
                    </a:moveTo>
                    <a:cubicBezTo>
                      <a:pt x="7" y="13"/>
                      <a:pt x="8" y="18"/>
                      <a:pt x="6" y="2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40"/>
                      <a:pt x="1" y="41"/>
                      <a:pt x="4" y="40"/>
                    </a:cubicBezTo>
                    <a:cubicBezTo>
                      <a:pt x="9" y="37"/>
                      <a:pt x="12" y="32"/>
                      <a:pt x="12" y="26"/>
                    </a:cubicBezTo>
                    <a:cubicBezTo>
                      <a:pt x="12" y="17"/>
                      <a:pt x="12" y="13"/>
                      <a:pt x="15" y="10"/>
                    </a:cubicBezTo>
                    <a:cubicBezTo>
                      <a:pt x="10" y="0"/>
                      <a:pt x="4" y="1"/>
                      <a:pt x="6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7" name="Freeform 127"/>
              <p:cNvSpPr>
                <a:spLocks/>
              </p:cNvSpPr>
              <p:nvPr userDrawn="1"/>
            </p:nvSpPr>
            <p:spPr bwMode="auto">
              <a:xfrm>
                <a:off x="-546653" y="5745187"/>
                <a:ext cx="7801" cy="12515"/>
              </a:xfrm>
              <a:custGeom>
                <a:avLst/>
                <a:gdLst>
                  <a:gd name="T0" fmla="*/ 0 w 19"/>
                  <a:gd name="T1" fmla="*/ 20 h 27"/>
                  <a:gd name="T2" fmla="*/ 16 w 19"/>
                  <a:gd name="T3" fmla="*/ 20 h 27"/>
                  <a:gd name="T4" fmla="*/ 15 w 19"/>
                  <a:gd name="T5" fmla="*/ 0 h 27"/>
                  <a:gd name="T6" fmla="*/ 0 w 19"/>
                  <a:gd name="T7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7">
                    <a:moveTo>
                      <a:pt x="0" y="20"/>
                    </a:moveTo>
                    <a:cubicBezTo>
                      <a:pt x="0" y="26"/>
                      <a:pt x="14" y="27"/>
                      <a:pt x="16" y="20"/>
                    </a:cubicBezTo>
                    <a:cubicBezTo>
                      <a:pt x="19" y="13"/>
                      <a:pt x="13" y="7"/>
                      <a:pt x="15" y="0"/>
                    </a:cubicBezTo>
                    <a:cubicBezTo>
                      <a:pt x="6" y="2"/>
                      <a:pt x="0" y="9"/>
                      <a:pt x="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8" name="Freeform 128"/>
              <p:cNvSpPr>
                <a:spLocks/>
              </p:cNvSpPr>
              <p:nvPr userDrawn="1"/>
            </p:nvSpPr>
            <p:spPr bwMode="auto">
              <a:xfrm>
                <a:off x="-549996" y="5758839"/>
                <a:ext cx="12259" cy="12515"/>
              </a:xfrm>
              <a:custGeom>
                <a:avLst/>
                <a:gdLst>
                  <a:gd name="T0" fmla="*/ 2 w 27"/>
                  <a:gd name="T1" fmla="*/ 8 h 30"/>
                  <a:gd name="T2" fmla="*/ 17 w 27"/>
                  <a:gd name="T3" fmla="*/ 1 h 30"/>
                  <a:gd name="T4" fmla="*/ 26 w 27"/>
                  <a:gd name="T5" fmla="*/ 8 h 30"/>
                  <a:gd name="T6" fmla="*/ 25 w 27"/>
                  <a:gd name="T7" fmla="*/ 24 h 30"/>
                  <a:gd name="T8" fmla="*/ 17 w 27"/>
                  <a:gd name="T9" fmla="*/ 29 h 30"/>
                  <a:gd name="T10" fmla="*/ 0 w 27"/>
                  <a:gd name="T11" fmla="*/ 30 h 30"/>
                  <a:gd name="T12" fmla="*/ 2 w 27"/>
                  <a:gd name="T13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0">
                    <a:moveTo>
                      <a:pt x="2" y="8"/>
                    </a:moveTo>
                    <a:cubicBezTo>
                      <a:pt x="5" y="2"/>
                      <a:pt x="10" y="0"/>
                      <a:pt x="17" y="1"/>
                    </a:cubicBezTo>
                    <a:cubicBezTo>
                      <a:pt x="23" y="1"/>
                      <a:pt x="26" y="2"/>
                      <a:pt x="26" y="8"/>
                    </a:cubicBezTo>
                    <a:cubicBezTo>
                      <a:pt x="26" y="13"/>
                      <a:pt x="27" y="19"/>
                      <a:pt x="25" y="24"/>
                    </a:cubicBezTo>
                    <a:cubicBezTo>
                      <a:pt x="24" y="29"/>
                      <a:pt x="23" y="28"/>
                      <a:pt x="17" y="29"/>
                    </a:cubicBezTo>
                    <a:cubicBezTo>
                      <a:pt x="10" y="29"/>
                      <a:pt x="8" y="26"/>
                      <a:pt x="0" y="30"/>
                    </a:cubicBezTo>
                    <a:cubicBezTo>
                      <a:pt x="4" y="20"/>
                      <a:pt x="0" y="16"/>
                      <a:pt x="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9" name="Freeform 129"/>
              <p:cNvSpPr>
                <a:spLocks/>
              </p:cNvSpPr>
              <p:nvPr userDrawn="1"/>
            </p:nvSpPr>
            <p:spPr bwMode="auto">
              <a:xfrm>
                <a:off x="-538852" y="5747463"/>
                <a:ext cx="6687" cy="11376"/>
              </a:xfrm>
              <a:custGeom>
                <a:avLst/>
                <a:gdLst>
                  <a:gd name="T0" fmla="*/ 3 w 14"/>
                  <a:gd name="T1" fmla="*/ 7 h 23"/>
                  <a:gd name="T2" fmla="*/ 7 w 14"/>
                  <a:gd name="T3" fmla="*/ 3 h 23"/>
                  <a:gd name="T4" fmla="*/ 13 w 14"/>
                  <a:gd name="T5" fmla="*/ 15 h 23"/>
                  <a:gd name="T6" fmla="*/ 6 w 14"/>
                  <a:gd name="T7" fmla="*/ 19 h 23"/>
                  <a:gd name="T8" fmla="*/ 3 w 14"/>
                  <a:gd name="T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3">
                    <a:moveTo>
                      <a:pt x="3" y="7"/>
                    </a:moveTo>
                    <a:cubicBezTo>
                      <a:pt x="0" y="2"/>
                      <a:pt x="4" y="0"/>
                      <a:pt x="7" y="3"/>
                    </a:cubicBezTo>
                    <a:cubicBezTo>
                      <a:pt x="11" y="7"/>
                      <a:pt x="13" y="11"/>
                      <a:pt x="13" y="15"/>
                    </a:cubicBezTo>
                    <a:cubicBezTo>
                      <a:pt x="14" y="19"/>
                      <a:pt x="9" y="23"/>
                      <a:pt x="6" y="19"/>
                    </a:cubicBezTo>
                    <a:cubicBezTo>
                      <a:pt x="3" y="16"/>
                      <a:pt x="7" y="12"/>
                      <a:pt x="3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0" name="Freeform 130"/>
              <p:cNvSpPr>
                <a:spLocks/>
              </p:cNvSpPr>
              <p:nvPr userDrawn="1"/>
            </p:nvSpPr>
            <p:spPr bwMode="auto">
              <a:xfrm>
                <a:off x="-536623" y="5758839"/>
                <a:ext cx="7801" cy="14789"/>
              </a:xfrm>
              <a:custGeom>
                <a:avLst/>
                <a:gdLst>
                  <a:gd name="T0" fmla="*/ 2 w 18"/>
                  <a:gd name="T1" fmla="*/ 7 h 33"/>
                  <a:gd name="T2" fmla="*/ 10 w 18"/>
                  <a:gd name="T3" fmla="*/ 3 h 33"/>
                  <a:gd name="T4" fmla="*/ 13 w 18"/>
                  <a:gd name="T5" fmla="*/ 13 h 33"/>
                  <a:gd name="T6" fmla="*/ 13 w 18"/>
                  <a:gd name="T7" fmla="*/ 33 h 33"/>
                  <a:gd name="T8" fmla="*/ 4 w 18"/>
                  <a:gd name="T9" fmla="*/ 28 h 33"/>
                  <a:gd name="T10" fmla="*/ 3 w 18"/>
                  <a:gd name="T11" fmla="*/ 17 h 33"/>
                  <a:gd name="T12" fmla="*/ 2 w 18"/>
                  <a:gd name="T13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3">
                    <a:moveTo>
                      <a:pt x="2" y="7"/>
                    </a:moveTo>
                    <a:cubicBezTo>
                      <a:pt x="0" y="1"/>
                      <a:pt x="2" y="0"/>
                      <a:pt x="10" y="3"/>
                    </a:cubicBezTo>
                    <a:cubicBezTo>
                      <a:pt x="14" y="8"/>
                      <a:pt x="15" y="11"/>
                      <a:pt x="13" y="13"/>
                    </a:cubicBezTo>
                    <a:cubicBezTo>
                      <a:pt x="18" y="18"/>
                      <a:pt x="18" y="25"/>
                      <a:pt x="13" y="33"/>
                    </a:cubicBezTo>
                    <a:cubicBezTo>
                      <a:pt x="10" y="30"/>
                      <a:pt x="6" y="32"/>
                      <a:pt x="4" y="28"/>
                    </a:cubicBezTo>
                    <a:cubicBezTo>
                      <a:pt x="3" y="25"/>
                      <a:pt x="2" y="27"/>
                      <a:pt x="3" y="17"/>
                    </a:cubicBezTo>
                    <a:cubicBezTo>
                      <a:pt x="3" y="14"/>
                      <a:pt x="3" y="11"/>
                      <a:pt x="2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1" name="Freeform 131"/>
              <p:cNvSpPr>
                <a:spLocks/>
              </p:cNvSpPr>
              <p:nvPr userDrawn="1"/>
            </p:nvSpPr>
            <p:spPr bwMode="auto">
              <a:xfrm>
                <a:off x="-534394" y="5783867"/>
                <a:ext cx="4458" cy="3413"/>
              </a:xfrm>
              <a:custGeom>
                <a:avLst/>
                <a:gdLst>
                  <a:gd name="T0" fmla="*/ 5 w 10"/>
                  <a:gd name="T1" fmla="*/ 0 h 7"/>
                  <a:gd name="T2" fmla="*/ 10 w 10"/>
                  <a:gd name="T3" fmla="*/ 4 h 7"/>
                  <a:gd name="T4" fmla="*/ 5 w 10"/>
                  <a:gd name="T5" fmla="*/ 7 h 7"/>
                  <a:gd name="T6" fmla="*/ 0 w 10"/>
                  <a:gd name="T7" fmla="*/ 3 h 7"/>
                  <a:gd name="T8" fmla="*/ 5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5" y="0"/>
                    </a:moveTo>
                    <a:cubicBezTo>
                      <a:pt x="8" y="0"/>
                      <a:pt x="10" y="2"/>
                      <a:pt x="10" y="4"/>
                    </a:cubicBezTo>
                    <a:cubicBezTo>
                      <a:pt x="10" y="6"/>
                      <a:pt x="8" y="7"/>
                      <a:pt x="5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2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2" name="Freeform 132"/>
              <p:cNvSpPr>
                <a:spLocks/>
              </p:cNvSpPr>
              <p:nvPr userDrawn="1"/>
            </p:nvSpPr>
            <p:spPr bwMode="auto">
              <a:xfrm>
                <a:off x="-551110" y="5781592"/>
                <a:ext cx="4458" cy="3413"/>
              </a:xfrm>
              <a:custGeom>
                <a:avLst/>
                <a:gdLst>
                  <a:gd name="T0" fmla="*/ 6 w 12"/>
                  <a:gd name="T1" fmla="*/ 1 h 8"/>
                  <a:gd name="T2" fmla="*/ 11 w 12"/>
                  <a:gd name="T3" fmla="*/ 5 h 8"/>
                  <a:gd name="T4" fmla="*/ 5 w 12"/>
                  <a:gd name="T5" fmla="*/ 8 h 8"/>
                  <a:gd name="T6" fmla="*/ 0 w 12"/>
                  <a:gd name="T7" fmla="*/ 4 h 8"/>
                  <a:gd name="T8" fmla="*/ 6 w 12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">
                    <a:moveTo>
                      <a:pt x="6" y="1"/>
                    </a:moveTo>
                    <a:cubicBezTo>
                      <a:pt x="9" y="1"/>
                      <a:pt x="12" y="3"/>
                      <a:pt x="11" y="5"/>
                    </a:cubicBezTo>
                    <a:cubicBezTo>
                      <a:pt x="11" y="6"/>
                      <a:pt x="8" y="8"/>
                      <a:pt x="5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3" y="0"/>
                      <a:pt x="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3" name="Freeform 133"/>
              <p:cNvSpPr>
                <a:spLocks noEditPoints="1"/>
              </p:cNvSpPr>
              <p:nvPr userDrawn="1"/>
            </p:nvSpPr>
            <p:spPr bwMode="auto">
              <a:xfrm>
                <a:off x="-558911" y="5772491"/>
                <a:ext cx="31204" cy="40956"/>
              </a:xfrm>
              <a:custGeom>
                <a:avLst/>
                <a:gdLst>
                  <a:gd name="T0" fmla="*/ 69 w 69"/>
                  <a:gd name="T1" fmla="*/ 13 h 90"/>
                  <a:gd name="T2" fmla="*/ 42 w 69"/>
                  <a:gd name="T3" fmla="*/ 1 h 90"/>
                  <a:gd name="T4" fmla="*/ 10 w 69"/>
                  <a:gd name="T5" fmla="*/ 5 h 90"/>
                  <a:gd name="T6" fmla="*/ 2 w 69"/>
                  <a:gd name="T7" fmla="*/ 38 h 90"/>
                  <a:gd name="T8" fmla="*/ 7 w 69"/>
                  <a:gd name="T9" fmla="*/ 40 h 90"/>
                  <a:gd name="T10" fmla="*/ 2 w 69"/>
                  <a:gd name="T11" fmla="*/ 43 h 90"/>
                  <a:gd name="T12" fmla="*/ 9 w 69"/>
                  <a:gd name="T13" fmla="*/ 43 h 90"/>
                  <a:gd name="T14" fmla="*/ 5 w 69"/>
                  <a:gd name="T15" fmla="*/ 49 h 90"/>
                  <a:gd name="T16" fmla="*/ 8 w 69"/>
                  <a:gd name="T17" fmla="*/ 51 h 90"/>
                  <a:gd name="T18" fmla="*/ 5 w 69"/>
                  <a:gd name="T19" fmla="*/ 59 h 90"/>
                  <a:gd name="T20" fmla="*/ 9 w 69"/>
                  <a:gd name="T21" fmla="*/ 61 h 90"/>
                  <a:gd name="T22" fmla="*/ 7 w 69"/>
                  <a:gd name="T23" fmla="*/ 66 h 90"/>
                  <a:gd name="T24" fmla="*/ 12 w 69"/>
                  <a:gd name="T25" fmla="*/ 67 h 90"/>
                  <a:gd name="T26" fmla="*/ 11 w 69"/>
                  <a:gd name="T27" fmla="*/ 72 h 90"/>
                  <a:gd name="T28" fmla="*/ 15 w 69"/>
                  <a:gd name="T29" fmla="*/ 72 h 90"/>
                  <a:gd name="T30" fmla="*/ 13 w 69"/>
                  <a:gd name="T31" fmla="*/ 77 h 90"/>
                  <a:gd name="T32" fmla="*/ 17 w 69"/>
                  <a:gd name="T33" fmla="*/ 78 h 90"/>
                  <a:gd name="T34" fmla="*/ 29 w 69"/>
                  <a:gd name="T35" fmla="*/ 88 h 90"/>
                  <a:gd name="T36" fmla="*/ 40 w 69"/>
                  <a:gd name="T37" fmla="*/ 89 h 90"/>
                  <a:gd name="T38" fmla="*/ 56 w 69"/>
                  <a:gd name="T39" fmla="*/ 72 h 90"/>
                  <a:gd name="T40" fmla="*/ 58 w 69"/>
                  <a:gd name="T41" fmla="*/ 62 h 90"/>
                  <a:gd name="T42" fmla="*/ 63 w 69"/>
                  <a:gd name="T43" fmla="*/ 53 h 90"/>
                  <a:gd name="T44" fmla="*/ 66 w 69"/>
                  <a:gd name="T45" fmla="*/ 49 h 90"/>
                  <a:gd name="T46" fmla="*/ 66 w 69"/>
                  <a:gd name="T47" fmla="*/ 34 h 90"/>
                  <a:gd name="T48" fmla="*/ 57 w 69"/>
                  <a:gd name="T49" fmla="*/ 35 h 90"/>
                  <a:gd name="T50" fmla="*/ 48 w 69"/>
                  <a:gd name="T51" fmla="*/ 32 h 90"/>
                  <a:gd name="T52" fmla="*/ 46 w 69"/>
                  <a:gd name="T53" fmla="*/ 51 h 90"/>
                  <a:gd name="T54" fmla="*/ 40 w 69"/>
                  <a:gd name="T55" fmla="*/ 58 h 90"/>
                  <a:gd name="T56" fmla="*/ 29 w 69"/>
                  <a:gd name="T57" fmla="*/ 53 h 90"/>
                  <a:gd name="T58" fmla="*/ 31 w 69"/>
                  <a:gd name="T59" fmla="*/ 47 h 90"/>
                  <a:gd name="T60" fmla="*/ 34 w 69"/>
                  <a:gd name="T61" fmla="*/ 46 h 90"/>
                  <a:gd name="T62" fmla="*/ 34 w 69"/>
                  <a:gd name="T63" fmla="*/ 30 h 90"/>
                  <a:gd name="T64" fmla="*/ 15 w 69"/>
                  <a:gd name="T65" fmla="*/ 28 h 90"/>
                  <a:gd name="T66" fmla="*/ 8 w 69"/>
                  <a:gd name="T67" fmla="*/ 27 h 90"/>
                  <a:gd name="T68" fmla="*/ 15 w 69"/>
                  <a:gd name="T69" fmla="*/ 18 h 90"/>
                  <a:gd name="T70" fmla="*/ 11 w 69"/>
                  <a:gd name="T71" fmla="*/ 12 h 90"/>
                  <a:gd name="T72" fmla="*/ 16 w 69"/>
                  <a:gd name="T73" fmla="*/ 13 h 90"/>
                  <a:gd name="T74" fmla="*/ 32 w 69"/>
                  <a:gd name="T75" fmla="*/ 14 h 90"/>
                  <a:gd name="T76" fmla="*/ 39 w 69"/>
                  <a:gd name="T77" fmla="*/ 19 h 90"/>
                  <a:gd name="T78" fmla="*/ 39 w 69"/>
                  <a:gd name="T79" fmla="*/ 15 h 90"/>
                  <a:gd name="T80" fmla="*/ 50 w 69"/>
                  <a:gd name="T81" fmla="*/ 11 h 90"/>
                  <a:gd name="T82" fmla="*/ 49 w 69"/>
                  <a:gd name="T83" fmla="*/ 23 h 90"/>
                  <a:gd name="T84" fmla="*/ 69 w 69"/>
                  <a:gd name="T85" fmla="*/ 17 h 90"/>
                  <a:gd name="T86" fmla="*/ 69 w 69"/>
                  <a:gd name="T87" fmla="*/ 13 h 90"/>
                  <a:gd name="T88" fmla="*/ 23 w 69"/>
                  <a:gd name="T89" fmla="*/ 64 h 90"/>
                  <a:gd name="T90" fmla="*/ 40 w 69"/>
                  <a:gd name="T91" fmla="*/ 64 h 90"/>
                  <a:gd name="T92" fmla="*/ 42 w 69"/>
                  <a:gd name="T93" fmla="*/ 75 h 90"/>
                  <a:gd name="T94" fmla="*/ 24 w 69"/>
                  <a:gd name="T95" fmla="*/ 73 h 90"/>
                  <a:gd name="T96" fmla="*/ 23 w 69"/>
                  <a:gd name="T97" fmla="*/ 64 h 90"/>
                  <a:gd name="T98" fmla="*/ 31 w 69"/>
                  <a:gd name="T99" fmla="*/ 68 h 90"/>
                  <a:gd name="T100" fmla="*/ 40 w 69"/>
                  <a:gd name="T101" fmla="*/ 68 h 90"/>
                  <a:gd name="T102" fmla="*/ 40 w 69"/>
                  <a:gd name="T103" fmla="*/ 72 h 90"/>
                  <a:gd name="T104" fmla="*/ 33 w 69"/>
                  <a:gd name="T105" fmla="*/ 72 h 90"/>
                  <a:gd name="T106" fmla="*/ 31 w 69"/>
                  <a:gd name="T107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9" h="90">
                    <a:moveTo>
                      <a:pt x="69" y="13"/>
                    </a:moveTo>
                    <a:cubicBezTo>
                      <a:pt x="65" y="7"/>
                      <a:pt x="56" y="3"/>
                      <a:pt x="42" y="1"/>
                    </a:cubicBezTo>
                    <a:cubicBezTo>
                      <a:pt x="34" y="0"/>
                      <a:pt x="22" y="2"/>
                      <a:pt x="10" y="5"/>
                    </a:cubicBezTo>
                    <a:cubicBezTo>
                      <a:pt x="3" y="12"/>
                      <a:pt x="0" y="24"/>
                      <a:pt x="2" y="38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20" y="82"/>
                      <a:pt x="24" y="85"/>
                      <a:pt x="29" y="88"/>
                    </a:cubicBezTo>
                    <a:cubicBezTo>
                      <a:pt x="32" y="90"/>
                      <a:pt x="36" y="90"/>
                      <a:pt x="40" y="89"/>
                    </a:cubicBezTo>
                    <a:cubicBezTo>
                      <a:pt x="48" y="84"/>
                      <a:pt x="50" y="79"/>
                      <a:pt x="56" y="72"/>
                    </a:cubicBezTo>
                    <a:cubicBezTo>
                      <a:pt x="58" y="72"/>
                      <a:pt x="58" y="68"/>
                      <a:pt x="58" y="62"/>
                    </a:cubicBezTo>
                    <a:cubicBezTo>
                      <a:pt x="62" y="60"/>
                      <a:pt x="63" y="57"/>
                      <a:pt x="63" y="53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3" y="35"/>
                      <a:pt x="60" y="36"/>
                      <a:pt x="57" y="3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6" y="54"/>
                      <a:pt x="44" y="60"/>
                      <a:pt x="40" y="58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7" y="52"/>
                      <a:pt x="28" y="48"/>
                      <a:pt x="31" y="47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28" y="32"/>
                      <a:pt x="21" y="32"/>
                      <a:pt x="15" y="28"/>
                    </a:cubicBezTo>
                    <a:cubicBezTo>
                      <a:pt x="13" y="27"/>
                      <a:pt x="10" y="27"/>
                      <a:pt x="8" y="27"/>
                    </a:cubicBezTo>
                    <a:cubicBezTo>
                      <a:pt x="10" y="23"/>
                      <a:pt x="12" y="20"/>
                      <a:pt x="15" y="18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3"/>
                      <a:pt x="16" y="13"/>
                    </a:cubicBezTo>
                    <a:cubicBezTo>
                      <a:pt x="25" y="12"/>
                      <a:pt x="29" y="11"/>
                      <a:pt x="32" y="14"/>
                    </a:cubicBezTo>
                    <a:cubicBezTo>
                      <a:pt x="34" y="16"/>
                      <a:pt x="36" y="18"/>
                      <a:pt x="39" y="19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41" y="10"/>
                      <a:pt x="45" y="9"/>
                      <a:pt x="50" y="11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69" y="17"/>
                      <a:pt x="69" y="17"/>
                      <a:pt x="69" y="17"/>
                    </a:cubicBezTo>
                    <a:lnTo>
                      <a:pt x="69" y="13"/>
                    </a:lnTo>
                    <a:close/>
                    <a:moveTo>
                      <a:pt x="23" y="64"/>
                    </a:moveTo>
                    <a:cubicBezTo>
                      <a:pt x="29" y="62"/>
                      <a:pt x="35" y="62"/>
                      <a:pt x="40" y="64"/>
                    </a:cubicBezTo>
                    <a:cubicBezTo>
                      <a:pt x="50" y="66"/>
                      <a:pt x="51" y="70"/>
                      <a:pt x="42" y="75"/>
                    </a:cubicBezTo>
                    <a:cubicBezTo>
                      <a:pt x="36" y="75"/>
                      <a:pt x="30" y="75"/>
                      <a:pt x="24" y="73"/>
                    </a:cubicBezTo>
                    <a:cubicBezTo>
                      <a:pt x="26" y="70"/>
                      <a:pt x="28" y="69"/>
                      <a:pt x="23" y="64"/>
                    </a:cubicBezTo>
                    <a:close/>
                    <a:moveTo>
                      <a:pt x="31" y="68"/>
                    </a:moveTo>
                    <a:cubicBezTo>
                      <a:pt x="33" y="66"/>
                      <a:pt x="37" y="66"/>
                      <a:pt x="40" y="68"/>
                    </a:cubicBezTo>
                    <a:cubicBezTo>
                      <a:pt x="42" y="69"/>
                      <a:pt x="42" y="71"/>
                      <a:pt x="40" y="72"/>
                    </a:cubicBezTo>
                    <a:cubicBezTo>
                      <a:pt x="37" y="73"/>
                      <a:pt x="36" y="73"/>
                      <a:pt x="33" y="72"/>
                    </a:cubicBezTo>
                    <a:cubicBezTo>
                      <a:pt x="31" y="70"/>
                      <a:pt x="32" y="69"/>
                      <a:pt x="3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4" name="Freeform 134"/>
              <p:cNvSpPr>
                <a:spLocks/>
              </p:cNvSpPr>
              <p:nvPr userDrawn="1"/>
            </p:nvSpPr>
            <p:spPr bwMode="auto">
              <a:xfrm>
                <a:off x="-544424" y="5795244"/>
                <a:ext cx="1114" cy="1137"/>
              </a:xfrm>
              <a:custGeom>
                <a:avLst/>
                <a:gdLst>
                  <a:gd name="T0" fmla="*/ 1 w 3"/>
                  <a:gd name="T1" fmla="*/ 0 h 3"/>
                  <a:gd name="T2" fmla="*/ 3 w 3"/>
                  <a:gd name="T3" fmla="*/ 2 h 3"/>
                  <a:gd name="T4" fmla="*/ 1 w 3"/>
                  <a:gd name="T5" fmla="*/ 3 h 3"/>
                  <a:gd name="T6" fmla="*/ 0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3" y="0"/>
                      <a:pt x="3" y="0"/>
                      <a:pt x="3" y="2"/>
                    </a:cubicBezTo>
                    <a:cubicBezTo>
                      <a:pt x="3" y="2"/>
                      <a:pt x="3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5" name="Freeform 135"/>
              <p:cNvSpPr>
                <a:spLocks/>
              </p:cNvSpPr>
              <p:nvPr userDrawn="1"/>
            </p:nvSpPr>
            <p:spPr bwMode="auto">
              <a:xfrm>
                <a:off x="-539966" y="5778179"/>
                <a:ext cx="2229" cy="3413"/>
              </a:xfrm>
              <a:custGeom>
                <a:avLst/>
                <a:gdLst>
                  <a:gd name="T0" fmla="*/ 0 w 5"/>
                  <a:gd name="T1" fmla="*/ 9 h 9"/>
                  <a:gd name="T2" fmla="*/ 1 w 5"/>
                  <a:gd name="T3" fmla="*/ 5 h 9"/>
                  <a:gd name="T4" fmla="*/ 5 w 5"/>
                  <a:gd name="T5" fmla="*/ 3 h 9"/>
                  <a:gd name="T6" fmla="*/ 5 w 5"/>
                  <a:gd name="T7" fmla="*/ 9 h 9"/>
                  <a:gd name="T8" fmla="*/ 0 w 5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0" y="9"/>
                    </a:moveTo>
                    <a:cubicBezTo>
                      <a:pt x="0" y="8"/>
                      <a:pt x="1" y="7"/>
                      <a:pt x="1" y="5"/>
                    </a:cubicBezTo>
                    <a:cubicBezTo>
                      <a:pt x="4" y="2"/>
                      <a:pt x="5" y="0"/>
                      <a:pt x="5" y="3"/>
                    </a:cubicBezTo>
                    <a:cubicBezTo>
                      <a:pt x="5" y="6"/>
                      <a:pt x="5" y="8"/>
                      <a:pt x="5" y="9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6" name="Freeform 136"/>
              <p:cNvSpPr>
                <a:spLocks/>
              </p:cNvSpPr>
              <p:nvPr userDrawn="1"/>
            </p:nvSpPr>
            <p:spPr bwMode="auto">
              <a:xfrm>
                <a:off x="-541081" y="5785005"/>
                <a:ext cx="2229" cy="12515"/>
              </a:xfrm>
              <a:custGeom>
                <a:avLst/>
                <a:gdLst>
                  <a:gd name="T0" fmla="*/ 0 w 7"/>
                  <a:gd name="T1" fmla="*/ 25 h 28"/>
                  <a:gd name="T2" fmla="*/ 3 w 7"/>
                  <a:gd name="T3" fmla="*/ 0 h 28"/>
                  <a:gd name="T4" fmla="*/ 7 w 7"/>
                  <a:gd name="T5" fmla="*/ 0 h 28"/>
                  <a:gd name="T6" fmla="*/ 3 w 7"/>
                  <a:gd name="T7" fmla="*/ 26 h 28"/>
                  <a:gd name="T8" fmla="*/ 0 w 7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0" y="25"/>
                    </a:moveTo>
                    <a:cubicBezTo>
                      <a:pt x="0" y="17"/>
                      <a:pt x="1" y="1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7"/>
                      <a:pt x="6" y="14"/>
                      <a:pt x="3" y="26"/>
                    </a:cubicBezTo>
                    <a:cubicBezTo>
                      <a:pt x="2" y="28"/>
                      <a:pt x="1" y="27"/>
                      <a:pt x="0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7" name="Freeform 137"/>
              <p:cNvSpPr>
                <a:spLocks/>
              </p:cNvSpPr>
              <p:nvPr userDrawn="1"/>
            </p:nvSpPr>
            <p:spPr bwMode="auto">
              <a:xfrm>
                <a:off x="-565598" y="5773628"/>
                <a:ext cx="5572" cy="12515"/>
              </a:xfrm>
              <a:custGeom>
                <a:avLst/>
                <a:gdLst>
                  <a:gd name="T0" fmla="*/ 7 w 13"/>
                  <a:gd name="T1" fmla="*/ 5 h 27"/>
                  <a:gd name="T2" fmla="*/ 12 w 13"/>
                  <a:gd name="T3" fmla="*/ 5 h 27"/>
                  <a:gd name="T4" fmla="*/ 8 w 13"/>
                  <a:gd name="T5" fmla="*/ 25 h 27"/>
                  <a:gd name="T6" fmla="*/ 3 w 13"/>
                  <a:gd name="T7" fmla="*/ 21 h 27"/>
                  <a:gd name="T8" fmla="*/ 7 w 13"/>
                  <a:gd name="T9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7">
                    <a:moveTo>
                      <a:pt x="7" y="5"/>
                    </a:moveTo>
                    <a:cubicBezTo>
                      <a:pt x="7" y="0"/>
                      <a:pt x="12" y="1"/>
                      <a:pt x="12" y="5"/>
                    </a:cubicBezTo>
                    <a:cubicBezTo>
                      <a:pt x="13" y="14"/>
                      <a:pt x="12" y="21"/>
                      <a:pt x="8" y="25"/>
                    </a:cubicBezTo>
                    <a:cubicBezTo>
                      <a:pt x="5" y="27"/>
                      <a:pt x="0" y="25"/>
                      <a:pt x="3" y="21"/>
                    </a:cubicBezTo>
                    <a:cubicBezTo>
                      <a:pt x="7" y="15"/>
                      <a:pt x="8" y="11"/>
                      <a:pt x="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8" name="Freeform 138"/>
              <p:cNvSpPr>
                <a:spLocks/>
              </p:cNvSpPr>
              <p:nvPr userDrawn="1"/>
            </p:nvSpPr>
            <p:spPr bwMode="auto">
              <a:xfrm>
                <a:off x="-564483" y="5789556"/>
                <a:ext cx="17831" cy="28441"/>
              </a:xfrm>
              <a:custGeom>
                <a:avLst/>
                <a:gdLst>
                  <a:gd name="T0" fmla="*/ 2 w 40"/>
                  <a:gd name="T1" fmla="*/ 7 h 65"/>
                  <a:gd name="T2" fmla="*/ 5 w 40"/>
                  <a:gd name="T3" fmla="*/ 6 h 65"/>
                  <a:gd name="T4" fmla="*/ 34 w 40"/>
                  <a:gd name="T5" fmla="*/ 54 h 65"/>
                  <a:gd name="T6" fmla="*/ 27 w 40"/>
                  <a:gd name="T7" fmla="*/ 59 h 65"/>
                  <a:gd name="T8" fmla="*/ 2 w 40"/>
                  <a:gd name="T9" fmla="*/ 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65">
                    <a:moveTo>
                      <a:pt x="2" y="7"/>
                    </a:moveTo>
                    <a:cubicBezTo>
                      <a:pt x="0" y="2"/>
                      <a:pt x="4" y="0"/>
                      <a:pt x="5" y="6"/>
                    </a:cubicBezTo>
                    <a:cubicBezTo>
                      <a:pt x="10" y="23"/>
                      <a:pt x="17" y="39"/>
                      <a:pt x="34" y="54"/>
                    </a:cubicBezTo>
                    <a:cubicBezTo>
                      <a:pt x="40" y="60"/>
                      <a:pt x="33" y="65"/>
                      <a:pt x="27" y="59"/>
                    </a:cubicBezTo>
                    <a:cubicBezTo>
                      <a:pt x="10" y="45"/>
                      <a:pt x="5" y="25"/>
                      <a:pt x="2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9" name="Freeform 139"/>
              <p:cNvSpPr>
                <a:spLocks/>
              </p:cNvSpPr>
              <p:nvPr userDrawn="1"/>
            </p:nvSpPr>
            <p:spPr bwMode="auto">
              <a:xfrm>
                <a:off x="-537737" y="5807758"/>
                <a:ext cx="5572" cy="7964"/>
              </a:xfrm>
              <a:custGeom>
                <a:avLst/>
                <a:gdLst>
                  <a:gd name="T0" fmla="*/ 1 w 13"/>
                  <a:gd name="T1" fmla="*/ 17 h 17"/>
                  <a:gd name="T2" fmla="*/ 8 w 13"/>
                  <a:gd name="T3" fmla="*/ 3 h 17"/>
                  <a:gd name="T4" fmla="*/ 11 w 13"/>
                  <a:gd name="T5" fmla="*/ 7 h 17"/>
                  <a:gd name="T6" fmla="*/ 1 w 1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7">
                    <a:moveTo>
                      <a:pt x="1" y="17"/>
                    </a:moveTo>
                    <a:cubicBezTo>
                      <a:pt x="0" y="12"/>
                      <a:pt x="2" y="7"/>
                      <a:pt x="8" y="3"/>
                    </a:cubicBezTo>
                    <a:cubicBezTo>
                      <a:pt x="12" y="0"/>
                      <a:pt x="13" y="4"/>
                      <a:pt x="11" y="7"/>
                    </a:cubicBezTo>
                    <a:cubicBezTo>
                      <a:pt x="7" y="11"/>
                      <a:pt x="4" y="11"/>
                      <a:pt x="1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0" name="Freeform 140"/>
              <p:cNvSpPr>
                <a:spLocks/>
              </p:cNvSpPr>
              <p:nvPr userDrawn="1"/>
            </p:nvSpPr>
            <p:spPr bwMode="auto">
              <a:xfrm>
                <a:off x="-614632" y="5833924"/>
                <a:ext cx="10030" cy="14789"/>
              </a:xfrm>
              <a:custGeom>
                <a:avLst/>
                <a:gdLst>
                  <a:gd name="T0" fmla="*/ 14 w 22"/>
                  <a:gd name="T1" fmla="*/ 26 h 33"/>
                  <a:gd name="T2" fmla="*/ 18 w 22"/>
                  <a:gd name="T3" fmla="*/ 16 h 33"/>
                  <a:gd name="T4" fmla="*/ 14 w 22"/>
                  <a:gd name="T5" fmla="*/ 13 h 33"/>
                  <a:gd name="T6" fmla="*/ 0 w 22"/>
                  <a:gd name="T7" fmla="*/ 33 h 33"/>
                  <a:gd name="T8" fmla="*/ 18 w 22"/>
                  <a:gd name="T9" fmla="*/ 0 h 33"/>
                  <a:gd name="T10" fmla="*/ 14 w 22"/>
                  <a:gd name="T11" fmla="*/ 11 h 33"/>
                  <a:gd name="T12" fmla="*/ 19 w 22"/>
                  <a:gd name="T13" fmla="*/ 15 h 33"/>
                  <a:gd name="T14" fmla="*/ 22 w 22"/>
                  <a:gd name="T15" fmla="*/ 11 h 33"/>
                  <a:gd name="T16" fmla="*/ 21 w 22"/>
                  <a:gd name="T17" fmla="*/ 17 h 33"/>
                  <a:gd name="T18" fmla="*/ 22 w 22"/>
                  <a:gd name="T19" fmla="*/ 17 h 33"/>
                  <a:gd name="T20" fmla="*/ 21 w 22"/>
                  <a:gd name="T21" fmla="*/ 19 h 33"/>
                  <a:gd name="T22" fmla="*/ 21 w 22"/>
                  <a:gd name="T23" fmla="*/ 18 h 33"/>
                  <a:gd name="T24" fmla="*/ 14 w 22"/>
                  <a:gd name="T25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33">
                    <a:moveTo>
                      <a:pt x="14" y="26"/>
                    </a:moveTo>
                    <a:cubicBezTo>
                      <a:pt x="15" y="22"/>
                      <a:pt x="16" y="19"/>
                      <a:pt x="18" y="16"/>
                    </a:cubicBezTo>
                    <a:cubicBezTo>
                      <a:pt x="17" y="15"/>
                      <a:pt x="15" y="14"/>
                      <a:pt x="14" y="13"/>
                    </a:cubicBezTo>
                    <a:cubicBezTo>
                      <a:pt x="11" y="19"/>
                      <a:pt x="6" y="25"/>
                      <a:pt x="0" y="33"/>
                    </a:cubicBezTo>
                    <a:cubicBezTo>
                      <a:pt x="5" y="20"/>
                      <a:pt x="9" y="10"/>
                      <a:pt x="18" y="0"/>
                    </a:cubicBezTo>
                    <a:cubicBezTo>
                      <a:pt x="17" y="5"/>
                      <a:pt x="16" y="8"/>
                      <a:pt x="14" y="11"/>
                    </a:cubicBezTo>
                    <a:cubicBezTo>
                      <a:pt x="16" y="13"/>
                      <a:pt x="17" y="14"/>
                      <a:pt x="19" y="15"/>
                    </a:cubicBezTo>
                    <a:cubicBezTo>
                      <a:pt x="20" y="14"/>
                      <a:pt x="21" y="13"/>
                      <a:pt x="22" y="11"/>
                    </a:cubicBezTo>
                    <a:cubicBezTo>
                      <a:pt x="22" y="13"/>
                      <a:pt x="22" y="15"/>
                      <a:pt x="21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19" y="21"/>
                      <a:pt x="17" y="23"/>
                      <a:pt x="14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1" name="Freeform 141"/>
              <p:cNvSpPr>
                <a:spLocks/>
              </p:cNvSpPr>
              <p:nvPr userDrawn="1"/>
            </p:nvSpPr>
            <p:spPr bwMode="auto">
              <a:xfrm>
                <a:off x="-611289" y="5847576"/>
                <a:ext cx="2229" cy="341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  <a:gd name="T4" fmla="*/ 0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4"/>
                      <a:pt x="2" y="2"/>
                      <a:pt x="4" y="0"/>
                    </a:cubicBezTo>
                    <a:cubicBezTo>
                      <a:pt x="4" y="4"/>
                      <a:pt x="3" y="5"/>
                      <a:pt x="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2" name="Freeform 142"/>
              <p:cNvSpPr>
                <a:spLocks/>
              </p:cNvSpPr>
              <p:nvPr userDrawn="1"/>
            </p:nvSpPr>
            <p:spPr bwMode="auto">
              <a:xfrm>
                <a:off x="-596801" y="5846438"/>
                <a:ext cx="3343" cy="6826"/>
              </a:xfrm>
              <a:custGeom>
                <a:avLst/>
                <a:gdLst>
                  <a:gd name="T0" fmla="*/ 0 w 8"/>
                  <a:gd name="T1" fmla="*/ 15 h 15"/>
                  <a:gd name="T2" fmla="*/ 1 w 8"/>
                  <a:gd name="T3" fmla="*/ 8 h 15"/>
                  <a:gd name="T4" fmla="*/ 1 w 8"/>
                  <a:gd name="T5" fmla="*/ 8 h 15"/>
                  <a:gd name="T6" fmla="*/ 3 w 8"/>
                  <a:gd name="T7" fmla="*/ 7 h 15"/>
                  <a:gd name="T8" fmla="*/ 4 w 8"/>
                  <a:gd name="T9" fmla="*/ 5 h 15"/>
                  <a:gd name="T10" fmla="*/ 8 w 8"/>
                  <a:gd name="T11" fmla="*/ 0 h 15"/>
                  <a:gd name="T12" fmla="*/ 0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0" y="15"/>
                    </a:moveTo>
                    <a:cubicBezTo>
                      <a:pt x="0" y="13"/>
                      <a:pt x="1" y="10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5"/>
                      <a:pt x="4" y="5"/>
                    </a:cubicBezTo>
                    <a:cubicBezTo>
                      <a:pt x="5" y="3"/>
                      <a:pt x="6" y="2"/>
                      <a:pt x="8" y="0"/>
                    </a:cubicBezTo>
                    <a:cubicBezTo>
                      <a:pt x="7" y="8"/>
                      <a:pt x="5" y="10"/>
                      <a:pt x="0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3" name="Freeform 143"/>
              <p:cNvSpPr>
                <a:spLocks/>
              </p:cNvSpPr>
              <p:nvPr userDrawn="1"/>
            </p:nvSpPr>
            <p:spPr bwMode="auto">
              <a:xfrm>
                <a:off x="-597916" y="5855539"/>
                <a:ext cx="3343" cy="5688"/>
              </a:xfrm>
              <a:custGeom>
                <a:avLst/>
                <a:gdLst>
                  <a:gd name="T0" fmla="*/ 1 w 9"/>
                  <a:gd name="T1" fmla="*/ 14 h 14"/>
                  <a:gd name="T2" fmla="*/ 9 w 9"/>
                  <a:gd name="T3" fmla="*/ 0 h 14"/>
                  <a:gd name="T4" fmla="*/ 1 w 9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4">
                    <a:moveTo>
                      <a:pt x="1" y="14"/>
                    </a:moveTo>
                    <a:cubicBezTo>
                      <a:pt x="0" y="8"/>
                      <a:pt x="1" y="3"/>
                      <a:pt x="9" y="0"/>
                    </a:cubicBezTo>
                    <a:cubicBezTo>
                      <a:pt x="9" y="9"/>
                      <a:pt x="8" y="11"/>
                      <a:pt x="1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4" name="Freeform 144"/>
              <p:cNvSpPr>
                <a:spLocks/>
              </p:cNvSpPr>
              <p:nvPr userDrawn="1"/>
            </p:nvSpPr>
            <p:spPr bwMode="auto">
              <a:xfrm>
                <a:off x="-591229" y="5840750"/>
                <a:ext cx="5572" cy="18203"/>
              </a:xfrm>
              <a:custGeom>
                <a:avLst/>
                <a:gdLst>
                  <a:gd name="T0" fmla="*/ 0 w 12"/>
                  <a:gd name="T1" fmla="*/ 40 h 40"/>
                  <a:gd name="T2" fmla="*/ 5 w 12"/>
                  <a:gd name="T3" fmla="*/ 0 h 40"/>
                  <a:gd name="T4" fmla="*/ 0 w 1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40">
                    <a:moveTo>
                      <a:pt x="0" y="40"/>
                    </a:moveTo>
                    <a:cubicBezTo>
                      <a:pt x="6" y="26"/>
                      <a:pt x="7" y="19"/>
                      <a:pt x="5" y="0"/>
                    </a:cubicBezTo>
                    <a:cubicBezTo>
                      <a:pt x="12" y="18"/>
                      <a:pt x="11" y="23"/>
                      <a:pt x="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5" name="Freeform 145"/>
              <p:cNvSpPr>
                <a:spLocks/>
              </p:cNvSpPr>
              <p:nvPr userDrawn="1"/>
            </p:nvSpPr>
            <p:spPr bwMode="auto">
              <a:xfrm>
                <a:off x="-587886" y="5841888"/>
                <a:ext cx="46806" cy="42093"/>
              </a:xfrm>
              <a:custGeom>
                <a:avLst/>
                <a:gdLst>
                  <a:gd name="T0" fmla="*/ 93 w 105"/>
                  <a:gd name="T1" fmla="*/ 93 h 93"/>
                  <a:gd name="T2" fmla="*/ 96 w 105"/>
                  <a:gd name="T3" fmla="*/ 55 h 93"/>
                  <a:gd name="T4" fmla="*/ 93 w 105"/>
                  <a:gd name="T5" fmla="*/ 56 h 93"/>
                  <a:gd name="T6" fmla="*/ 87 w 105"/>
                  <a:gd name="T7" fmla="*/ 81 h 93"/>
                  <a:gd name="T8" fmla="*/ 89 w 105"/>
                  <a:gd name="T9" fmla="*/ 57 h 93"/>
                  <a:gd name="T10" fmla="*/ 86 w 105"/>
                  <a:gd name="T11" fmla="*/ 58 h 93"/>
                  <a:gd name="T12" fmla="*/ 81 w 105"/>
                  <a:gd name="T13" fmla="*/ 78 h 93"/>
                  <a:gd name="T14" fmla="*/ 83 w 105"/>
                  <a:gd name="T15" fmla="*/ 59 h 93"/>
                  <a:gd name="T16" fmla="*/ 77 w 105"/>
                  <a:gd name="T17" fmla="*/ 60 h 93"/>
                  <a:gd name="T18" fmla="*/ 73 w 105"/>
                  <a:gd name="T19" fmla="*/ 87 h 93"/>
                  <a:gd name="T20" fmla="*/ 73 w 105"/>
                  <a:gd name="T21" fmla="*/ 60 h 93"/>
                  <a:gd name="T22" fmla="*/ 67 w 105"/>
                  <a:gd name="T23" fmla="*/ 60 h 93"/>
                  <a:gd name="T24" fmla="*/ 64 w 105"/>
                  <a:gd name="T25" fmla="*/ 92 h 93"/>
                  <a:gd name="T26" fmla="*/ 62 w 105"/>
                  <a:gd name="T27" fmla="*/ 60 h 93"/>
                  <a:gd name="T28" fmla="*/ 56 w 105"/>
                  <a:gd name="T29" fmla="*/ 58 h 93"/>
                  <a:gd name="T30" fmla="*/ 53 w 105"/>
                  <a:gd name="T31" fmla="*/ 92 h 93"/>
                  <a:gd name="T32" fmla="*/ 52 w 105"/>
                  <a:gd name="T33" fmla="*/ 58 h 93"/>
                  <a:gd name="T34" fmla="*/ 46 w 105"/>
                  <a:gd name="T35" fmla="*/ 56 h 93"/>
                  <a:gd name="T36" fmla="*/ 41 w 105"/>
                  <a:gd name="T37" fmla="*/ 87 h 93"/>
                  <a:gd name="T38" fmla="*/ 42 w 105"/>
                  <a:gd name="T39" fmla="*/ 55 h 93"/>
                  <a:gd name="T40" fmla="*/ 37 w 105"/>
                  <a:gd name="T41" fmla="*/ 53 h 93"/>
                  <a:gd name="T42" fmla="*/ 34 w 105"/>
                  <a:gd name="T43" fmla="*/ 89 h 93"/>
                  <a:gd name="T44" fmla="*/ 32 w 105"/>
                  <a:gd name="T45" fmla="*/ 51 h 93"/>
                  <a:gd name="T46" fmla="*/ 27 w 105"/>
                  <a:gd name="T47" fmla="*/ 48 h 93"/>
                  <a:gd name="T48" fmla="*/ 24 w 105"/>
                  <a:gd name="T49" fmla="*/ 91 h 93"/>
                  <a:gd name="T50" fmla="*/ 24 w 105"/>
                  <a:gd name="T51" fmla="*/ 47 h 93"/>
                  <a:gd name="T52" fmla="*/ 20 w 105"/>
                  <a:gd name="T53" fmla="*/ 45 h 93"/>
                  <a:gd name="T54" fmla="*/ 11 w 105"/>
                  <a:gd name="T55" fmla="*/ 61 h 93"/>
                  <a:gd name="T56" fmla="*/ 17 w 105"/>
                  <a:gd name="T57" fmla="*/ 44 h 93"/>
                  <a:gd name="T58" fmla="*/ 11 w 105"/>
                  <a:gd name="T59" fmla="*/ 40 h 93"/>
                  <a:gd name="T60" fmla="*/ 0 w 105"/>
                  <a:gd name="T61" fmla="*/ 67 h 93"/>
                  <a:gd name="T62" fmla="*/ 9 w 105"/>
                  <a:gd name="T63" fmla="*/ 5 h 93"/>
                  <a:gd name="T64" fmla="*/ 13 w 105"/>
                  <a:gd name="T65" fmla="*/ 29 h 93"/>
                  <a:gd name="T66" fmla="*/ 19 w 105"/>
                  <a:gd name="T67" fmla="*/ 32 h 93"/>
                  <a:gd name="T68" fmla="*/ 21 w 105"/>
                  <a:gd name="T69" fmla="*/ 0 h 93"/>
                  <a:gd name="T70" fmla="*/ 24 w 105"/>
                  <a:gd name="T71" fmla="*/ 32 h 93"/>
                  <a:gd name="T72" fmla="*/ 29 w 105"/>
                  <a:gd name="T73" fmla="*/ 34 h 93"/>
                  <a:gd name="T74" fmla="*/ 32 w 105"/>
                  <a:gd name="T75" fmla="*/ 29 h 93"/>
                  <a:gd name="T76" fmla="*/ 30 w 105"/>
                  <a:gd name="T77" fmla="*/ 35 h 93"/>
                  <a:gd name="T78" fmla="*/ 35 w 105"/>
                  <a:gd name="T79" fmla="*/ 36 h 93"/>
                  <a:gd name="T80" fmla="*/ 38 w 105"/>
                  <a:gd name="T81" fmla="*/ 23 h 93"/>
                  <a:gd name="T82" fmla="*/ 38 w 105"/>
                  <a:gd name="T83" fmla="*/ 37 h 93"/>
                  <a:gd name="T84" fmla="*/ 43 w 105"/>
                  <a:gd name="T85" fmla="*/ 37 h 93"/>
                  <a:gd name="T86" fmla="*/ 43 w 105"/>
                  <a:gd name="T87" fmla="*/ 27 h 93"/>
                  <a:gd name="T88" fmla="*/ 45 w 105"/>
                  <a:gd name="T89" fmla="*/ 38 h 93"/>
                  <a:gd name="T90" fmla="*/ 51 w 105"/>
                  <a:gd name="T91" fmla="*/ 39 h 93"/>
                  <a:gd name="T92" fmla="*/ 51 w 105"/>
                  <a:gd name="T93" fmla="*/ 24 h 93"/>
                  <a:gd name="T94" fmla="*/ 54 w 105"/>
                  <a:gd name="T95" fmla="*/ 39 h 93"/>
                  <a:gd name="T96" fmla="*/ 62 w 105"/>
                  <a:gd name="T97" fmla="*/ 39 h 93"/>
                  <a:gd name="T98" fmla="*/ 62 w 105"/>
                  <a:gd name="T99" fmla="*/ 24 h 93"/>
                  <a:gd name="T100" fmla="*/ 65 w 105"/>
                  <a:gd name="T101" fmla="*/ 39 h 93"/>
                  <a:gd name="T102" fmla="*/ 72 w 105"/>
                  <a:gd name="T103" fmla="*/ 39 h 93"/>
                  <a:gd name="T104" fmla="*/ 72 w 105"/>
                  <a:gd name="T105" fmla="*/ 17 h 93"/>
                  <a:gd name="T106" fmla="*/ 76 w 105"/>
                  <a:gd name="T107" fmla="*/ 39 h 93"/>
                  <a:gd name="T108" fmla="*/ 81 w 105"/>
                  <a:gd name="T109" fmla="*/ 38 h 93"/>
                  <a:gd name="T110" fmla="*/ 80 w 105"/>
                  <a:gd name="T111" fmla="*/ 22 h 93"/>
                  <a:gd name="T112" fmla="*/ 85 w 105"/>
                  <a:gd name="T113" fmla="*/ 37 h 93"/>
                  <a:gd name="T114" fmla="*/ 88 w 105"/>
                  <a:gd name="T115" fmla="*/ 37 h 93"/>
                  <a:gd name="T116" fmla="*/ 86 w 105"/>
                  <a:gd name="T117" fmla="*/ 20 h 93"/>
                  <a:gd name="T118" fmla="*/ 91 w 105"/>
                  <a:gd name="T119" fmla="*/ 36 h 93"/>
                  <a:gd name="T120" fmla="*/ 95 w 105"/>
                  <a:gd name="T121" fmla="*/ 35 h 93"/>
                  <a:gd name="T122" fmla="*/ 91 w 105"/>
                  <a:gd name="T123" fmla="*/ 7 h 93"/>
                  <a:gd name="T124" fmla="*/ 93 w 105"/>
                  <a:gd name="T125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5" h="93">
                    <a:moveTo>
                      <a:pt x="93" y="93"/>
                    </a:moveTo>
                    <a:cubicBezTo>
                      <a:pt x="96" y="80"/>
                      <a:pt x="97" y="68"/>
                      <a:pt x="96" y="55"/>
                    </a:cubicBezTo>
                    <a:cubicBezTo>
                      <a:pt x="95" y="56"/>
                      <a:pt x="94" y="56"/>
                      <a:pt x="93" y="56"/>
                    </a:cubicBezTo>
                    <a:cubicBezTo>
                      <a:pt x="93" y="63"/>
                      <a:pt x="91" y="71"/>
                      <a:pt x="87" y="81"/>
                    </a:cubicBezTo>
                    <a:cubicBezTo>
                      <a:pt x="89" y="73"/>
                      <a:pt x="90" y="65"/>
                      <a:pt x="89" y="57"/>
                    </a:cubicBezTo>
                    <a:cubicBezTo>
                      <a:pt x="88" y="58"/>
                      <a:pt x="87" y="58"/>
                      <a:pt x="86" y="58"/>
                    </a:cubicBezTo>
                    <a:cubicBezTo>
                      <a:pt x="85" y="64"/>
                      <a:pt x="83" y="70"/>
                      <a:pt x="81" y="78"/>
                    </a:cubicBezTo>
                    <a:cubicBezTo>
                      <a:pt x="82" y="71"/>
                      <a:pt x="83" y="65"/>
                      <a:pt x="83" y="59"/>
                    </a:cubicBezTo>
                    <a:cubicBezTo>
                      <a:pt x="81" y="59"/>
                      <a:pt x="79" y="60"/>
                      <a:pt x="77" y="60"/>
                    </a:cubicBezTo>
                    <a:cubicBezTo>
                      <a:pt x="77" y="68"/>
                      <a:pt x="75" y="76"/>
                      <a:pt x="73" y="87"/>
                    </a:cubicBezTo>
                    <a:cubicBezTo>
                      <a:pt x="73" y="78"/>
                      <a:pt x="73" y="69"/>
                      <a:pt x="73" y="60"/>
                    </a:cubicBezTo>
                    <a:cubicBezTo>
                      <a:pt x="71" y="60"/>
                      <a:pt x="69" y="60"/>
                      <a:pt x="67" y="60"/>
                    </a:cubicBezTo>
                    <a:cubicBezTo>
                      <a:pt x="67" y="69"/>
                      <a:pt x="65" y="79"/>
                      <a:pt x="64" y="92"/>
                    </a:cubicBezTo>
                    <a:cubicBezTo>
                      <a:pt x="63" y="80"/>
                      <a:pt x="63" y="70"/>
                      <a:pt x="62" y="60"/>
                    </a:cubicBezTo>
                    <a:cubicBezTo>
                      <a:pt x="61" y="59"/>
                      <a:pt x="59" y="59"/>
                      <a:pt x="56" y="58"/>
                    </a:cubicBezTo>
                    <a:cubicBezTo>
                      <a:pt x="56" y="68"/>
                      <a:pt x="55" y="78"/>
                      <a:pt x="53" y="92"/>
                    </a:cubicBezTo>
                    <a:cubicBezTo>
                      <a:pt x="53" y="80"/>
                      <a:pt x="52" y="69"/>
                      <a:pt x="52" y="58"/>
                    </a:cubicBezTo>
                    <a:cubicBezTo>
                      <a:pt x="50" y="57"/>
                      <a:pt x="48" y="56"/>
                      <a:pt x="46" y="56"/>
                    </a:cubicBezTo>
                    <a:cubicBezTo>
                      <a:pt x="46" y="65"/>
                      <a:pt x="44" y="74"/>
                      <a:pt x="41" y="87"/>
                    </a:cubicBezTo>
                    <a:cubicBezTo>
                      <a:pt x="41" y="76"/>
                      <a:pt x="41" y="66"/>
                      <a:pt x="42" y="55"/>
                    </a:cubicBezTo>
                    <a:cubicBezTo>
                      <a:pt x="40" y="54"/>
                      <a:pt x="38" y="53"/>
                      <a:pt x="37" y="53"/>
                    </a:cubicBezTo>
                    <a:cubicBezTo>
                      <a:pt x="36" y="65"/>
                      <a:pt x="35" y="76"/>
                      <a:pt x="34" y="89"/>
                    </a:cubicBezTo>
                    <a:cubicBezTo>
                      <a:pt x="32" y="73"/>
                      <a:pt x="31" y="62"/>
                      <a:pt x="32" y="51"/>
                    </a:cubicBezTo>
                    <a:cubicBezTo>
                      <a:pt x="30" y="50"/>
                      <a:pt x="29" y="50"/>
                      <a:pt x="27" y="48"/>
                    </a:cubicBezTo>
                    <a:cubicBezTo>
                      <a:pt x="24" y="63"/>
                      <a:pt x="23" y="76"/>
                      <a:pt x="24" y="91"/>
                    </a:cubicBezTo>
                    <a:cubicBezTo>
                      <a:pt x="20" y="72"/>
                      <a:pt x="19" y="61"/>
                      <a:pt x="24" y="47"/>
                    </a:cubicBezTo>
                    <a:cubicBezTo>
                      <a:pt x="22" y="46"/>
                      <a:pt x="21" y="45"/>
                      <a:pt x="20" y="45"/>
                    </a:cubicBezTo>
                    <a:cubicBezTo>
                      <a:pt x="18" y="50"/>
                      <a:pt x="15" y="55"/>
                      <a:pt x="11" y="61"/>
                    </a:cubicBezTo>
                    <a:cubicBezTo>
                      <a:pt x="14" y="55"/>
                      <a:pt x="16" y="49"/>
                      <a:pt x="17" y="44"/>
                    </a:cubicBezTo>
                    <a:cubicBezTo>
                      <a:pt x="16" y="42"/>
                      <a:pt x="13" y="41"/>
                      <a:pt x="11" y="40"/>
                    </a:cubicBezTo>
                    <a:cubicBezTo>
                      <a:pt x="10" y="48"/>
                      <a:pt x="6" y="56"/>
                      <a:pt x="0" y="67"/>
                    </a:cubicBezTo>
                    <a:cubicBezTo>
                      <a:pt x="8" y="47"/>
                      <a:pt x="9" y="29"/>
                      <a:pt x="9" y="5"/>
                    </a:cubicBezTo>
                    <a:cubicBezTo>
                      <a:pt x="11" y="15"/>
                      <a:pt x="13" y="22"/>
                      <a:pt x="13" y="29"/>
                    </a:cubicBezTo>
                    <a:cubicBezTo>
                      <a:pt x="15" y="30"/>
                      <a:pt x="17" y="31"/>
                      <a:pt x="19" y="32"/>
                    </a:cubicBezTo>
                    <a:cubicBezTo>
                      <a:pt x="21" y="21"/>
                      <a:pt x="21" y="12"/>
                      <a:pt x="21" y="0"/>
                    </a:cubicBezTo>
                    <a:cubicBezTo>
                      <a:pt x="24" y="13"/>
                      <a:pt x="25" y="23"/>
                      <a:pt x="24" y="32"/>
                    </a:cubicBezTo>
                    <a:cubicBezTo>
                      <a:pt x="25" y="33"/>
                      <a:pt x="27" y="34"/>
                      <a:pt x="29" y="34"/>
                    </a:cubicBezTo>
                    <a:cubicBezTo>
                      <a:pt x="30" y="33"/>
                      <a:pt x="31" y="31"/>
                      <a:pt x="32" y="29"/>
                    </a:cubicBezTo>
                    <a:cubicBezTo>
                      <a:pt x="32" y="31"/>
                      <a:pt x="31" y="33"/>
                      <a:pt x="30" y="35"/>
                    </a:cubicBezTo>
                    <a:cubicBezTo>
                      <a:pt x="32" y="35"/>
                      <a:pt x="33" y="36"/>
                      <a:pt x="35" y="36"/>
                    </a:cubicBezTo>
                    <a:cubicBezTo>
                      <a:pt x="36" y="32"/>
                      <a:pt x="37" y="28"/>
                      <a:pt x="38" y="23"/>
                    </a:cubicBezTo>
                    <a:cubicBezTo>
                      <a:pt x="38" y="28"/>
                      <a:pt x="38" y="32"/>
                      <a:pt x="38" y="37"/>
                    </a:cubicBezTo>
                    <a:cubicBezTo>
                      <a:pt x="40" y="37"/>
                      <a:pt x="41" y="37"/>
                      <a:pt x="43" y="37"/>
                    </a:cubicBezTo>
                    <a:cubicBezTo>
                      <a:pt x="43" y="34"/>
                      <a:pt x="43" y="31"/>
                      <a:pt x="43" y="27"/>
                    </a:cubicBezTo>
                    <a:cubicBezTo>
                      <a:pt x="45" y="31"/>
                      <a:pt x="45" y="34"/>
                      <a:pt x="45" y="38"/>
                    </a:cubicBezTo>
                    <a:cubicBezTo>
                      <a:pt x="47" y="38"/>
                      <a:pt x="49" y="39"/>
                      <a:pt x="51" y="39"/>
                    </a:cubicBezTo>
                    <a:cubicBezTo>
                      <a:pt x="51" y="34"/>
                      <a:pt x="51" y="29"/>
                      <a:pt x="51" y="24"/>
                    </a:cubicBezTo>
                    <a:cubicBezTo>
                      <a:pt x="53" y="30"/>
                      <a:pt x="54" y="34"/>
                      <a:pt x="54" y="39"/>
                    </a:cubicBezTo>
                    <a:cubicBezTo>
                      <a:pt x="57" y="39"/>
                      <a:pt x="59" y="39"/>
                      <a:pt x="62" y="39"/>
                    </a:cubicBezTo>
                    <a:cubicBezTo>
                      <a:pt x="62" y="34"/>
                      <a:pt x="62" y="30"/>
                      <a:pt x="62" y="24"/>
                    </a:cubicBezTo>
                    <a:cubicBezTo>
                      <a:pt x="64" y="30"/>
                      <a:pt x="64" y="35"/>
                      <a:pt x="65" y="39"/>
                    </a:cubicBezTo>
                    <a:cubicBezTo>
                      <a:pt x="67" y="39"/>
                      <a:pt x="70" y="39"/>
                      <a:pt x="72" y="39"/>
                    </a:cubicBezTo>
                    <a:cubicBezTo>
                      <a:pt x="72" y="32"/>
                      <a:pt x="72" y="25"/>
                      <a:pt x="72" y="17"/>
                    </a:cubicBezTo>
                    <a:cubicBezTo>
                      <a:pt x="74" y="26"/>
                      <a:pt x="75" y="32"/>
                      <a:pt x="76" y="39"/>
                    </a:cubicBezTo>
                    <a:cubicBezTo>
                      <a:pt x="78" y="39"/>
                      <a:pt x="80" y="38"/>
                      <a:pt x="81" y="38"/>
                    </a:cubicBezTo>
                    <a:cubicBezTo>
                      <a:pt x="81" y="33"/>
                      <a:pt x="80" y="28"/>
                      <a:pt x="80" y="22"/>
                    </a:cubicBezTo>
                    <a:cubicBezTo>
                      <a:pt x="82" y="28"/>
                      <a:pt x="84" y="32"/>
                      <a:pt x="85" y="37"/>
                    </a:cubicBezTo>
                    <a:cubicBezTo>
                      <a:pt x="86" y="37"/>
                      <a:pt x="87" y="37"/>
                      <a:pt x="88" y="37"/>
                    </a:cubicBezTo>
                    <a:cubicBezTo>
                      <a:pt x="88" y="31"/>
                      <a:pt x="86" y="26"/>
                      <a:pt x="86" y="20"/>
                    </a:cubicBezTo>
                    <a:cubicBezTo>
                      <a:pt x="88" y="26"/>
                      <a:pt x="90" y="31"/>
                      <a:pt x="91" y="36"/>
                    </a:cubicBezTo>
                    <a:cubicBezTo>
                      <a:pt x="93" y="36"/>
                      <a:pt x="94" y="36"/>
                      <a:pt x="95" y="35"/>
                    </a:cubicBezTo>
                    <a:cubicBezTo>
                      <a:pt x="94" y="26"/>
                      <a:pt x="93" y="17"/>
                      <a:pt x="91" y="7"/>
                    </a:cubicBezTo>
                    <a:cubicBezTo>
                      <a:pt x="105" y="42"/>
                      <a:pt x="105" y="58"/>
                      <a:pt x="9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6" name="Freeform 146"/>
              <p:cNvSpPr>
                <a:spLocks/>
              </p:cNvSpPr>
              <p:nvPr userDrawn="1"/>
            </p:nvSpPr>
            <p:spPr bwMode="auto">
              <a:xfrm>
                <a:off x="-538852" y="5845301"/>
                <a:ext cx="12259" cy="22753"/>
              </a:xfrm>
              <a:custGeom>
                <a:avLst/>
                <a:gdLst>
                  <a:gd name="T0" fmla="*/ 1 w 29"/>
                  <a:gd name="T1" fmla="*/ 45 h 50"/>
                  <a:gd name="T2" fmla="*/ 3 w 29"/>
                  <a:gd name="T3" fmla="*/ 50 h 50"/>
                  <a:gd name="T4" fmla="*/ 12 w 29"/>
                  <a:gd name="T5" fmla="*/ 42 h 50"/>
                  <a:gd name="T6" fmla="*/ 19 w 29"/>
                  <a:gd name="T7" fmla="*/ 44 h 50"/>
                  <a:gd name="T8" fmla="*/ 19 w 29"/>
                  <a:gd name="T9" fmla="*/ 34 h 50"/>
                  <a:gd name="T10" fmla="*/ 27 w 29"/>
                  <a:gd name="T11" fmla="*/ 37 h 50"/>
                  <a:gd name="T12" fmla="*/ 28 w 29"/>
                  <a:gd name="T13" fmla="*/ 28 h 50"/>
                  <a:gd name="T14" fmla="*/ 29 w 29"/>
                  <a:gd name="T15" fmla="*/ 15 h 50"/>
                  <a:gd name="T16" fmla="*/ 15 w 29"/>
                  <a:gd name="T17" fmla="*/ 0 h 50"/>
                  <a:gd name="T18" fmla="*/ 16 w 29"/>
                  <a:gd name="T19" fmla="*/ 18 h 50"/>
                  <a:gd name="T20" fmla="*/ 6 w 29"/>
                  <a:gd name="T21" fmla="*/ 1 h 50"/>
                  <a:gd name="T22" fmla="*/ 8 w 29"/>
                  <a:gd name="T23" fmla="*/ 16 h 50"/>
                  <a:gd name="T24" fmla="*/ 2 w 29"/>
                  <a:gd name="T25" fmla="*/ 10 h 50"/>
                  <a:gd name="T26" fmla="*/ 3 w 29"/>
                  <a:gd name="T27" fmla="*/ 18 h 50"/>
                  <a:gd name="T28" fmla="*/ 0 w 29"/>
                  <a:gd name="T29" fmla="*/ 20 h 50"/>
                  <a:gd name="T30" fmla="*/ 1 w 29"/>
                  <a:gd name="T31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50">
                    <a:moveTo>
                      <a:pt x="1" y="45"/>
                    </a:moveTo>
                    <a:cubicBezTo>
                      <a:pt x="3" y="50"/>
                      <a:pt x="3" y="50"/>
                      <a:pt x="3" y="50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39"/>
                      <a:pt x="17" y="40"/>
                      <a:pt x="19" y="4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2" y="32"/>
                      <a:pt x="25" y="34"/>
                      <a:pt x="27" y="37"/>
                    </a:cubicBezTo>
                    <a:cubicBezTo>
                      <a:pt x="29" y="34"/>
                      <a:pt x="29" y="31"/>
                      <a:pt x="28" y="2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4" y="7"/>
                      <a:pt x="20" y="2"/>
                      <a:pt x="15" y="0"/>
                    </a:cubicBezTo>
                    <a:cubicBezTo>
                      <a:pt x="18" y="7"/>
                      <a:pt x="18" y="13"/>
                      <a:pt x="16" y="18"/>
                    </a:cubicBezTo>
                    <a:cubicBezTo>
                      <a:pt x="16" y="10"/>
                      <a:pt x="12" y="4"/>
                      <a:pt x="6" y="1"/>
                    </a:cubicBezTo>
                    <a:cubicBezTo>
                      <a:pt x="8" y="6"/>
                      <a:pt x="9" y="11"/>
                      <a:pt x="8" y="16"/>
                    </a:cubicBezTo>
                    <a:cubicBezTo>
                      <a:pt x="7" y="14"/>
                      <a:pt x="5" y="12"/>
                      <a:pt x="2" y="10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" y="4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7" name="Freeform 147"/>
              <p:cNvSpPr>
                <a:spLocks/>
              </p:cNvSpPr>
              <p:nvPr userDrawn="1"/>
            </p:nvSpPr>
            <p:spPr bwMode="auto">
              <a:xfrm>
                <a:off x="-516563" y="5846438"/>
                <a:ext cx="2229" cy="1137"/>
              </a:xfrm>
              <a:custGeom>
                <a:avLst/>
                <a:gdLst>
                  <a:gd name="T0" fmla="*/ 5 w 5"/>
                  <a:gd name="T1" fmla="*/ 0 h 3"/>
                  <a:gd name="T2" fmla="*/ 4 w 5"/>
                  <a:gd name="T3" fmla="*/ 3 h 3"/>
                  <a:gd name="T4" fmla="*/ 0 w 5"/>
                  <a:gd name="T5" fmla="*/ 0 h 3"/>
                  <a:gd name="T6" fmla="*/ 5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2"/>
                      <a:pt x="5" y="3"/>
                      <a:pt x="4" y="3"/>
                    </a:cubicBezTo>
                    <a:cubicBezTo>
                      <a:pt x="3" y="3"/>
                      <a:pt x="2" y="2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8" name="Freeform 148"/>
              <p:cNvSpPr>
                <a:spLocks/>
              </p:cNvSpPr>
              <p:nvPr userDrawn="1"/>
            </p:nvSpPr>
            <p:spPr bwMode="auto">
              <a:xfrm>
                <a:off x="-518792" y="5841888"/>
                <a:ext cx="4458" cy="2275"/>
              </a:xfrm>
              <a:custGeom>
                <a:avLst/>
                <a:gdLst>
                  <a:gd name="T0" fmla="*/ 9 w 11"/>
                  <a:gd name="T1" fmla="*/ 0 h 7"/>
                  <a:gd name="T2" fmla="*/ 11 w 11"/>
                  <a:gd name="T3" fmla="*/ 7 h 7"/>
                  <a:gd name="T4" fmla="*/ 4 w 11"/>
                  <a:gd name="T5" fmla="*/ 7 h 7"/>
                  <a:gd name="T6" fmla="*/ 1 w 11"/>
                  <a:gd name="T7" fmla="*/ 1 h 7"/>
                  <a:gd name="T8" fmla="*/ 0 w 11"/>
                  <a:gd name="T9" fmla="*/ 0 h 7"/>
                  <a:gd name="T10" fmla="*/ 9 w 11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9" y="0"/>
                    </a:moveTo>
                    <a:cubicBezTo>
                      <a:pt x="10" y="3"/>
                      <a:pt x="11" y="5"/>
                      <a:pt x="11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5"/>
                      <a:pt x="2" y="3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9" name="Freeform 149"/>
              <p:cNvSpPr>
                <a:spLocks/>
              </p:cNvSpPr>
              <p:nvPr userDrawn="1"/>
            </p:nvSpPr>
            <p:spPr bwMode="auto">
              <a:xfrm>
                <a:off x="-521021" y="5836199"/>
                <a:ext cx="4458" cy="3413"/>
              </a:xfrm>
              <a:custGeom>
                <a:avLst/>
                <a:gdLst>
                  <a:gd name="T0" fmla="*/ 2 w 11"/>
                  <a:gd name="T1" fmla="*/ 0 h 9"/>
                  <a:gd name="T2" fmla="*/ 11 w 11"/>
                  <a:gd name="T3" fmla="*/ 9 h 9"/>
                  <a:gd name="T4" fmla="*/ 3 w 11"/>
                  <a:gd name="T5" fmla="*/ 9 h 9"/>
                  <a:gd name="T6" fmla="*/ 2 w 11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2" y="0"/>
                    </a:moveTo>
                    <a:cubicBezTo>
                      <a:pt x="3" y="0"/>
                      <a:pt x="8" y="4"/>
                      <a:pt x="11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4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0" name="Freeform 150"/>
              <p:cNvSpPr>
                <a:spLocks/>
              </p:cNvSpPr>
              <p:nvPr userDrawn="1"/>
            </p:nvSpPr>
            <p:spPr bwMode="auto">
              <a:xfrm>
                <a:off x="-522135" y="5845301"/>
                <a:ext cx="3343" cy="6826"/>
              </a:xfrm>
              <a:custGeom>
                <a:avLst/>
                <a:gdLst>
                  <a:gd name="T0" fmla="*/ 1 w 9"/>
                  <a:gd name="T1" fmla="*/ 0 h 14"/>
                  <a:gd name="T2" fmla="*/ 6 w 9"/>
                  <a:gd name="T3" fmla="*/ 6 h 14"/>
                  <a:gd name="T4" fmla="*/ 8 w 9"/>
                  <a:gd name="T5" fmla="*/ 13 h 14"/>
                  <a:gd name="T6" fmla="*/ 3 w 9"/>
                  <a:gd name="T7" fmla="*/ 8 h 14"/>
                  <a:gd name="T8" fmla="*/ 1 w 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1" y="0"/>
                    </a:moveTo>
                    <a:cubicBezTo>
                      <a:pt x="2" y="0"/>
                      <a:pt x="4" y="2"/>
                      <a:pt x="6" y="6"/>
                    </a:cubicBezTo>
                    <a:cubicBezTo>
                      <a:pt x="8" y="10"/>
                      <a:pt x="9" y="13"/>
                      <a:pt x="8" y="13"/>
                    </a:cubicBezTo>
                    <a:cubicBezTo>
                      <a:pt x="8" y="14"/>
                      <a:pt x="5" y="12"/>
                      <a:pt x="3" y="8"/>
                    </a:cubicBezTo>
                    <a:cubicBezTo>
                      <a:pt x="1" y="4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1" name="Freeform 151"/>
              <p:cNvSpPr>
                <a:spLocks/>
              </p:cNvSpPr>
              <p:nvPr userDrawn="1"/>
            </p:nvSpPr>
            <p:spPr bwMode="auto">
              <a:xfrm>
                <a:off x="-527708" y="5844163"/>
                <a:ext cx="5572" cy="7964"/>
              </a:xfrm>
              <a:custGeom>
                <a:avLst/>
                <a:gdLst>
                  <a:gd name="T0" fmla="*/ 1 w 12"/>
                  <a:gd name="T1" fmla="*/ 1 h 18"/>
                  <a:gd name="T2" fmla="*/ 8 w 12"/>
                  <a:gd name="T3" fmla="*/ 8 h 18"/>
                  <a:gd name="T4" fmla="*/ 10 w 12"/>
                  <a:gd name="T5" fmla="*/ 17 h 18"/>
                  <a:gd name="T6" fmla="*/ 4 w 12"/>
                  <a:gd name="T7" fmla="*/ 10 h 18"/>
                  <a:gd name="T8" fmla="*/ 1 w 12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" y="1"/>
                    </a:moveTo>
                    <a:cubicBezTo>
                      <a:pt x="2" y="0"/>
                      <a:pt x="5" y="3"/>
                      <a:pt x="8" y="8"/>
                    </a:cubicBezTo>
                    <a:cubicBezTo>
                      <a:pt x="10" y="13"/>
                      <a:pt x="12" y="16"/>
                      <a:pt x="10" y="17"/>
                    </a:cubicBezTo>
                    <a:cubicBezTo>
                      <a:pt x="10" y="18"/>
                      <a:pt x="7" y="15"/>
                      <a:pt x="4" y="10"/>
                    </a:cubicBezTo>
                    <a:cubicBezTo>
                      <a:pt x="1" y="5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2" name="Freeform 152"/>
              <p:cNvSpPr>
                <a:spLocks/>
              </p:cNvSpPr>
              <p:nvPr userDrawn="1"/>
            </p:nvSpPr>
            <p:spPr bwMode="auto">
              <a:xfrm>
                <a:off x="-615747" y="5833924"/>
                <a:ext cx="4458" cy="3413"/>
              </a:xfrm>
              <a:custGeom>
                <a:avLst/>
                <a:gdLst>
                  <a:gd name="T0" fmla="*/ 0 w 8"/>
                  <a:gd name="T1" fmla="*/ 0 h 9"/>
                  <a:gd name="T2" fmla="*/ 5 w 8"/>
                  <a:gd name="T3" fmla="*/ 3 h 9"/>
                  <a:gd name="T4" fmla="*/ 8 w 8"/>
                  <a:gd name="T5" fmla="*/ 0 h 9"/>
                  <a:gd name="T6" fmla="*/ 3 w 8"/>
                  <a:gd name="T7" fmla="*/ 9 h 9"/>
                  <a:gd name="T8" fmla="*/ 5 w 8"/>
                  <a:gd name="T9" fmla="*/ 4 h 9"/>
                  <a:gd name="T10" fmla="*/ 0 w 8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cubicBezTo>
                      <a:pt x="2" y="1"/>
                      <a:pt x="3" y="2"/>
                      <a:pt x="5" y="3"/>
                    </a:cubicBezTo>
                    <a:cubicBezTo>
                      <a:pt x="5" y="2"/>
                      <a:pt x="7" y="1"/>
                      <a:pt x="8" y="0"/>
                    </a:cubicBezTo>
                    <a:cubicBezTo>
                      <a:pt x="7" y="4"/>
                      <a:pt x="6" y="6"/>
                      <a:pt x="3" y="9"/>
                    </a:cubicBezTo>
                    <a:cubicBezTo>
                      <a:pt x="3" y="7"/>
                      <a:pt x="4" y="5"/>
                      <a:pt x="5" y="4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3" name="Freeform 153"/>
              <p:cNvSpPr>
                <a:spLocks/>
              </p:cNvSpPr>
              <p:nvPr userDrawn="1"/>
            </p:nvSpPr>
            <p:spPr bwMode="auto">
              <a:xfrm>
                <a:off x="-641378" y="6112650"/>
                <a:ext cx="2229" cy="3413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3 h 3"/>
                  <a:gd name="T4" fmla="*/ 0 w 2"/>
                  <a:gd name="T5" fmla="*/ 3 h 3"/>
                  <a:gd name="T6" fmla="*/ 0 w 2"/>
                  <a:gd name="T7" fmla="*/ 0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1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4" name="Freeform 154"/>
              <p:cNvSpPr>
                <a:spLocks/>
              </p:cNvSpPr>
              <p:nvPr userDrawn="1"/>
            </p:nvSpPr>
            <p:spPr bwMode="auto">
              <a:xfrm>
                <a:off x="-723845" y="6234380"/>
                <a:ext cx="16716" cy="20478"/>
              </a:xfrm>
              <a:custGeom>
                <a:avLst/>
                <a:gdLst>
                  <a:gd name="T0" fmla="*/ 0 w 37"/>
                  <a:gd name="T1" fmla="*/ 3 h 45"/>
                  <a:gd name="T2" fmla="*/ 12 w 37"/>
                  <a:gd name="T3" fmla="*/ 13 h 45"/>
                  <a:gd name="T4" fmla="*/ 23 w 37"/>
                  <a:gd name="T5" fmla="*/ 29 h 45"/>
                  <a:gd name="T6" fmla="*/ 16 w 37"/>
                  <a:gd name="T7" fmla="*/ 44 h 45"/>
                  <a:gd name="T8" fmla="*/ 6 w 37"/>
                  <a:gd name="T9" fmla="*/ 29 h 45"/>
                  <a:gd name="T10" fmla="*/ 0 w 37"/>
                  <a:gd name="T11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5">
                    <a:moveTo>
                      <a:pt x="0" y="3"/>
                    </a:moveTo>
                    <a:cubicBezTo>
                      <a:pt x="8" y="0"/>
                      <a:pt x="10" y="4"/>
                      <a:pt x="12" y="13"/>
                    </a:cubicBezTo>
                    <a:cubicBezTo>
                      <a:pt x="19" y="19"/>
                      <a:pt x="23" y="24"/>
                      <a:pt x="23" y="29"/>
                    </a:cubicBezTo>
                    <a:cubicBezTo>
                      <a:pt x="37" y="40"/>
                      <a:pt x="35" y="45"/>
                      <a:pt x="16" y="44"/>
                    </a:cubicBezTo>
                    <a:cubicBezTo>
                      <a:pt x="10" y="42"/>
                      <a:pt x="6" y="37"/>
                      <a:pt x="6" y="29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5" name="Freeform 155"/>
              <p:cNvSpPr>
                <a:spLocks/>
              </p:cNvSpPr>
              <p:nvPr userDrawn="1"/>
            </p:nvSpPr>
            <p:spPr bwMode="auto">
              <a:xfrm>
                <a:off x="-724959" y="6253720"/>
                <a:ext cx="11144" cy="15927"/>
              </a:xfrm>
              <a:custGeom>
                <a:avLst/>
                <a:gdLst>
                  <a:gd name="T0" fmla="*/ 5 w 25"/>
                  <a:gd name="T1" fmla="*/ 6 h 36"/>
                  <a:gd name="T2" fmla="*/ 7 w 25"/>
                  <a:gd name="T3" fmla="*/ 30 h 36"/>
                  <a:gd name="T4" fmla="*/ 20 w 25"/>
                  <a:gd name="T5" fmla="*/ 36 h 36"/>
                  <a:gd name="T6" fmla="*/ 17 w 25"/>
                  <a:gd name="T7" fmla="*/ 29 h 36"/>
                  <a:gd name="T8" fmla="*/ 25 w 25"/>
                  <a:gd name="T9" fmla="*/ 34 h 36"/>
                  <a:gd name="T10" fmla="*/ 15 w 25"/>
                  <a:gd name="T11" fmla="*/ 21 h 36"/>
                  <a:gd name="T12" fmla="*/ 24 w 25"/>
                  <a:gd name="T13" fmla="*/ 24 h 36"/>
                  <a:gd name="T14" fmla="*/ 12 w 25"/>
                  <a:gd name="T15" fmla="*/ 11 h 36"/>
                  <a:gd name="T16" fmla="*/ 18 w 25"/>
                  <a:gd name="T17" fmla="*/ 11 h 36"/>
                  <a:gd name="T18" fmla="*/ 5 w 25"/>
                  <a:gd name="T1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36">
                    <a:moveTo>
                      <a:pt x="5" y="6"/>
                    </a:moveTo>
                    <a:cubicBezTo>
                      <a:pt x="0" y="14"/>
                      <a:pt x="1" y="23"/>
                      <a:pt x="7" y="30"/>
                    </a:cubicBezTo>
                    <a:cubicBezTo>
                      <a:pt x="11" y="35"/>
                      <a:pt x="15" y="36"/>
                      <a:pt x="20" y="36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0"/>
                      <a:pt x="21" y="26"/>
                      <a:pt x="15" y="21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19"/>
                      <a:pt x="20" y="14"/>
                      <a:pt x="12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5" y="2"/>
                      <a:pt x="10" y="0"/>
                      <a:pt x="5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6" name="Freeform 156"/>
              <p:cNvSpPr>
                <a:spLocks/>
              </p:cNvSpPr>
              <p:nvPr userDrawn="1"/>
            </p:nvSpPr>
            <p:spPr bwMode="auto">
              <a:xfrm>
                <a:off x="-712701" y="6258270"/>
                <a:ext cx="3343" cy="6826"/>
              </a:xfrm>
              <a:custGeom>
                <a:avLst/>
                <a:gdLst>
                  <a:gd name="T0" fmla="*/ 3 w 8"/>
                  <a:gd name="T1" fmla="*/ 1 h 15"/>
                  <a:gd name="T2" fmla="*/ 8 w 8"/>
                  <a:gd name="T3" fmla="*/ 7 h 15"/>
                  <a:gd name="T4" fmla="*/ 5 w 8"/>
                  <a:gd name="T5" fmla="*/ 14 h 15"/>
                  <a:gd name="T6" fmla="*/ 0 w 8"/>
                  <a:gd name="T7" fmla="*/ 8 h 15"/>
                  <a:gd name="T8" fmla="*/ 3 w 8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3" y="1"/>
                    </a:moveTo>
                    <a:cubicBezTo>
                      <a:pt x="5" y="0"/>
                      <a:pt x="7" y="3"/>
                      <a:pt x="8" y="7"/>
                    </a:cubicBezTo>
                    <a:cubicBezTo>
                      <a:pt x="8" y="10"/>
                      <a:pt x="7" y="14"/>
                      <a:pt x="5" y="14"/>
                    </a:cubicBezTo>
                    <a:cubicBezTo>
                      <a:pt x="3" y="15"/>
                      <a:pt x="0" y="12"/>
                      <a:pt x="0" y="8"/>
                    </a:cubicBezTo>
                    <a:cubicBezTo>
                      <a:pt x="0" y="4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7" name="Freeform 157"/>
              <p:cNvSpPr>
                <a:spLocks/>
              </p:cNvSpPr>
              <p:nvPr userDrawn="1"/>
            </p:nvSpPr>
            <p:spPr bwMode="auto">
              <a:xfrm>
                <a:off x="-656980" y="6042115"/>
                <a:ext cx="8915" cy="26166"/>
              </a:xfrm>
              <a:custGeom>
                <a:avLst/>
                <a:gdLst>
                  <a:gd name="T0" fmla="*/ 0 w 20"/>
                  <a:gd name="T1" fmla="*/ 58 h 58"/>
                  <a:gd name="T2" fmla="*/ 20 w 20"/>
                  <a:gd name="T3" fmla="*/ 0 h 58"/>
                  <a:gd name="T4" fmla="*/ 0 w 20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58">
                    <a:moveTo>
                      <a:pt x="0" y="58"/>
                    </a:moveTo>
                    <a:cubicBezTo>
                      <a:pt x="0" y="38"/>
                      <a:pt x="8" y="19"/>
                      <a:pt x="20" y="0"/>
                    </a:cubicBezTo>
                    <a:cubicBezTo>
                      <a:pt x="12" y="20"/>
                      <a:pt x="5" y="39"/>
                      <a:pt x="0" y="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8" name="Freeform 158"/>
              <p:cNvSpPr>
                <a:spLocks/>
              </p:cNvSpPr>
              <p:nvPr userDrawn="1"/>
            </p:nvSpPr>
            <p:spPr bwMode="auto">
              <a:xfrm>
                <a:off x="-640264" y="6006848"/>
                <a:ext cx="35661" cy="11376"/>
              </a:xfrm>
              <a:custGeom>
                <a:avLst/>
                <a:gdLst>
                  <a:gd name="T0" fmla="*/ 8 w 81"/>
                  <a:gd name="T1" fmla="*/ 20 h 24"/>
                  <a:gd name="T2" fmla="*/ 6 w 81"/>
                  <a:gd name="T3" fmla="*/ 13 h 24"/>
                  <a:gd name="T4" fmla="*/ 45 w 81"/>
                  <a:gd name="T5" fmla="*/ 0 h 24"/>
                  <a:gd name="T6" fmla="*/ 71 w 81"/>
                  <a:gd name="T7" fmla="*/ 0 h 24"/>
                  <a:gd name="T8" fmla="*/ 70 w 81"/>
                  <a:gd name="T9" fmla="*/ 9 h 24"/>
                  <a:gd name="T10" fmla="*/ 52 w 81"/>
                  <a:gd name="T11" fmla="*/ 9 h 24"/>
                  <a:gd name="T12" fmla="*/ 8 w 81"/>
                  <a:gd name="T13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24">
                    <a:moveTo>
                      <a:pt x="8" y="20"/>
                    </a:moveTo>
                    <a:cubicBezTo>
                      <a:pt x="1" y="24"/>
                      <a:pt x="0" y="17"/>
                      <a:pt x="6" y="13"/>
                    </a:cubicBezTo>
                    <a:cubicBezTo>
                      <a:pt x="17" y="3"/>
                      <a:pt x="30" y="0"/>
                      <a:pt x="45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81" y="0"/>
                      <a:pt x="80" y="9"/>
                      <a:pt x="70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35" y="8"/>
                      <a:pt x="22" y="13"/>
                      <a:pt x="8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9" name="Oval 159"/>
              <p:cNvSpPr>
                <a:spLocks noChangeArrowheads="1"/>
              </p:cNvSpPr>
              <p:nvPr userDrawn="1"/>
            </p:nvSpPr>
            <p:spPr bwMode="auto">
              <a:xfrm>
                <a:off x="-617975" y="6012536"/>
                <a:ext cx="11144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0" name="Freeform 160"/>
              <p:cNvSpPr>
                <a:spLocks/>
              </p:cNvSpPr>
              <p:nvPr userDrawn="1"/>
            </p:nvSpPr>
            <p:spPr bwMode="auto">
              <a:xfrm>
                <a:off x="-596801" y="5952241"/>
                <a:ext cx="6687" cy="10239"/>
              </a:xfrm>
              <a:custGeom>
                <a:avLst/>
                <a:gdLst>
                  <a:gd name="T0" fmla="*/ 15 w 15"/>
                  <a:gd name="T1" fmla="*/ 2 h 21"/>
                  <a:gd name="T2" fmla="*/ 6 w 15"/>
                  <a:gd name="T3" fmla="*/ 10 h 21"/>
                  <a:gd name="T4" fmla="*/ 0 w 15"/>
                  <a:gd name="T5" fmla="*/ 20 h 21"/>
                  <a:gd name="T6" fmla="*/ 8 w 15"/>
                  <a:gd name="T7" fmla="*/ 12 h 21"/>
                  <a:gd name="T8" fmla="*/ 15 w 15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1">
                    <a:moveTo>
                      <a:pt x="15" y="2"/>
                    </a:moveTo>
                    <a:cubicBezTo>
                      <a:pt x="13" y="0"/>
                      <a:pt x="10" y="5"/>
                      <a:pt x="6" y="10"/>
                    </a:cubicBezTo>
                    <a:cubicBezTo>
                      <a:pt x="2" y="15"/>
                      <a:pt x="0" y="20"/>
                      <a:pt x="0" y="20"/>
                    </a:cubicBezTo>
                    <a:cubicBezTo>
                      <a:pt x="1" y="21"/>
                      <a:pt x="5" y="17"/>
                      <a:pt x="8" y="12"/>
                    </a:cubicBezTo>
                    <a:cubicBezTo>
                      <a:pt x="13" y="7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1" name="Freeform 161"/>
              <p:cNvSpPr>
                <a:spLocks/>
              </p:cNvSpPr>
              <p:nvPr userDrawn="1"/>
            </p:nvSpPr>
            <p:spPr bwMode="auto">
              <a:xfrm>
                <a:off x="-610174" y="5960204"/>
                <a:ext cx="51263" cy="20478"/>
              </a:xfrm>
              <a:custGeom>
                <a:avLst/>
                <a:gdLst>
                  <a:gd name="T0" fmla="*/ 4 w 116"/>
                  <a:gd name="T1" fmla="*/ 28 h 47"/>
                  <a:gd name="T2" fmla="*/ 8 w 116"/>
                  <a:gd name="T3" fmla="*/ 39 h 47"/>
                  <a:gd name="T4" fmla="*/ 81 w 116"/>
                  <a:gd name="T5" fmla="*/ 25 h 47"/>
                  <a:gd name="T6" fmla="*/ 111 w 116"/>
                  <a:gd name="T7" fmla="*/ 11 h 47"/>
                  <a:gd name="T8" fmla="*/ 108 w 116"/>
                  <a:gd name="T9" fmla="*/ 5 h 47"/>
                  <a:gd name="T10" fmla="*/ 93 w 116"/>
                  <a:gd name="T11" fmla="*/ 12 h 47"/>
                  <a:gd name="T12" fmla="*/ 97 w 116"/>
                  <a:gd name="T13" fmla="*/ 0 h 47"/>
                  <a:gd name="T14" fmla="*/ 80 w 116"/>
                  <a:gd name="T15" fmla="*/ 19 h 47"/>
                  <a:gd name="T16" fmla="*/ 77 w 116"/>
                  <a:gd name="T17" fmla="*/ 13 h 47"/>
                  <a:gd name="T18" fmla="*/ 69 w 116"/>
                  <a:gd name="T19" fmla="*/ 26 h 47"/>
                  <a:gd name="T20" fmla="*/ 66 w 116"/>
                  <a:gd name="T21" fmla="*/ 19 h 47"/>
                  <a:gd name="T22" fmla="*/ 59 w 116"/>
                  <a:gd name="T23" fmla="*/ 27 h 47"/>
                  <a:gd name="T24" fmla="*/ 60 w 116"/>
                  <a:gd name="T25" fmla="*/ 18 h 47"/>
                  <a:gd name="T26" fmla="*/ 49 w 116"/>
                  <a:gd name="T27" fmla="*/ 31 h 47"/>
                  <a:gd name="T28" fmla="*/ 52 w 116"/>
                  <a:gd name="T29" fmla="*/ 21 h 47"/>
                  <a:gd name="T30" fmla="*/ 42 w 116"/>
                  <a:gd name="T31" fmla="*/ 32 h 47"/>
                  <a:gd name="T32" fmla="*/ 52 w 116"/>
                  <a:gd name="T33" fmla="*/ 3 h 47"/>
                  <a:gd name="T34" fmla="*/ 33 w 116"/>
                  <a:gd name="T35" fmla="*/ 34 h 47"/>
                  <a:gd name="T36" fmla="*/ 29 w 116"/>
                  <a:gd name="T37" fmla="*/ 31 h 47"/>
                  <a:gd name="T38" fmla="*/ 40 w 116"/>
                  <a:gd name="T39" fmla="*/ 10 h 47"/>
                  <a:gd name="T40" fmla="*/ 21 w 116"/>
                  <a:gd name="T41" fmla="*/ 31 h 47"/>
                  <a:gd name="T42" fmla="*/ 30 w 116"/>
                  <a:gd name="T43" fmla="*/ 7 h 47"/>
                  <a:gd name="T44" fmla="*/ 14 w 116"/>
                  <a:gd name="T45" fmla="*/ 28 h 47"/>
                  <a:gd name="T46" fmla="*/ 14 w 116"/>
                  <a:gd name="T47" fmla="*/ 20 h 47"/>
                  <a:gd name="T48" fmla="*/ 4 w 116"/>
                  <a:gd name="T4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6" h="47">
                    <a:moveTo>
                      <a:pt x="4" y="28"/>
                    </a:moveTo>
                    <a:cubicBezTo>
                      <a:pt x="0" y="34"/>
                      <a:pt x="2" y="37"/>
                      <a:pt x="8" y="39"/>
                    </a:cubicBezTo>
                    <a:cubicBezTo>
                      <a:pt x="32" y="47"/>
                      <a:pt x="57" y="39"/>
                      <a:pt x="81" y="25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6" y="4"/>
                      <a:pt x="115" y="2"/>
                      <a:pt x="108" y="5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89" y="6"/>
                      <a:pt x="84" y="12"/>
                      <a:pt x="80" y="19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4" y="16"/>
                      <a:pt x="71" y="20"/>
                      <a:pt x="69" y="26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3" y="21"/>
                      <a:pt x="61" y="23"/>
                      <a:pt x="59" y="27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58" y="16"/>
                      <a:pt x="54" y="21"/>
                      <a:pt x="49" y="3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0" y="20"/>
                      <a:pt x="47" y="23"/>
                      <a:pt x="42" y="32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7" y="4"/>
                      <a:pt x="40" y="15"/>
                      <a:pt x="33" y="34"/>
                    </a:cubicBezTo>
                    <a:cubicBezTo>
                      <a:pt x="30" y="35"/>
                      <a:pt x="29" y="34"/>
                      <a:pt x="29" y="31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5" y="9"/>
                      <a:pt x="29" y="17"/>
                      <a:pt x="21" y="31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0" y="21"/>
                      <a:pt x="7" y="24"/>
                      <a:pt x="4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2" name="Freeform 162"/>
              <p:cNvSpPr>
                <a:spLocks/>
              </p:cNvSpPr>
              <p:nvPr userDrawn="1"/>
            </p:nvSpPr>
            <p:spPr bwMode="auto">
              <a:xfrm>
                <a:off x="-609060" y="6151330"/>
                <a:ext cx="6687" cy="5688"/>
              </a:xfrm>
              <a:custGeom>
                <a:avLst/>
                <a:gdLst>
                  <a:gd name="T0" fmla="*/ 3 w 15"/>
                  <a:gd name="T1" fmla="*/ 5 h 13"/>
                  <a:gd name="T2" fmla="*/ 6 w 15"/>
                  <a:gd name="T3" fmla="*/ 1 h 13"/>
                  <a:gd name="T4" fmla="*/ 13 w 15"/>
                  <a:gd name="T5" fmla="*/ 8 h 13"/>
                  <a:gd name="T6" fmla="*/ 9 w 15"/>
                  <a:gd name="T7" fmla="*/ 12 h 13"/>
                  <a:gd name="T8" fmla="*/ 3 w 15"/>
                  <a:gd name="T9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3" y="5"/>
                    </a:moveTo>
                    <a:cubicBezTo>
                      <a:pt x="0" y="2"/>
                      <a:pt x="4" y="0"/>
                      <a:pt x="6" y="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10"/>
                      <a:pt x="11" y="13"/>
                      <a:pt x="9" y="12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3" name="Freeform 163"/>
              <p:cNvSpPr>
                <a:spLocks/>
              </p:cNvSpPr>
              <p:nvPr userDrawn="1"/>
            </p:nvSpPr>
            <p:spPr bwMode="auto">
              <a:xfrm>
                <a:off x="-605717" y="6149055"/>
                <a:ext cx="5572" cy="5688"/>
              </a:xfrm>
              <a:custGeom>
                <a:avLst/>
                <a:gdLst>
                  <a:gd name="T0" fmla="*/ 1 w 12"/>
                  <a:gd name="T1" fmla="*/ 4 h 11"/>
                  <a:gd name="T2" fmla="*/ 4 w 12"/>
                  <a:gd name="T3" fmla="*/ 1 h 11"/>
                  <a:gd name="T4" fmla="*/ 10 w 12"/>
                  <a:gd name="T5" fmla="*/ 7 h 11"/>
                  <a:gd name="T6" fmla="*/ 7 w 12"/>
                  <a:gd name="T7" fmla="*/ 10 h 11"/>
                  <a:gd name="T8" fmla="*/ 1 w 12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1" y="4"/>
                    </a:moveTo>
                    <a:cubicBezTo>
                      <a:pt x="0" y="2"/>
                      <a:pt x="3" y="0"/>
                      <a:pt x="4" y="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2" y="9"/>
                      <a:pt x="9" y="11"/>
                      <a:pt x="7" y="10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4" name="Freeform 164"/>
              <p:cNvSpPr>
                <a:spLocks/>
              </p:cNvSpPr>
              <p:nvPr userDrawn="1"/>
            </p:nvSpPr>
            <p:spPr bwMode="auto">
              <a:xfrm>
                <a:off x="-604602" y="6146779"/>
                <a:ext cx="6687" cy="5688"/>
              </a:xfrm>
              <a:custGeom>
                <a:avLst/>
                <a:gdLst>
                  <a:gd name="T0" fmla="*/ 3 w 16"/>
                  <a:gd name="T1" fmla="*/ 5 h 14"/>
                  <a:gd name="T2" fmla="*/ 7 w 16"/>
                  <a:gd name="T3" fmla="*/ 2 h 14"/>
                  <a:gd name="T4" fmla="*/ 14 w 16"/>
                  <a:gd name="T5" fmla="*/ 9 h 14"/>
                  <a:gd name="T6" fmla="*/ 10 w 16"/>
                  <a:gd name="T7" fmla="*/ 12 h 14"/>
                  <a:gd name="T8" fmla="*/ 3 w 16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3" y="5"/>
                    </a:moveTo>
                    <a:cubicBezTo>
                      <a:pt x="0" y="3"/>
                      <a:pt x="5" y="0"/>
                      <a:pt x="7" y="2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6" y="11"/>
                      <a:pt x="11" y="14"/>
                      <a:pt x="10" y="12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5" name="Freeform 165"/>
              <p:cNvSpPr>
                <a:spLocks/>
              </p:cNvSpPr>
              <p:nvPr userDrawn="1"/>
            </p:nvSpPr>
            <p:spPr bwMode="auto">
              <a:xfrm>
                <a:off x="-603488" y="6141091"/>
                <a:ext cx="10030" cy="10239"/>
              </a:xfrm>
              <a:custGeom>
                <a:avLst/>
                <a:gdLst>
                  <a:gd name="T0" fmla="*/ 3 w 23"/>
                  <a:gd name="T1" fmla="*/ 7 h 21"/>
                  <a:gd name="T2" fmla="*/ 9 w 23"/>
                  <a:gd name="T3" fmla="*/ 2 h 21"/>
                  <a:gd name="T4" fmla="*/ 20 w 23"/>
                  <a:gd name="T5" fmla="*/ 13 h 21"/>
                  <a:gd name="T6" fmla="*/ 14 w 23"/>
                  <a:gd name="T7" fmla="*/ 18 h 21"/>
                  <a:gd name="T8" fmla="*/ 3 w 23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1">
                    <a:moveTo>
                      <a:pt x="3" y="7"/>
                    </a:moveTo>
                    <a:cubicBezTo>
                      <a:pt x="0" y="4"/>
                      <a:pt x="6" y="0"/>
                      <a:pt x="9" y="2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3" y="16"/>
                      <a:pt x="16" y="21"/>
                      <a:pt x="14" y="18"/>
                    </a:cubicBez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6" name="Freeform 166"/>
              <p:cNvSpPr>
                <a:spLocks/>
              </p:cNvSpPr>
              <p:nvPr userDrawn="1"/>
            </p:nvSpPr>
            <p:spPr bwMode="auto">
              <a:xfrm>
                <a:off x="-599030" y="6136541"/>
                <a:ext cx="11144" cy="10239"/>
              </a:xfrm>
              <a:custGeom>
                <a:avLst/>
                <a:gdLst>
                  <a:gd name="T0" fmla="*/ 4 w 25"/>
                  <a:gd name="T1" fmla="*/ 8 h 23"/>
                  <a:gd name="T2" fmla="*/ 8 w 25"/>
                  <a:gd name="T3" fmla="*/ 3 h 23"/>
                  <a:gd name="T4" fmla="*/ 21 w 25"/>
                  <a:gd name="T5" fmla="*/ 15 h 23"/>
                  <a:gd name="T6" fmla="*/ 17 w 25"/>
                  <a:gd name="T7" fmla="*/ 21 h 23"/>
                  <a:gd name="T8" fmla="*/ 4 w 25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4" y="8"/>
                    </a:moveTo>
                    <a:cubicBezTo>
                      <a:pt x="0" y="5"/>
                      <a:pt x="5" y="0"/>
                      <a:pt x="8" y="3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5" y="18"/>
                      <a:pt x="20" y="23"/>
                      <a:pt x="17" y="21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7" name="Freeform 167"/>
              <p:cNvSpPr>
                <a:spLocks/>
              </p:cNvSpPr>
              <p:nvPr userDrawn="1"/>
            </p:nvSpPr>
            <p:spPr bwMode="auto">
              <a:xfrm>
                <a:off x="-594573" y="6134266"/>
                <a:ext cx="8915" cy="9101"/>
              </a:xfrm>
              <a:custGeom>
                <a:avLst/>
                <a:gdLst>
                  <a:gd name="T0" fmla="*/ 3 w 21"/>
                  <a:gd name="T1" fmla="*/ 7 h 20"/>
                  <a:gd name="T2" fmla="*/ 6 w 21"/>
                  <a:gd name="T3" fmla="*/ 2 h 20"/>
                  <a:gd name="T4" fmla="*/ 18 w 21"/>
                  <a:gd name="T5" fmla="*/ 12 h 20"/>
                  <a:gd name="T6" fmla="*/ 14 w 21"/>
                  <a:gd name="T7" fmla="*/ 18 h 20"/>
                  <a:gd name="T8" fmla="*/ 3 w 21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3" y="7"/>
                    </a:moveTo>
                    <a:cubicBezTo>
                      <a:pt x="0" y="4"/>
                      <a:pt x="3" y="0"/>
                      <a:pt x="6" y="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1" y="15"/>
                      <a:pt x="16" y="20"/>
                      <a:pt x="14" y="18"/>
                    </a:cubicBez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8" name="Freeform 168"/>
              <p:cNvSpPr>
                <a:spLocks/>
              </p:cNvSpPr>
              <p:nvPr userDrawn="1"/>
            </p:nvSpPr>
            <p:spPr bwMode="auto">
              <a:xfrm>
                <a:off x="-590115" y="6133128"/>
                <a:ext cx="8915" cy="7964"/>
              </a:xfrm>
              <a:custGeom>
                <a:avLst/>
                <a:gdLst>
                  <a:gd name="T0" fmla="*/ 2 w 18"/>
                  <a:gd name="T1" fmla="*/ 7 h 18"/>
                  <a:gd name="T2" fmla="*/ 5 w 18"/>
                  <a:gd name="T3" fmla="*/ 2 h 18"/>
                  <a:gd name="T4" fmla="*/ 15 w 18"/>
                  <a:gd name="T5" fmla="*/ 11 h 18"/>
                  <a:gd name="T6" fmla="*/ 11 w 18"/>
                  <a:gd name="T7" fmla="*/ 16 h 18"/>
                  <a:gd name="T8" fmla="*/ 2 w 18"/>
                  <a:gd name="T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2" y="7"/>
                    </a:moveTo>
                    <a:cubicBezTo>
                      <a:pt x="0" y="4"/>
                      <a:pt x="3" y="0"/>
                      <a:pt x="5" y="2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8" y="13"/>
                      <a:pt x="13" y="18"/>
                      <a:pt x="11" y="16"/>
                    </a:cubicBez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9" name="Freeform 169"/>
              <p:cNvSpPr>
                <a:spLocks/>
              </p:cNvSpPr>
              <p:nvPr userDrawn="1"/>
            </p:nvSpPr>
            <p:spPr bwMode="auto">
              <a:xfrm>
                <a:off x="-613518" y="6103548"/>
                <a:ext cx="3343" cy="6826"/>
              </a:xfrm>
              <a:custGeom>
                <a:avLst/>
                <a:gdLst>
                  <a:gd name="T0" fmla="*/ 7 w 7"/>
                  <a:gd name="T1" fmla="*/ 3 h 17"/>
                  <a:gd name="T2" fmla="*/ 1 w 7"/>
                  <a:gd name="T3" fmla="*/ 4 h 17"/>
                  <a:gd name="T4" fmla="*/ 0 w 7"/>
                  <a:gd name="T5" fmla="*/ 15 h 17"/>
                  <a:gd name="T6" fmla="*/ 6 w 7"/>
                  <a:gd name="T7" fmla="*/ 14 h 17"/>
                  <a:gd name="T8" fmla="*/ 7 w 7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7">
                    <a:moveTo>
                      <a:pt x="7" y="3"/>
                    </a:moveTo>
                    <a:cubicBezTo>
                      <a:pt x="7" y="0"/>
                      <a:pt x="2" y="1"/>
                      <a:pt x="1" y="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6" y="16"/>
                      <a:pt x="6" y="14"/>
                    </a:cubicBez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0" name="Freeform 170"/>
              <p:cNvSpPr>
                <a:spLocks/>
              </p:cNvSpPr>
              <p:nvPr userDrawn="1"/>
            </p:nvSpPr>
            <p:spPr bwMode="auto">
              <a:xfrm>
                <a:off x="-620204" y="6109237"/>
                <a:ext cx="3343" cy="7964"/>
              </a:xfrm>
              <a:custGeom>
                <a:avLst/>
                <a:gdLst>
                  <a:gd name="T0" fmla="*/ 6 w 8"/>
                  <a:gd name="T1" fmla="*/ 5 h 19"/>
                  <a:gd name="T2" fmla="*/ 0 w 8"/>
                  <a:gd name="T3" fmla="*/ 6 h 19"/>
                  <a:gd name="T4" fmla="*/ 2 w 8"/>
                  <a:gd name="T5" fmla="*/ 15 h 19"/>
                  <a:gd name="T6" fmla="*/ 7 w 8"/>
                  <a:gd name="T7" fmla="*/ 14 h 19"/>
                  <a:gd name="T8" fmla="*/ 6 w 8"/>
                  <a:gd name="T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6" y="5"/>
                    </a:moveTo>
                    <a:cubicBezTo>
                      <a:pt x="5" y="0"/>
                      <a:pt x="0" y="3"/>
                      <a:pt x="0" y="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9"/>
                      <a:pt x="8" y="16"/>
                      <a:pt x="7" y="14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1" name="Freeform 171"/>
              <p:cNvSpPr>
                <a:spLocks/>
              </p:cNvSpPr>
              <p:nvPr userDrawn="1"/>
            </p:nvSpPr>
            <p:spPr bwMode="auto">
              <a:xfrm>
                <a:off x="-628005" y="6114926"/>
                <a:ext cx="2229" cy="6826"/>
              </a:xfrm>
              <a:custGeom>
                <a:avLst/>
                <a:gdLst>
                  <a:gd name="T0" fmla="*/ 5 w 5"/>
                  <a:gd name="T1" fmla="*/ 4 h 16"/>
                  <a:gd name="T2" fmla="*/ 2 w 5"/>
                  <a:gd name="T3" fmla="*/ 4 h 16"/>
                  <a:gd name="T4" fmla="*/ 1 w 5"/>
                  <a:gd name="T5" fmla="*/ 12 h 16"/>
                  <a:gd name="T6" fmla="*/ 5 w 5"/>
                  <a:gd name="T7" fmla="*/ 12 h 16"/>
                  <a:gd name="T8" fmla="*/ 5 w 5"/>
                  <a:gd name="T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6">
                    <a:moveTo>
                      <a:pt x="5" y="4"/>
                    </a:moveTo>
                    <a:cubicBezTo>
                      <a:pt x="5" y="0"/>
                      <a:pt x="2" y="1"/>
                      <a:pt x="2" y="4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6"/>
                      <a:pt x="5" y="15"/>
                      <a:pt x="5" y="12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2" name="Oval 172"/>
              <p:cNvSpPr>
                <a:spLocks noChangeArrowheads="1"/>
              </p:cNvSpPr>
              <p:nvPr userDrawn="1"/>
            </p:nvSpPr>
            <p:spPr bwMode="auto">
              <a:xfrm>
                <a:off x="-615747" y="6109237"/>
                <a:ext cx="1114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3" name="Freeform 173"/>
              <p:cNvSpPr>
                <a:spLocks/>
              </p:cNvSpPr>
              <p:nvPr userDrawn="1"/>
            </p:nvSpPr>
            <p:spPr bwMode="auto">
              <a:xfrm>
                <a:off x="-624662" y="6114926"/>
                <a:ext cx="3343" cy="3413"/>
              </a:xfrm>
              <a:custGeom>
                <a:avLst/>
                <a:gdLst>
                  <a:gd name="T0" fmla="*/ 4 w 7"/>
                  <a:gd name="T1" fmla="*/ 0 h 7"/>
                  <a:gd name="T2" fmla="*/ 7 w 7"/>
                  <a:gd name="T3" fmla="*/ 3 h 7"/>
                  <a:gd name="T4" fmla="*/ 4 w 7"/>
                  <a:gd name="T5" fmla="*/ 7 h 7"/>
                  <a:gd name="T6" fmla="*/ 0 w 7"/>
                  <a:gd name="T7" fmla="*/ 3 h 7"/>
                  <a:gd name="T8" fmla="*/ 4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cubicBezTo>
                      <a:pt x="5" y="0"/>
                      <a:pt x="7" y="2"/>
                      <a:pt x="7" y="3"/>
                    </a:cubicBezTo>
                    <a:cubicBezTo>
                      <a:pt x="7" y="6"/>
                      <a:pt x="5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4" name="Freeform 174"/>
              <p:cNvSpPr>
                <a:spLocks/>
              </p:cNvSpPr>
              <p:nvPr userDrawn="1"/>
            </p:nvSpPr>
            <p:spPr bwMode="auto">
              <a:xfrm>
                <a:off x="-632463" y="6118338"/>
                <a:ext cx="3343" cy="5688"/>
              </a:xfrm>
              <a:custGeom>
                <a:avLst/>
                <a:gdLst>
                  <a:gd name="T0" fmla="*/ 5 w 6"/>
                  <a:gd name="T1" fmla="*/ 4 h 14"/>
                  <a:gd name="T2" fmla="*/ 0 w 6"/>
                  <a:gd name="T3" fmla="*/ 3 h 14"/>
                  <a:gd name="T4" fmla="*/ 0 w 6"/>
                  <a:gd name="T5" fmla="*/ 11 h 14"/>
                  <a:gd name="T6" fmla="*/ 6 w 6"/>
                  <a:gd name="T7" fmla="*/ 11 h 14"/>
                  <a:gd name="T8" fmla="*/ 5 w 6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5" y="4"/>
                    </a:moveTo>
                    <a:cubicBezTo>
                      <a:pt x="5" y="0"/>
                      <a:pt x="0" y="0"/>
                      <a:pt x="0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6" y="14"/>
                      <a:pt x="6" y="11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5" name="Oval 175"/>
              <p:cNvSpPr>
                <a:spLocks noChangeArrowheads="1"/>
              </p:cNvSpPr>
              <p:nvPr userDrawn="1"/>
            </p:nvSpPr>
            <p:spPr bwMode="auto">
              <a:xfrm>
                <a:off x="-572284" y="5909010"/>
                <a:ext cx="3343" cy="4551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6" name="Oval 176"/>
              <p:cNvSpPr>
                <a:spLocks noChangeArrowheads="1"/>
              </p:cNvSpPr>
              <p:nvPr userDrawn="1"/>
            </p:nvSpPr>
            <p:spPr bwMode="auto">
              <a:xfrm>
                <a:off x="-568941" y="5907872"/>
                <a:ext cx="2229" cy="6826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7" name="Freeform 177"/>
              <p:cNvSpPr>
                <a:spLocks/>
              </p:cNvSpPr>
              <p:nvPr userDrawn="1"/>
            </p:nvSpPr>
            <p:spPr bwMode="auto">
              <a:xfrm>
                <a:off x="-564483" y="5913560"/>
                <a:ext cx="4458" cy="1137"/>
              </a:xfrm>
              <a:custGeom>
                <a:avLst/>
                <a:gdLst>
                  <a:gd name="T0" fmla="*/ 5 w 10"/>
                  <a:gd name="T1" fmla="*/ 0 h 4"/>
                  <a:gd name="T2" fmla="*/ 10 w 10"/>
                  <a:gd name="T3" fmla="*/ 3 h 4"/>
                  <a:gd name="T4" fmla="*/ 5 w 10"/>
                  <a:gd name="T5" fmla="*/ 4 h 4"/>
                  <a:gd name="T6" fmla="*/ 0 w 10"/>
                  <a:gd name="T7" fmla="*/ 3 h 4"/>
                  <a:gd name="T8" fmla="*/ 5 w 1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5" y="0"/>
                    </a:moveTo>
                    <a:cubicBezTo>
                      <a:pt x="8" y="0"/>
                      <a:pt x="10" y="1"/>
                      <a:pt x="10" y="3"/>
                    </a:cubicBezTo>
                    <a:cubicBezTo>
                      <a:pt x="10" y="3"/>
                      <a:pt x="8" y="4"/>
                      <a:pt x="5" y="4"/>
                    </a:cubicBezTo>
                    <a:cubicBezTo>
                      <a:pt x="2" y="4"/>
                      <a:pt x="0" y="3"/>
                      <a:pt x="0" y="3"/>
                    </a:cubicBezTo>
                    <a:cubicBezTo>
                      <a:pt x="0" y="1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8" name="Oval 178"/>
              <p:cNvSpPr>
                <a:spLocks noChangeArrowheads="1"/>
              </p:cNvSpPr>
              <p:nvPr userDrawn="1"/>
            </p:nvSpPr>
            <p:spPr bwMode="auto">
              <a:xfrm>
                <a:off x="-560026" y="5918111"/>
                <a:ext cx="1114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9" name="Freeform 179"/>
              <p:cNvSpPr>
                <a:spLocks/>
              </p:cNvSpPr>
              <p:nvPr userDrawn="1"/>
            </p:nvSpPr>
            <p:spPr bwMode="auto">
              <a:xfrm>
                <a:off x="-556682" y="5918111"/>
                <a:ext cx="15602" cy="13652"/>
              </a:xfrm>
              <a:custGeom>
                <a:avLst/>
                <a:gdLst>
                  <a:gd name="T0" fmla="*/ 4 w 35"/>
                  <a:gd name="T1" fmla="*/ 0 h 31"/>
                  <a:gd name="T2" fmla="*/ 27 w 35"/>
                  <a:gd name="T3" fmla="*/ 0 h 31"/>
                  <a:gd name="T4" fmla="*/ 30 w 35"/>
                  <a:gd name="T5" fmla="*/ 10 h 31"/>
                  <a:gd name="T6" fmla="*/ 18 w 35"/>
                  <a:gd name="T7" fmla="*/ 11 h 31"/>
                  <a:gd name="T8" fmla="*/ 4 w 35"/>
                  <a:gd name="T9" fmla="*/ 5 h 31"/>
                  <a:gd name="T10" fmla="*/ 4 w 35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1">
                    <a:moveTo>
                      <a:pt x="4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35" y="4"/>
                      <a:pt x="30" y="10"/>
                    </a:cubicBezTo>
                    <a:cubicBezTo>
                      <a:pt x="33" y="23"/>
                      <a:pt x="17" y="31"/>
                      <a:pt x="18" y="11"/>
                    </a:cubicBezTo>
                    <a:cubicBezTo>
                      <a:pt x="17" y="7"/>
                      <a:pt x="12" y="5"/>
                      <a:pt x="4" y="5"/>
                    </a:cubicBezTo>
                    <a:cubicBezTo>
                      <a:pt x="0" y="4"/>
                      <a:pt x="0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0" name="Oval 180"/>
              <p:cNvSpPr>
                <a:spLocks noChangeArrowheads="1"/>
              </p:cNvSpPr>
              <p:nvPr userDrawn="1"/>
            </p:nvSpPr>
            <p:spPr bwMode="auto">
              <a:xfrm>
                <a:off x="-572284" y="5982957"/>
                <a:ext cx="2229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1" name="Oval 181"/>
              <p:cNvSpPr>
                <a:spLocks noChangeArrowheads="1"/>
              </p:cNvSpPr>
              <p:nvPr userDrawn="1"/>
            </p:nvSpPr>
            <p:spPr bwMode="auto">
              <a:xfrm>
                <a:off x="-576742" y="5984095"/>
                <a:ext cx="3343" cy="4551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2" name="Freeform 182"/>
              <p:cNvSpPr>
                <a:spLocks/>
              </p:cNvSpPr>
              <p:nvPr userDrawn="1"/>
            </p:nvSpPr>
            <p:spPr bwMode="auto">
              <a:xfrm>
                <a:off x="-576742" y="5982957"/>
                <a:ext cx="14487" cy="11376"/>
              </a:xfrm>
              <a:custGeom>
                <a:avLst/>
                <a:gdLst>
                  <a:gd name="T0" fmla="*/ 15 w 33"/>
                  <a:gd name="T1" fmla="*/ 9 h 25"/>
                  <a:gd name="T2" fmla="*/ 32 w 33"/>
                  <a:gd name="T3" fmla="*/ 2 h 25"/>
                  <a:gd name="T4" fmla="*/ 19 w 33"/>
                  <a:gd name="T5" fmla="*/ 16 h 25"/>
                  <a:gd name="T6" fmla="*/ 1 w 33"/>
                  <a:gd name="T7" fmla="*/ 23 h 25"/>
                  <a:gd name="T8" fmla="*/ 15 w 33"/>
                  <a:gd name="T9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5">
                    <a:moveTo>
                      <a:pt x="15" y="9"/>
                    </a:moveTo>
                    <a:cubicBezTo>
                      <a:pt x="23" y="4"/>
                      <a:pt x="31" y="0"/>
                      <a:pt x="32" y="2"/>
                    </a:cubicBezTo>
                    <a:cubicBezTo>
                      <a:pt x="33" y="4"/>
                      <a:pt x="28" y="10"/>
                      <a:pt x="19" y="16"/>
                    </a:cubicBezTo>
                    <a:cubicBezTo>
                      <a:pt x="10" y="22"/>
                      <a:pt x="3" y="25"/>
                      <a:pt x="1" y="23"/>
                    </a:cubicBezTo>
                    <a:cubicBezTo>
                      <a:pt x="0" y="21"/>
                      <a:pt x="6" y="15"/>
                      <a:pt x="15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3" name="Freeform 183"/>
              <p:cNvSpPr>
                <a:spLocks/>
              </p:cNvSpPr>
              <p:nvPr userDrawn="1"/>
            </p:nvSpPr>
            <p:spPr bwMode="auto">
              <a:xfrm>
                <a:off x="-560026" y="5976132"/>
                <a:ext cx="8915" cy="7964"/>
              </a:xfrm>
              <a:custGeom>
                <a:avLst/>
                <a:gdLst>
                  <a:gd name="T0" fmla="*/ 8 w 20"/>
                  <a:gd name="T1" fmla="*/ 6 h 17"/>
                  <a:gd name="T2" fmla="*/ 19 w 20"/>
                  <a:gd name="T3" fmla="*/ 0 h 17"/>
                  <a:gd name="T4" fmla="*/ 11 w 20"/>
                  <a:gd name="T5" fmla="*/ 10 h 17"/>
                  <a:gd name="T6" fmla="*/ 1 w 20"/>
                  <a:gd name="T7" fmla="*/ 16 h 17"/>
                  <a:gd name="T8" fmla="*/ 8 w 20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8" y="6"/>
                    </a:moveTo>
                    <a:cubicBezTo>
                      <a:pt x="13" y="2"/>
                      <a:pt x="18" y="0"/>
                      <a:pt x="19" y="0"/>
                    </a:cubicBezTo>
                    <a:cubicBezTo>
                      <a:pt x="20" y="1"/>
                      <a:pt x="16" y="6"/>
                      <a:pt x="11" y="10"/>
                    </a:cubicBezTo>
                    <a:cubicBezTo>
                      <a:pt x="6" y="14"/>
                      <a:pt x="1" y="17"/>
                      <a:pt x="1" y="16"/>
                    </a:cubicBezTo>
                    <a:cubicBezTo>
                      <a:pt x="0" y="14"/>
                      <a:pt x="3" y="10"/>
                      <a:pt x="8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4" name="Freeform 184"/>
              <p:cNvSpPr>
                <a:spLocks/>
              </p:cNvSpPr>
              <p:nvPr userDrawn="1"/>
            </p:nvSpPr>
            <p:spPr bwMode="auto">
              <a:xfrm>
                <a:off x="-565598" y="5984095"/>
                <a:ext cx="41233" cy="23891"/>
              </a:xfrm>
              <a:custGeom>
                <a:avLst/>
                <a:gdLst>
                  <a:gd name="T0" fmla="*/ 0 w 93"/>
                  <a:gd name="T1" fmla="*/ 35 h 52"/>
                  <a:gd name="T2" fmla="*/ 6 w 93"/>
                  <a:gd name="T3" fmla="*/ 23 h 52"/>
                  <a:gd name="T4" fmla="*/ 5 w 93"/>
                  <a:gd name="T5" fmla="*/ 22 h 52"/>
                  <a:gd name="T6" fmla="*/ 19 w 93"/>
                  <a:gd name="T7" fmla="*/ 6 h 52"/>
                  <a:gd name="T8" fmla="*/ 20 w 93"/>
                  <a:gd name="T9" fmla="*/ 6 h 52"/>
                  <a:gd name="T10" fmla="*/ 30 w 93"/>
                  <a:gd name="T11" fmla="*/ 0 h 52"/>
                  <a:gd name="T12" fmla="*/ 25 w 93"/>
                  <a:gd name="T13" fmla="*/ 9 h 52"/>
                  <a:gd name="T14" fmla="*/ 27 w 93"/>
                  <a:gd name="T15" fmla="*/ 10 h 52"/>
                  <a:gd name="T16" fmla="*/ 43 w 93"/>
                  <a:gd name="T17" fmla="*/ 0 h 52"/>
                  <a:gd name="T18" fmla="*/ 31 w 93"/>
                  <a:gd name="T19" fmla="*/ 12 h 52"/>
                  <a:gd name="T20" fmla="*/ 35 w 93"/>
                  <a:gd name="T21" fmla="*/ 15 h 52"/>
                  <a:gd name="T22" fmla="*/ 52 w 93"/>
                  <a:gd name="T23" fmla="*/ 4 h 52"/>
                  <a:gd name="T24" fmla="*/ 39 w 93"/>
                  <a:gd name="T25" fmla="*/ 17 h 52"/>
                  <a:gd name="T26" fmla="*/ 43 w 93"/>
                  <a:gd name="T27" fmla="*/ 20 h 52"/>
                  <a:gd name="T28" fmla="*/ 62 w 93"/>
                  <a:gd name="T29" fmla="*/ 11 h 52"/>
                  <a:gd name="T30" fmla="*/ 53 w 93"/>
                  <a:gd name="T31" fmla="*/ 18 h 52"/>
                  <a:gd name="T32" fmla="*/ 68 w 93"/>
                  <a:gd name="T33" fmla="*/ 17 h 52"/>
                  <a:gd name="T34" fmla="*/ 49 w 93"/>
                  <a:gd name="T35" fmla="*/ 24 h 52"/>
                  <a:gd name="T36" fmla="*/ 54 w 93"/>
                  <a:gd name="T37" fmla="*/ 27 h 52"/>
                  <a:gd name="T38" fmla="*/ 73 w 93"/>
                  <a:gd name="T39" fmla="*/ 22 h 52"/>
                  <a:gd name="T40" fmla="*/ 59 w 93"/>
                  <a:gd name="T41" fmla="*/ 30 h 52"/>
                  <a:gd name="T42" fmla="*/ 63 w 93"/>
                  <a:gd name="T43" fmla="*/ 32 h 52"/>
                  <a:gd name="T44" fmla="*/ 81 w 93"/>
                  <a:gd name="T45" fmla="*/ 28 h 52"/>
                  <a:gd name="T46" fmla="*/ 67 w 93"/>
                  <a:gd name="T47" fmla="*/ 35 h 52"/>
                  <a:gd name="T48" fmla="*/ 70 w 93"/>
                  <a:gd name="T49" fmla="*/ 36 h 52"/>
                  <a:gd name="T50" fmla="*/ 86 w 93"/>
                  <a:gd name="T51" fmla="*/ 33 h 52"/>
                  <a:gd name="T52" fmla="*/ 73 w 93"/>
                  <a:gd name="T53" fmla="*/ 39 h 52"/>
                  <a:gd name="T54" fmla="*/ 77 w 93"/>
                  <a:gd name="T55" fmla="*/ 41 h 52"/>
                  <a:gd name="T56" fmla="*/ 91 w 93"/>
                  <a:gd name="T57" fmla="*/ 39 h 52"/>
                  <a:gd name="T58" fmla="*/ 80 w 93"/>
                  <a:gd name="T59" fmla="*/ 43 h 52"/>
                  <a:gd name="T60" fmla="*/ 93 w 93"/>
                  <a:gd name="T61" fmla="*/ 51 h 52"/>
                  <a:gd name="T62" fmla="*/ 91 w 93"/>
                  <a:gd name="T63" fmla="*/ 52 h 52"/>
                  <a:gd name="T64" fmla="*/ 71 w 93"/>
                  <a:gd name="T65" fmla="*/ 46 h 52"/>
                  <a:gd name="T66" fmla="*/ 68 w 93"/>
                  <a:gd name="T67" fmla="*/ 47 h 52"/>
                  <a:gd name="T68" fmla="*/ 70 w 93"/>
                  <a:gd name="T69" fmla="*/ 45 h 52"/>
                  <a:gd name="T70" fmla="*/ 65 w 93"/>
                  <a:gd name="T71" fmla="*/ 44 h 52"/>
                  <a:gd name="T72" fmla="*/ 56 w 93"/>
                  <a:gd name="T73" fmla="*/ 48 h 52"/>
                  <a:gd name="T74" fmla="*/ 61 w 93"/>
                  <a:gd name="T75" fmla="*/ 43 h 52"/>
                  <a:gd name="T76" fmla="*/ 56 w 93"/>
                  <a:gd name="T77" fmla="*/ 41 h 52"/>
                  <a:gd name="T78" fmla="*/ 47 w 93"/>
                  <a:gd name="T79" fmla="*/ 45 h 52"/>
                  <a:gd name="T80" fmla="*/ 52 w 93"/>
                  <a:gd name="T81" fmla="*/ 39 h 52"/>
                  <a:gd name="T82" fmla="*/ 47 w 93"/>
                  <a:gd name="T83" fmla="*/ 37 h 52"/>
                  <a:gd name="T84" fmla="*/ 37 w 93"/>
                  <a:gd name="T85" fmla="*/ 44 h 52"/>
                  <a:gd name="T86" fmla="*/ 43 w 93"/>
                  <a:gd name="T87" fmla="*/ 36 h 52"/>
                  <a:gd name="T88" fmla="*/ 36 w 93"/>
                  <a:gd name="T89" fmla="*/ 33 h 52"/>
                  <a:gd name="T90" fmla="*/ 27 w 93"/>
                  <a:gd name="T91" fmla="*/ 41 h 52"/>
                  <a:gd name="T92" fmla="*/ 32 w 93"/>
                  <a:gd name="T93" fmla="*/ 32 h 52"/>
                  <a:gd name="T94" fmla="*/ 26 w 93"/>
                  <a:gd name="T95" fmla="*/ 30 h 52"/>
                  <a:gd name="T96" fmla="*/ 15 w 93"/>
                  <a:gd name="T97" fmla="*/ 39 h 52"/>
                  <a:gd name="T98" fmla="*/ 22 w 93"/>
                  <a:gd name="T99" fmla="*/ 28 h 52"/>
                  <a:gd name="T100" fmla="*/ 12 w 93"/>
                  <a:gd name="T101" fmla="*/ 25 h 52"/>
                  <a:gd name="T102" fmla="*/ 0 w 93"/>
                  <a:gd name="T103" fmla="*/ 3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52">
                    <a:moveTo>
                      <a:pt x="0" y="35"/>
                    </a:moveTo>
                    <a:cubicBezTo>
                      <a:pt x="2" y="31"/>
                      <a:pt x="4" y="27"/>
                      <a:pt x="6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15"/>
                      <a:pt x="12" y="9"/>
                      <a:pt x="19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3" y="4"/>
                      <a:pt x="26" y="2"/>
                      <a:pt x="30" y="0"/>
                    </a:cubicBezTo>
                    <a:cubicBezTo>
                      <a:pt x="28" y="3"/>
                      <a:pt x="27" y="6"/>
                      <a:pt x="25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31" y="6"/>
                      <a:pt x="36" y="2"/>
                      <a:pt x="43" y="0"/>
                    </a:cubicBezTo>
                    <a:cubicBezTo>
                      <a:pt x="39" y="5"/>
                      <a:pt x="35" y="9"/>
                      <a:pt x="31" y="12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40" y="10"/>
                      <a:pt x="47" y="6"/>
                      <a:pt x="52" y="4"/>
                    </a:cubicBezTo>
                    <a:cubicBezTo>
                      <a:pt x="48" y="8"/>
                      <a:pt x="44" y="13"/>
                      <a:pt x="39" y="17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9" y="15"/>
                      <a:pt x="55" y="12"/>
                      <a:pt x="62" y="11"/>
                    </a:cubicBezTo>
                    <a:cubicBezTo>
                      <a:pt x="59" y="14"/>
                      <a:pt x="55" y="16"/>
                      <a:pt x="53" y="18"/>
                    </a:cubicBezTo>
                    <a:cubicBezTo>
                      <a:pt x="57" y="17"/>
                      <a:pt x="62" y="17"/>
                      <a:pt x="68" y="17"/>
                    </a:cubicBezTo>
                    <a:cubicBezTo>
                      <a:pt x="60" y="20"/>
                      <a:pt x="55" y="22"/>
                      <a:pt x="49" y="24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60" y="23"/>
                      <a:pt x="67" y="22"/>
                      <a:pt x="73" y="22"/>
                    </a:cubicBezTo>
                    <a:cubicBezTo>
                      <a:pt x="68" y="24"/>
                      <a:pt x="63" y="27"/>
                      <a:pt x="59" y="30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8" y="29"/>
                      <a:pt x="75" y="28"/>
                      <a:pt x="81" y="28"/>
                    </a:cubicBezTo>
                    <a:cubicBezTo>
                      <a:pt x="76" y="30"/>
                      <a:pt x="71" y="32"/>
                      <a:pt x="67" y="35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5" y="34"/>
                      <a:pt x="81" y="33"/>
                      <a:pt x="86" y="33"/>
                    </a:cubicBezTo>
                    <a:cubicBezTo>
                      <a:pt x="81" y="35"/>
                      <a:pt x="78" y="37"/>
                      <a:pt x="73" y="39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82" y="39"/>
                      <a:pt x="87" y="39"/>
                      <a:pt x="91" y="39"/>
                    </a:cubicBezTo>
                    <a:cubicBezTo>
                      <a:pt x="87" y="41"/>
                      <a:pt x="84" y="41"/>
                      <a:pt x="80" y="43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71" y="46"/>
                      <a:pt x="71" y="46"/>
                      <a:pt x="71" y="46"/>
                    </a:cubicBezTo>
                    <a:cubicBezTo>
                      <a:pt x="70" y="46"/>
                      <a:pt x="69" y="46"/>
                      <a:pt x="68" y="47"/>
                    </a:cubicBezTo>
                    <a:cubicBezTo>
                      <a:pt x="68" y="46"/>
                      <a:pt x="69" y="46"/>
                      <a:pt x="70" y="45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5"/>
                      <a:pt x="59" y="47"/>
                      <a:pt x="56" y="48"/>
                    </a:cubicBezTo>
                    <a:cubicBezTo>
                      <a:pt x="58" y="46"/>
                      <a:pt x="59" y="44"/>
                      <a:pt x="61" y="43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4" y="42"/>
                      <a:pt x="51" y="44"/>
                      <a:pt x="47" y="45"/>
                    </a:cubicBezTo>
                    <a:cubicBezTo>
                      <a:pt x="49" y="43"/>
                      <a:pt x="51" y="41"/>
                      <a:pt x="52" y="39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4" y="39"/>
                      <a:pt x="41" y="42"/>
                      <a:pt x="37" y="44"/>
                    </a:cubicBezTo>
                    <a:cubicBezTo>
                      <a:pt x="39" y="41"/>
                      <a:pt x="41" y="38"/>
                      <a:pt x="43" y="36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3" y="36"/>
                      <a:pt x="30" y="39"/>
                      <a:pt x="27" y="41"/>
                    </a:cubicBezTo>
                    <a:cubicBezTo>
                      <a:pt x="28" y="38"/>
                      <a:pt x="30" y="35"/>
                      <a:pt x="32" y="32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3" y="33"/>
                      <a:pt x="19" y="36"/>
                      <a:pt x="15" y="39"/>
                    </a:cubicBezTo>
                    <a:cubicBezTo>
                      <a:pt x="17" y="35"/>
                      <a:pt x="19" y="31"/>
                      <a:pt x="22" y="28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9" y="28"/>
                      <a:pt x="4" y="32"/>
                      <a:pt x="0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5" name="Freeform 185"/>
              <p:cNvSpPr>
                <a:spLocks noEditPoints="1"/>
              </p:cNvSpPr>
              <p:nvPr userDrawn="1"/>
            </p:nvSpPr>
            <p:spPr bwMode="auto">
              <a:xfrm>
                <a:off x="-609060" y="6009123"/>
                <a:ext cx="69094" cy="98976"/>
              </a:xfrm>
              <a:custGeom>
                <a:avLst/>
                <a:gdLst>
                  <a:gd name="T0" fmla="*/ 7 w 155"/>
                  <a:gd name="T1" fmla="*/ 158 h 219"/>
                  <a:gd name="T2" fmla="*/ 123 w 155"/>
                  <a:gd name="T3" fmla="*/ 146 h 219"/>
                  <a:gd name="T4" fmla="*/ 111 w 155"/>
                  <a:gd name="T5" fmla="*/ 141 h 219"/>
                  <a:gd name="T6" fmla="*/ 97 w 155"/>
                  <a:gd name="T7" fmla="*/ 153 h 219"/>
                  <a:gd name="T8" fmla="*/ 86 w 155"/>
                  <a:gd name="T9" fmla="*/ 143 h 219"/>
                  <a:gd name="T10" fmla="*/ 74 w 155"/>
                  <a:gd name="T11" fmla="*/ 158 h 219"/>
                  <a:gd name="T12" fmla="*/ 61 w 155"/>
                  <a:gd name="T13" fmla="*/ 147 h 219"/>
                  <a:gd name="T14" fmla="*/ 41 w 155"/>
                  <a:gd name="T15" fmla="*/ 148 h 219"/>
                  <a:gd name="T16" fmla="*/ 16 w 155"/>
                  <a:gd name="T17" fmla="*/ 144 h 219"/>
                  <a:gd name="T18" fmla="*/ 25 w 155"/>
                  <a:gd name="T19" fmla="*/ 129 h 219"/>
                  <a:gd name="T20" fmla="*/ 14 w 155"/>
                  <a:gd name="T21" fmla="*/ 113 h 219"/>
                  <a:gd name="T22" fmla="*/ 14 w 155"/>
                  <a:gd name="T23" fmla="*/ 107 h 219"/>
                  <a:gd name="T24" fmla="*/ 25 w 155"/>
                  <a:gd name="T25" fmla="*/ 93 h 219"/>
                  <a:gd name="T26" fmla="*/ 17 w 155"/>
                  <a:gd name="T27" fmla="*/ 77 h 219"/>
                  <a:gd name="T28" fmla="*/ 30 w 155"/>
                  <a:gd name="T29" fmla="*/ 62 h 219"/>
                  <a:gd name="T30" fmla="*/ 22 w 155"/>
                  <a:gd name="T31" fmla="*/ 47 h 219"/>
                  <a:gd name="T32" fmla="*/ 32 w 155"/>
                  <a:gd name="T33" fmla="*/ 36 h 219"/>
                  <a:gd name="T34" fmla="*/ 34 w 155"/>
                  <a:gd name="T35" fmla="*/ 24 h 219"/>
                  <a:gd name="T36" fmla="*/ 24 w 155"/>
                  <a:gd name="T37" fmla="*/ 17 h 219"/>
                  <a:gd name="T38" fmla="*/ 29 w 155"/>
                  <a:gd name="T39" fmla="*/ 9 h 219"/>
                  <a:gd name="T40" fmla="*/ 43 w 155"/>
                  <a:gd name="T41" fmla="*/ 13 h 219"/>
                  <a:gd name="T42" fmla="*/ 55 w 155"/>
                  <a:gd name="T43" fmla="*/ 5 h 219"/>
                  <a:gd name="T44" fmla="*/ 62 w 155"/>
                  <a:gd name="T45" fmla="*/ 14 h 219"/>
                  <a:gd name="T46" fmla="*/ 63 w 155"/>
                  <a:gd name="T47" fmla="*/ 129 h 219"/>
                  <a:gd name="T48" fmla="*/ 70 w 155"/>
                  <a:gd name="T49" fmla="*/ 129 h 219"/>
                  <a:gd name="T50" fmla="*/ 79 w 155"/>
                  <a:gd name="T51" fmla="*/ 14 h 219"/>
                  <a:gd name="T52" fmla="*/ 85 w 155"/>
                  <a:gd name="T53" fmla="*/ 13 h 219"/>
                  <a:gd name="T54" fmla="*/ 89 w 155"/>
                  <a:gd name="T55" fmla="*/ 124 h 219"/>
                  <a:gd name="T56" fmla="*/ 96 w 155"/>
                  <a:gd name="T57" fmla="*/ 125 h 219"/>
                  <a:gd name="T58" fmla="*/ 102 w 155"/>
                  <a:gd name="T59" fmla="*/ 13 h 219"/>
                  <a:gd name="T60" fmla="*/ 110 w 155"/>
                  <a:gd name="T61" fmla="*/ 14 h 219"/>
                  <a:gd name="T62" fmla="*/ 115 w 155"/>
                  <a:gd name="T63" fmla="*/ 125 h 219"/>
                  <a:gd name="T64" fmla="*/ 119 w 155"/>
                  <a:gd name="T65" fmla="*/ 125 h 219"/>
                  <a:gd name="T66" fmla="*/ 37 w 155"/>
                  <a:gd name="T67" fmla="*/ 144 h 219"/>
                  <a:gd name="T68" fmla="*/ 145 w 155"/>
                  <a:gd name="T69" fmla="*/ 38 h 219"/>
                  <a:gd name="T70" fmla="*/ 146 w 155"/>
                  <a:gd name="T71" fmla="*/ 39 h 219"/>
                  <a:gd name="T72" fmla="*/ 131 w 155"/>
                  <a:gd name="T73" fmla="*/ 100 h 219"/>
                  <a:gd name="T74" fmla="*/ 138 w 155"/>
                  <a:gd name="T75" fmla="*/ 19 h 219"/>
                  <a:gd name="T76" fmla="*/ 125 w 155"/>
                  <a:gd name="T77" fmla="*/ 112 h 219"/>
                  <a:gd name="T78" fmla="*/ 1 w 155"/>
                  <a:gd name="T79" fmla="*/ 219 h 219"/>
                  <a:gd name="T80" fmla="*/ 101 w 155"/>
                  <a:gd name="T81" fmla="*/ 168 h 219"/>
                  <a:gd name="T82" fmla="*/ 96 w 155"/>
                  <a:gd name="T83" fmla="*/ 173 h 219"/>
                  <a:gd name="T84" fmla="*/ 72 w 155"/>
                  <a:gd name="T85" fmla="*/ 206 h 219"/>
                  <a:gd name="T86" fmla="*/ 57 w 155"/>
                  <a:gd name="T87" fmla="*/ 184 h 219"/>
                  <a:gd name="T88" fmla="*/ 44 w 155"/>
                  <a:gd name="T89" fmla="*/ 184 h 219"/>
                  <a:gd name="T90" fmla="*/ 33 w 155"/>
                  <a:gd name="T91" fmla="*/ 185 h 219"/>
                  <a:gd name="T92" fmla="*/ 1 w 155"/>
                  <a:gd name="T93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5" h="219">
                    <a:moveTo>
                      <a:pt x="29" y="0"/>
                    </a:moveTo>
                    <a:cubicBezTo>
                      <a:pt x="21" y="16"/>
                      <a:pt x="13" y="41"/>
                      <a:pt x="8" y="91"/>
                    </a:cubicBezTo>
                    <a:cubicBezTo>
                      <a:pt x="4" y="113"/>
                      <a:pt x="3" y="135"/>
                      <a:pt x="7" y="158"/>
                    </a:cubicBezTo>
                    <a:cubicBezTo>
                      <a:pt x="9" y="170"/>
                      <a:pt x="15" y="174"/>
                      <a:pt x="20" y="174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19" y="158"/>
                      <a:pt x="126" y="152"/>
                      <a:pt x="123" y="146"/>
                    </a:cubicBezTo>
                    <a:cubicBezTo>
                      <a:pt x="119" y="139"/>
                      <a:pt x="119" y="139"/>
                      <a:pt x="119" y="139"/>
                    </a:cubicBezTo>
                    <a:cubicBezTo>
                      <a:pt x="116" y="149"/>
                      <a:pt x="116" y="149"/>
                      <a:pt x="116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7" y="150"/>
                      <a:pt x="107" y="150"/>
                      <a:pt x="107" y="150"/>
                    </a:cubicBezTo>
                    <a:cubicBezTo>
                      <a:pt x="102" y="138"/>
                      <a:pt x="102" y="138"/>
                      <a:pt x="102" y="138"/>
                    </a:cubicBezTo>
                    <a:cubicBezTo>
                      <a:pt x="97" y="153"/>
                      <a:pt x="97" y="153"/>
                      <a:pt x="97" y="153"/>
                    </a:cubicBezTo>
                    <a:cubicBezTo>
                      <a:pt x="92" y="141"/>
                      <a:pt x="92" y="141"/>
                      <a:pt x="92" y="141"/>
                    </a:cubicBezTo>
                    <a:cubicBezTo>
                      <a:pt x="89" y="153"/>
                      <a:pt x="89" y="153"/>
                      <a:pt x="89" y="153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82" y="156"/>
                      <a:pt x="82" y="156"/>
                      <a:pt x="82" y="156"/>
                    </a:cubicBezTo>
                    <a:cubicBezTo>
                      <a:pt x="78" y="144"/>
                      <a:pt x="78" y="144"/>
                      <a:pt x="78" y="144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5" y="155"/>
                      <a:pt x="65" y="155"/>
                      <a:pt x="65" y="155"/>
                    </a:cubicBezTo>
                    <a:cubicBezTo>
                      <a:pt x="61" y="147"/>
                      <a:pt x="61" y="147"/>
                      <a:pt x="61" y="147"/>
                    </a:cubicBezTo>
                    <a:cubicBezTo>
                      <a:pt x="58" y="154"/>
                      <a:pt x="58" y="154"/>
                      <a:pt x="58" y="154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49" y="146"/>
                      <a:pt x="45" y="146"/>
                      <a:pt x="41" y="148"/>
                    </a:cubicBezTo>
                    <a:cubicBezTo>
                      <a:pt x="39" y="151"/>
                      <a:pt x="39" y="151"/>
                      <a:pt x="39" y="151"/>
                    </a:cubicBezTo>
                    <a:cubicBezTo>
                      <a:pt x="36" y="148"/>
                      <a:pt x="36" y="148"/>
                      <a:pt x="36" y="148"/>
                    </a:cubicBezTo>
                    <a:cubicBezTo>
                      <a:pt x="30" y="146"/>
                      <a:pt x="22" y="145"/>
                      <a:pt x="16" y="144"/>
                    </a:cubicBezTo>
                    <a:cubicBezTo>
                      <a:pt x="24" y="139"/>
                      <a:pt x="24" y="139"/>
                      <a:pt x="24" y="139"/>
                    </a:cubicBezTo>
                    <a:cubicBezTo>
                      <a:pt x="24" y="136"/>
                      <a:pt x="21" y="135"/>
                      <a:pt x="16" y="136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24" y="121"/>
                      <a:pt x="24" y="121"/>
                      <a:pt x="24" y="121"/>
                    </a:cubicBezTo>
                    <a:cubicBezTo>
                      <a:pt x="24" y="119"/>
                      <a:pt x="22" y="117"/>
                      <a:pt x="14" y="113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4" y="108"/>
                      <a:pt x="24" y="108"/>
                      <a:pt x="24" y="108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6" y="99"/>
                      <a:pt x="23" y="97"/>
                      <a:pt x="16" y="95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4" y="90"/>
                      <a:pt x="24" y="87"/>
                      <a:pt x="17" y="85"/>
                    </a:cubicBezTo>
                    <a:cubicBezTo>
                      <a:pt x="25" y="82"/>
                      <a:pt x="25" y="82"/>
                      <a:pt x="25" y="82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7" y="70"/>
                      <a:pt x="25" y="69"/>
                      <a:pt x="20" y="66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9" y="60"/>
                      <a:pt x="27" y="57"/>
                      <a:pt x="20" y="55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4" y="34"/>
                      <a:pt x="31" y="32"/>
                      <a:pt x="24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5" y="1"/>
                      <a:pt x="33" y="0"/>
                      <a:pt x="29" y="0"/>
                    </a:cubicBezTo>
                    <a:close/>
                    <a:moveTo>
                      <a:pt x="43" y="13"/>
                    </a:moveTo>
                    <a:cubicBezTo>
                      <a:pt x="45" y="13"/>
                      <a:pt x="45" y="13"/>
                      <a:pt x="45" y="13"/>
                    </a:cubicBezTo>
                    <a:cubicBezTo>
                      <a:pt x="37" y="56"/>
                      <a:pt x="33" y="98"/>
                      <a:pt x="40" y="136"/>
                    </a:cubicBezTo>
                    <a:cubicBezTo>
                      <a:pt x="36" y="77"/>
                      <a:pt x="44" y="15"/>
                      <a:pt x="55" y="5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44" y="56"/>
                      <a:pt x="43" y="97"/>
                      <a:pt x="51" y="135"/>
                    </a:cubicBezTo>
                    <a:cubicBezTo>
                      <a:pt x="46" y="71"/>
                      <a:pt x="51" y="34"/>
                      <a:pt x="62" y="14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53" y="65"/>
                      <a:pt x="53" y="102"/>
                      <a:pt x="61" y="131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57" y="83"/>
                      <a:pt x="61" y="46"/>
                      <a:pt x="68" y="10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4" y="58"/>
                      <a:pt x="64" y="95"/>
                      <a:pt x="70" y="129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67" y="78"/>
                      <a:pt x="68" y="44"/>
                      <a:pt x="75" y="13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2" y="61"/>
                      <a:pt x="72" y="97"/>
                      <a:pt x="78" y="128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75" y="76"/>
                      <a:pt x="78" y="40"/>
                      <a:pt x="85" y="13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2" y="56"/>
                      <a:pt x="83" y="91"/>
                      <a:pt x="87" y="125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8" y="80"/>
                      <a:pt x="86" y="45"/>
                      <a:pt x="91" y="19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0" y="48"/>
                      <a:pt x="90" y="84"/>
                      <a:pt x="96" y="125"/>
                    </a:cubicBezTo>
                    <a:cubicBezTo>
                      <a:pt x="98" y="125"/>
                      <a:pt x="98" y="125"/>
                      <a:pt x="98" y="125"/>
                    </a:cubicBezTo>
                    <a:cubicBezTo>
                      <a:pt x="94" y="77"/>
                      <a:pt x="95" y="40"/>
                      <a:pt x="100" y="11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100" y="51"/>
                      <a:pt x="100" y="86"/>
                      <a:pt x="103" y="125"/>
                    </a:cubicBezTo>
                    <a:cubicBezTo>
                      <a:pt x="105" y="125"/>
                      <a:pt x="105" y="125"/>
                      <a:pt x="105" y="125"/>
                    </a:cubicBezTo>
                    <a:cubicBezTo>
                      <a:pt x="103" y="72"/>
                      <a:pt x="105" y="35"/>
                      <a:pt x="110" y="14"/>
                    </a:cubicBezTo>
                    <a:cubicBezTo>
                      <a:pt x="115" y="12"/>
                      <a:pt x="115" y="18"/>
                      <a:pt x="111" y="25"/>
                    </a:cubicBezTo>
                    <a:cubicBezTo>
                      <a:pt x="108" y="57"/>
                      <a:pt x="107" y="89"/>
                      <a:pt x="111" y="124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111" y="73"/>
                      <a:pt x="114" y="44"/>
                      <a:pt x="120" y="15"/>
                    </a:cubicBezTo>
                    <a:cubicBezTo>
                      <a:pt x="123" y="12"/>
                      <a:pt x="126" y="16"/>
                      <a:pt x="122" y="23"/>
                    </a:cubicBezTo>
                    <a:cubicBezTo>
                      <a:pt x="118" y="59"/>
                      <a:pt x="115" y="84"/>
                      <a:pt x="119" y="12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28" y="126"/>
                      <a:pt x="129" y="128"/>
                      <a:pt x="124" y="130"/>
                    </a:cubicBezTo>
                    <a:cubicBezTo>
                      <a:pt x="94" y="136"/>
                      <a:pt x="65" y="142"/>
                      <a:pt x="37" y="144"/>
                    </a:cubicBezTo>
                    <a:cubicBezTo>
                      <a:pt x="32" y="144"/>
                      <a:pt x="30" y="141"/>
                      <a:pt x="30" y="133"/>
                    </a:cubicBezTo>
                    <a:cubicBezTo>
                      <a:pt x="28" y="89"/>
                      <a:pt x="33" y="49"/>
                      <a:pt x="43" y="13"/>
                    </a:cubicBezTo>
                    <a:close/>
                    <a:moveTo>
                      <a:pt x="145" y="38"/>
                    </a:moveTo>
                    <a:cubicBezTo>
                      <a:pt x="149" y="20"/>
                      <a:pt x="149" y="20"/>
                      <a:pt x="149" y="20"/>
                    </a:cubicBezTo>
                    <a:cubicBezTo>
                      <a:pt x="153" y="17"/>
                      <a:pt x="155" y="19"/>
                      <a:pt x="154" y="24"/>
                    </a:cubicBezTo>
                    <a:cubicBezTo>
                      <a:pt x="146" y="39"/>
                      <a:pt x="146" y="39"/>
                      <a:pt x="146" y="39"/>
                    </a:cubicBezTo>
                    <a:lnTo>
                      <a:pt x="145" y="38"/>
                    </a:lnTo>
                    <a:close/>
                    <a:moveTo>
                      <a:pt x="138" y="19"/>
                    </a:moveTo>
                    <a:cubicBezTo>
                      <a:pt x="134" y="49"/>
                      <a:pt x="134" y="68"/>
                      <a:pt x="131" y="100"/>
                    </a:cubicBezTo>
                    <a:cubicBezTo>
                      <a:pt x="133" y="105"/>
                      <a:pt x="133" y="105"/>
                      <a:pt x="133" y="105"/>
                    </a:cubicBezTo>
                    <a:cubicBezTo>
                      <a:pt x="134" y="70"/>
                      <a:pt x="139" y="47"/>
                      <a:pt x="144" y="20"/>
                    </a:cubicBezTo>
                    <a:cubicBezTo>
                      <a:pt x="145" y="15"/>
                      <a:pt x="141" y="14"/>
                      <a:pt x="138" y="19"/>
                    </a:cubicBezTo>
                    <a:close/>
                    <a:moveTo>
                      <a:pt x="129" y="17"/>
                    </a:moveTo>
                    <a:cubicBezTo>
                      <a:pt x="131" y="15"/>
                      <a:pt x="134" y="16"/>
                      <a:pt x="133" y="19"/>
                    </a:cubicBezTo>
                    <a:cubicBezTo>
                      <a:pt x="128" y="45"/>
                      <a:pt x="125" y="77"/>
                      <a:pt x="125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1" y="78"/>
                      <a:pt x="122" y="47"/>
                      <a:pt x="129" y="17"/>
                    </a:cubicBezTo>
                    <a:close/>
                    <a:moveTo>
                      <a:pt x="1" y="219"/>
                    </a:moveTo>
                    <a:cubicBezTo>
                      <a:pt x="0" y="209"/>
                      <a:pt x="1" y="198"/>
                      <a:pt x="5" y="188"/>
                    </a:cubicBezTo>
                    <a:cubicBezTo>
                      <a:pt x="6" y="184"/>
                      <a:pt x="11" y="181"/>
                      <a:pt x="18" y="181"/>
                    </a:cubicBezTo>
                    <a:cubicBezTo>
                      <a:pt x="101" y="168"/>
                      <a:pt x="101" y="168"/>
                      <a:pt x="101" y="168"/>
                    </a:cubicBezTo>
                    <a:cubicBezTo>
                      <a:pt x="105" y="168"/>
                      <a:pt x="105" y="170"/>
                      <a:pt x="105" y="176"/>
                    </a:cubicBezTo>
                    <a:cubicBezTo>
                      <a:pt x="104" y="184"/>
                      <a:pt x="102" y="191"/>
                      <a:pt x="99" y="197"/>
                    </a:cubicBezTo>
                    <a:cubicBezTo>
                      <a:pt x="96" y="200"/>
                      <a:pt x="95" y="189"/>
                      <a:pt x="96" y="173"/>
                    </a:cubicBezTo>
                    <a:cubicBezTo>
                      <a:pt x="89" y="188"/>
                      <a:pt x="92" y="203"/>
                      <a:pt x="82" y="206"/>
                    </a:cubicBezTo>
                    <a:cubicBezTo>
                      <a:pt x="78" y="199"/>
                      <a:pt x="85" y="186"/>
                      <a:pt x="86" y="176"/>
                    </a:cubicBezTo>
                    <a:cubicBezTo>
                      <a:pt x="77" y="185"/>
                      <a:pt x="80" y="195"/>
                      <a:pt x="72" y="206"/>
                    </a:cubicBezTo>
                    <a:cubicBezTo>
                      <a:pt x="69" y="207"/>
                      <a:pt x="69" y="197"/>
                      <a:pt x="71" y="180"/>
                    </a:cubicBezTo>
                    <a:cubicBezTo>
                      <a:pt x="67" y="192"/>
                      <a:pt x="63" y="202"/>
                      <a:pt x="59" y="206"/>
                    </a:cubicBezTo>
                    <a:cubicBezTo>
                      <a:pt x="56" y="203"/>
                      <a:pt x="56" y="194"/>
                      <a:pt x="57" y="184"/>
                    </a:cubicBezTo>
                    <a:cubicBezTo>
                      <a:pt x="53" y="200"/>
                      <a:pt x="49" y="211"/>
                      <a:pt x="45" y="213"/>
                    </a:cubicBezTo>
                    <a:cubicBezTo>
                      <a:pt x="44" y="203"/>
                      <a:pt x="44" y="195"/>
                      <a:pt x="46" y="186"/>
                    </a:cubicBezTo>
                    <a:cubicBezTo>
                      <a:pt x="44" y="184"/>
                      <a:pt x="44" y="184"/>
                      <a:pt x="44" y="184"/>
                    </a:cubicBezTo>
                    <a:cubicBezTo>
                      <a:pt x="41" y="200"/>
                      <a:pt x="39" y="209"/>
                      <a:pt x="35" y="213"/>
                    </a:cubicBezTo>
                    <a:cubicBezTo>
                      <a:pt x="32" y="205"/>
                      <a:pt x="32" y="195"/>
                      <a:pt x="36" y="185"/>
                    </a:cubicBezTo>
                    <a:cubicBezTo>
                      <a:pt x="33" y="185"/>
                      <a:pt x="33" y="185"/>
                      <a:pt x="33" y="185"/>
                    </a:cubicBezTo>
                    <a:cubicBezTo>
                      <a:pt x="30" y="193"/>
                      <a:pt x="29" y="200"/>
                      <a:pt x="25" y="202"/>
                    </a:cubicBezTo>
                    <a:cubicBezTo>
                      <a:pt x="20" y="202"/>
                      <a:pt x="18" y="196"/>
                      <a:pt x="18" y="187"/>
                    </a:cubicBezTo>
                    <a:cubicBezTo>
                      <a:pt x="14" y="204"/>
                      <a:pt x="8" y="213"/>
                      <a:pt x="1" y="2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6" name="Freeform 186"/>
              <p:cNvSpPr>
                <a:spLocks noEditPoints="1"/>
              </p:cNvSpPr>
              <p:nvPr userDrawn="1"/>
            </p:nvSpPr>
            <p:spPr bwMode="auto">
              <a:xfrm>
                <a:off x="-562255" y="6011399"/>
                <a:ext cx="50149" cy="109215"/>
              </a:xfrm>
              <a:custGeom>
                <a:avLst/>
                <a:gdLst>
                  <a:gd name="T0" fmla="*/ 55 w 114"/>
                  <a:gd name="T1" fmla="*/ 46 h 242"/>
                  <a:gd name="T2" fmla="*/ 52 w 114"/>
                  <a:gd name="T3" fmla="*/ 71 h 242"/>
                  <a:gd name="T4" fmla="*/ 44 w 114"/>
                  <a:gd name="T5" fmla="*/ 104 h 242"/>
                  <a:gd name="T6" fmla="*/ 31 w 114"/>
                  <a:gd name="T7" fmla="*/ 138 h 242"/>
                  <a:gd name="T8" fmla="*/ 41 w 114"/>
                  <a:gd name="T9" fmla="*/ 197 h 242"/>
                  <a:gd name="T10" fmla="*/ 72 w 114"/>
                  <a:gd name="T11" fmla="*/ 200 h 242"/>
                  <a:gd name="T12" fmla="*/ 62 w 114"/>
                  <a:gd name="T13" fmla="*/ 182 h 242"/>
                  <a:gd name="T14" fmla="*/ 52 w 114"/>
                  <a:gd name="T15" fmla="*/ 173 h 242"/>
                  <a:gd name="T16" fmla="*/ 58 w 114"/>
                  <a:gd name="T17" fmla="*/ 162 h 242"/>
                  <a:gd name="T18" fmla="*/ 48 w 114"/>
                  <a:gd name="T19" fmla="*/ 157 h 242"/>
                  <a:gd name="T20" fmla="*/ 53 w 114"/>
                  <a:gd name="T21" fmla="*/ 141 h 242"/>
                  <a:gd name="T22" fmla="*/ 55 w 114"/>
                  <a:gd name="T23" fmla="*/ 128 h 242"/>
                  <a:gd name="T24" fmla="*/ 58 w 114"/>
                  <a:gd name="T25" fmla="*/ 122 h 242"/>
                  <a:gd name="T26" fmla="*/ 52 w 114"/>
                  <a:gd name="T27" fmla="*/ 115 h 242"/>
                  <a:gd name="T28" fmla="*/ 47 w 114"/>
                  <a:gd name="T29" fmla="*/ 104 h 242"/>
                  <a:gd name="T30" fmla="*/ 87 w 114"/>
                  <a:gd name="T31" fmla="*/ 60 h 242"/>
                  <a:gd name="T32" fmla="*/ 84 w 114"/>
                  <a:gd name="T33" fmla="*/ 50 h 242"/>
                  <a:gd name="T34" fmla="*/ 58 w 114"/>
                  <a:gd name="T35" fmla="*/ 64 h 242"/>
                  <a:gd name="T36" fmla="*/ 97 w 114"/>
                  <a:gd name="T37" fmla="*/ 22 h 242"/>
                  <a:gd name="T38" fmla="*/ 61 w 114"/>
                  <a:gd name="T39" fmla="*/ 48 h 242"/>
                  <a:gd name="T40" fmla="*/ 100 w 114"/>
                  <a:gd name="T41" fmla="*/ 4 h 242"/>
                  <a:gd name="T42" fmla="*/ 7 w 114"/>
                  <a:gd name="T43" fmla="*/ 191 h 242"/>
                  <a:gd name="T44" fmla="*/ 31 w 114"/>
                  <a:gd name="T45" fmla="*/ 194 h 242"/>
                  <a:gd name="T46" fmla="*/ 7 w 114"/>
                  <a:gd name="T47" fmla="*/ 191 h 242"/>
                  <a:gd name="T48" fmla="*/ 20 w 114"/>
                  <a:gd name="T49" fmla="*/ 170 h 242"/>
                  <a:gd name="T50" fmla="*/ 27 w 114"/>
                  <a:gd name="T51" fmla="*/ 186 h 242"/>
                  <a:gd name="T52" fmla="*/ 54 w 114"/>
                  <a:gd name="T53" fmla="*/ 216 h 242"/>
                  <a:gd name="T54" fmla="*/ 76 w 114"/>
                  <a:gd name="T55" fmla="*/ 236 h 242"/>
                  <a:gd name="T56" fmla="*/ 105 w 114"/>
                  <a:gd name="T57" fmla="*/ 236 h 242"/>
                  <a:gd name="T58" fmla="*/ 59 w 114"/>
                  <a:gd name="T59" fmla="*/ 215 h 242"/>
                  <a:gd name="T60" fmla="*/ 83 w 114"/>
                  <a:gd name="T61" fmla="*/ 204 h 242"/>
                  <a:gd name="T62" fmla="*/ 105 w 114"/>
                  <a:gd name="T63" fmla="*/ 223 h 242"/>
                  <a:gd name="T64" fmla="*/ 59 w 114"/>
                  <a:gd name="T65" fmla="*/ 215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4" h="242">
                    <a:moveTo>
                      <a:pt x="52" y="39"/>
                    </a:moveTo>
                    <a:cubicBezTo>
                      <a:pt x="47" y="42"/>
                      <a:pt x="45" y="47"/>
                      <a:pt x="55" y="46"/>
                    </a:cubicBezTo>
                    <a:cubicBezTo>
                      <a:pt x="48" y="52"/>
                      <a:pt x="47" y="56"/>
                      <a:pt x="53" y="58"/>
                    </a:cubicBezTo>
                    <a:cubicBezTo>
                      <a:pt x="40" y="74"/>
                      <a:pt x="40" y="78"/>
                      <a:pt x="52" y="71"/>
                    </a:cubicBezTo>
                    <a:cubicBezTo>
                      <a:pt x="39" y="88"/>
                      <a:pt x="40" y="91"/>
                      <a:pt x="50" y="88"/>
                    </a:cubicBezTo>
                    <a:cubicBezTo>
                      <a:pt x="38" y="102"/>
                      <a:pt x="40" y="104"/>
                      <a:pt x="44" y="104"/>
                    </a:cubicBezTo>
                    <a:cubicBezTo>
                      <a:pt x="36" y="115"/>
                      <a:pt x="36" y="121"/>
                      <a:pt x="43" y="120"/>
                    </a:cubicBezTo>
                    <a:cubicBezTo>
                      <a:pt x="37" y="123"/>
                      <a:pt x="32" y="128"/>
                      <a:pt x="31" y="138"/>
                    </a:cubicBezTo>
                    <a:cubicBezTo>
                      <a:pt x="29" y="147"/>
                      <a:pt x="2" y="159"/>
                      <a:pt x="24" y="168"/>
                    </a:cubicBezTo>
                    <a:cubicBezTo>
                      <a:pt x="31" y="172"/>
                      <a:pt x="37" y="181"/>
                      <a:pt x="41" y="197"/>
                    </a:cubicBezTo>
                    <a:cubicBezTo>
                      <a:pt x="43" y="205"/>
                      <a:pt x="47" y="206"/>
                      <a:pt x="54" y="203"/>
                    </a:cubicBezTo>
                    <a:cubicBezTo>
                      <a:pt x="60" y="201"/>
                      <a:pt x="66" y="200"/>
                      <a:pt x="72" y="200"/>
                    </a:cubicBezTo>
                    <a:cubicBezTo>
                      <a:pt x="84" y="201"/>
                      <a:pt x="85" y="188"/>
                      <a:pt x="72" y="186"/>
                    </a:cubicBezTo>
                    <a:cubicBezTo>
                      <a:pt x="73" y="181"/>
                      <a:pt x="69" y="179"/>
                      <a:pt x="62" y="182"/>
                    </a:cubicBezTo>
                    <a:cubicBezTo>
                      <a:pt x="68" y="173"/>
                      <a:pt x="61" y="175"/>
                      <a:pt x="58" y="174"/>
                    </a:cubicBezTo>
                    <a:cubicBezTo>
                      <a:pt x="62" y="172"/>
                      <a:pt x="61" y="168"/>
                      <a:pt x="52" y="173"/>
                    </a:cubicBezTo>
                    <a:cubicBezTo>
                      <a:pt x="50" y="170"/>
                      <a:pt x="50" y="170"/>
                      <a:pt x="50" y="170"/>
                    </a:cubicBezTo>
                    <a:cubicBezTo>
                      <a:pt x="56" y="168"/>
                      <a:pt x="58" y="165"/>
                      <a:pt x="58" y="162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7" y="163"/>
                      <a:pt x="49" y="160"/>
                      <a:pt x="48" y="157"/>
                    </a:cubicBezTo>
                    <a:cubicBezTo>
                      <a:pt x="37" y="159"/>
                      <a:pt x="37" y="159"/>
                      <a:pt x="37" y="159"/>
                    </a:cubicBezTo>
                    <a:cubicBezTo>
                      <a:pt x="49" y="151"/>
                      <a:pt x="54" y="144"/>
                      <a:pt x="53" y="141"/>
                    </a:cubicBezTo>
                    <a:cubicBezTo>
                      <a:pt x="40" y="145"/>
                      <a:pt x="40" y="145"/>
                      <a:pt x="40" y="145"/>
                    </a:cubicBezTo>
                    <a:cubicBezTo>
                      <a:pt x="50" y="138"/>
                      <a:pt x="56" y="131"/>
                      <a:pt x="55" y="128"/>
                    </a:cubicBezTo>
                    <a:cubicBezTo>
                      <a:pt x="44" y="132"/>
                      <a:pt x="44" y="132"/>
                      <a:pt x="44" y="132"/>
                    </a:cubicBezTo>
                    <a:cubicBezTo>
                      <a:pt x="44" y="128"/>
                      <a:pt x="49" y="125"/>
                      <a:pt x="58" y="122"/>
                    </a:cubicBezTo>
                    <a:cubicBezTo>
                      <a:pt x="66" y="119"/>
                      <a:pt x="69" y="114"/>
                      <a:pt x="68" y="107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65" y="103"/>
                      <a:pt x="76" y="91"/>
                      <a:pt x="79" y="84"/>
                    </a:cubicBezTo>
                    <a:cubicBezTo>
                      <a:pt x="78" y="80"/>
                      <a:pt x="64" y="89"/>
                      <a:pt x="47" y="104"/>
                    </a:cubicBezTo>
                    <a:cubicBezTo>
                      <a:pt x="47" y="101"/>
                      <a:pt x="47" y="101"/>
                      <a:pt x="47" y="101"/>
                    </a:cubicBezTo>
                    <a:cubicBezTo>
                      <a:pt x="64" y="89"/>
                      <a:pt x="77" y="75"/>
                      <a:pt x="87" y="60"/>
                    </a:cubicBezTo>
                    <a:cubicBezTo>
                      <a:pt x="54" y="85"/>
                      <a:pt x="54" y="85"/>
                      <a:pt x="54" y="85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82" y="46"/>
                      <a:pt x="73" y="51"/>
                      <a:pt x="56" y="68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85" y="41"/>
                      <a:pt x="92" y="32"/>
                      <a:pt x="97" y="22"/>
                    </a:cubicBezTo>
                    <a:cubicBezTo>
                      <a:pt x="100" y="14"/>
                      <a:pt x="90" y="24"/>
                      <a:pt x="74" y="39"/>
                    </a:cubicBezTo>
                    <a:cubicBezTo>
                      <a:pt x="70" y="42"/>
                      <a:pt x="66" y="44"/>
                      <a:pt x="61" y="48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72" y="29"/>
                      <a:pt x="52" y="39"/>
                    </a:cubicBezTo>
                    <a:close/>
                    <a:moveTo>
                      <a:pt x="7" y="191"/>
                    </a:moveTo>
                    <a:cubicBezTo>
                      <a:pt x="0" y="186"/>
                      <a:pt x="8" y="176"/>
                      <a:pt x="13" y="181"/>
                    </a:cubicBezTo>
                    <a:cubicBezTo>
                      <a:pt x="31" y="194"/>
                      <a:pt x="31" y="194"/>
                      <a:pt x="31" y="194"/>
                    </a:cubicBezTo>
                    <a:cubicBezTo>
                      <a:pt x="37" y="199"/>
                      <a:pt x="31" y="206"/>
                      <a:pt x="27" y="203"/>
                    </a:cubicBezTo>
                    <a:lnTo>
                      <a:pt x="7" y="191"/>
                    </a:lnTo>
                    <a:close/>
                    <a:moveTo>
                      <a:pt x="15" y="179"/>
                    </a:moveTo>
                    <a:cubicBezTo>
                      <a:pt x="8" y="175"/>
                      <a:pt x="16" y="166"/>
                      <a:pt x="20" y="170"/>
                    </a:cubicBezTo>
                    <a:cubicBezTo>
                      <a:pt x="30" y="180"/>
                      <a:pt x="30" y="180"/>
                      <a:pt x="30" y="180"/>
                    </a:cubicBezTo>
                    <a:cubicBezTo>
                      <a:pt x="36" y="184"/>
                      <a:pt x="32" y="189"/>
                      <a:pt x="27" y="186"/>
                    </a:cubicBezTo>
                    <a:lnTo>
                      <a:pt x="15" y="179"/>
                    </a:lnTo>
                    <a:close/>
                    <a:moveTo>
                      <a:pt x="54" y="216"/>
                    </a:moveTo>
                    <a:cubicBezTo>
                      <a:pt x="49" y="213"/>
                      <a:pt x="47" y="217"/>
                      <a:pt x="50" y="220"/>
                    </a:cubicBezTo>
                    <a:cubicBezTo>
                      <a:pt x="58" y="226"/>
                      <a:pt x="66" y="232"/>
                      <a:pt x="76" y="236"/>
                    </a:cubicBezTo>
                    <a:cubicBezTo>
                      <a:pt x="85" y="241"/>
                      <a:pt x="95" y="242"/>
                      <a:pt x="104" y="242"/>
                    </a:cubicBezTo>
                    <a:cubicBezTo>
                      <a:pt x="111" y="242"/>
                      <a:pt x="114" y="237"/>
                      <a:pt x="105" y="236"/>
                    </a:cubicBezTo>
                    <a:cubicBezTo>
                      <a:pt x="89" y="231"/>
                      <a:pt x="73" y="226"/>
                      <a:pt x="54" y="216"/>
                    </a:cubicBezTo>
                    <a:close/>
                    <a:moveTo>
                      <a:pt x="59" y="215"/>
                    </a:moveTo>
                    <a:cubicBezTo>
                      <a:pt x="56" y="212"/>
                      <a:pt x="56" y="208"/>
                      <a:pt x="61" y="206"/>
                    </a:cubicBezTo>
                    <a:cubicBezTo>
                      <a:pt x="83" y="204"/>
                      <a:pt x="83" y="204"/>
                      <a:pt x="83" y="204"/>
                    </a:cubicBezTo>
                    <a:cubicBezTo>
                      <a:pt x="87" y="204"/>
                      <a:pt x="91" y="207"/>
                      <a:pt x="95" y="212"/>
                    </a:cubicBezTo>
                    <a:cubicBezTo>
                      <a:pt x="105" y="223"/>
                      <a:pt x="105" y="223"/>
                      <a:pt x="105" y="223"/>
                    </a:cubicBezTo>
                    <a:cubicBezTo>
                      <a:pt x="109" y="229"/>
                      <a:pt x="106" y="233"/>
                      <a:pt x="101" y="232"/>
                    </a:cubicBezTo>
                    <a:cubicBezTo>
                      <a:pt x="87" y="228"/>
                      <a:pt x="72" y="222"/>
                      <a:pt x="59" y="2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7" name="Freeform 187"/>
              <p:cNvSpPr>
                <a:spLocks noEditPoints="1"/>
              </p:cNvSpPr>
              <p:nvPr userDrawn="1"/>
            </p:nvSpPr>
            <p:spPr bwMode="auto">
              <a:xfrm>
                <a:off x="-526593" y="6034152"/>
                <a:ext cx="44577" cy="63708"/>
              </a:xfrm>
              <a:custGeom>
                <a:avLst/>
                <a:gdLst>
                  <a:gd name="T0" fmla="*/ 17 w 99"/>
                  <a:gd name="T1" fmla="*/ 91 h 140"/>
                  <a:gd name="T2" fmla="*/ 87 w 99"/>
                  <a:gd name="T3" fmla="*/ 80 h 140"/>
                  <a:gd name="T4" fmla="*/ 77 w 99"/>
                  <a:gd name="T5" fmla="*/ 87 h 140"/>
                  <a:gd name="T6" fmla="*/ 66 w 99"/>
                  <a:gd name="T7" fmla="*/ 121 h 140"/>
                  <a:gd name="T8" fmla="*/ 64 w 99"/>
                  <a:gd name="T9" fmla="*/ 90 h 140"/>
                  <a:gd name="T10" fmla="*/ 59 w 99"/>
                  <a:gd name="T11" fmla="*/ 94 h 140"/>
                  <a:gd name="T12" fmla="*/ 40 w 99"/>
                  <a:gd name="T13" fmla="*/ 140 h 140"/>
                  <a:gd name="T14" fmla="*/ 43 w 99"/>
                  <a:gd name="T15" fmla="*/ 93 h 140"/>
                  <a:gd name="T16" fmla="*/ 36 w 99"/>
                  <a:gd name="T17" fmla="*/ 96 h 140"/>
                  <a:gd name="T18" fmla="*/ 24 w 99"/>
                  <a:gd name="T19" fmla="*/ 134 h 140"/>
                  <a:gd name="T20" fmla="*/ 27 w 99"/>
                  <a:gd name="T21" fmla="*/ 98 h 140"/>
                  <a:gd name="T22" fmla="*/ 14 w 99"/>
                  <a:gd name="T23" fmla="*/ 127 h 140"/>
                  <a:gd name="T24" fmla="*/ 8 w 99"/>
                  <a:gd name="T25" fmla="*/ 119 h 140"/>
                  <a:gd name="T26" fmla="*/ 0 w 99"/>
                  <a:gd name="T27" fmla="*/ 106 h 140"/>
                  <a:gd name="T28" fmla="*/ 96 w 99"/>
                  <a:gd name="T29" fmla="*/ 84 h 140"/>
                  <a:gd name="T30" fmla="*/ 91 w 99"/>
                  <a:gd name="T31" fmla="*/ 93 h 140"/>
                  <a:gd name="T32" fmla="*/ 89 w 99"/>
                  <a:gd name="T33" fmla="*/ 108 h 140"/>
                  <a:gd name="T34" fmla="*/ 89 w 99"/>
                  <a:gd name="T35" fmla="*/ 116 h 140"/>
                  <a:gd name="T36" fmla="*/ 89 w 99"/>
                  <a:gd name="T37" fmla="*/ 108 h 140"/>
                  <a:gd name="T38" fmla="*/ 94 w 99"/>
                  <a:gd name="T39" fmla="*/ 101 h 140"/>
                  <a:gd name="T40" fmla="*/ 90 w 99"/>
                  <a:gd name="T41" fmla="*/ 101 h 140"/>
                  <a:gd name="T42" fmla="*/ 92 w 99"/>
                  <a:gd name="T43" fmla="*/ 61 h 140"/>
                  <a:gd name="T44" fmla="*/ 94 w 99"/>
                  <a:gd name="T45" fmla="*/ 72 h 140"/>
                  <a:gd name="T46" fmla="*/ 92 w 99"/>
                  <a:gd name="T47" fmla="*/ 61 h 140"/>
                  <a:gd name="T48" fmla="*/ 88 w 99"/>
                  <a:gd name="T49" fmla="*/ 58 h 140"/>
                  <a:gd name="T50" fmla="*/ 78 w 99"/>
                  <a:gd name="T51" fmla="*/ 45 h 140"/>
                  <a:gd name="T52" fmla="*/ 38 w 99"/>
                  <a:gd name="T53" fmla="*/ 32 h 140"/>
                  <a:gd name="T54" fmla="*/ 41 w 99"/>
                  <a:gd name="T55" fmla="*/ 44 h 140"/>
                  <a:gd name="T56" fmla="*/ 38 w 99"/>
                  <a:gd name="T57" fmla="*/ 32 h 140"/>
                  <a:gd name="T58" fmla="*/ 17 w 99"/>
                  <a:gd name="T59" fmla="*/ 71 h 140"/>
                  <a:gd name="T60" fmla="*/ 19 w 99"/>
                  <a:gd name="T61" fmla="*/ 71 h 140"/>
                  <a:gd name="T62" fmla="*/ 24 w 99"/>
                  <a:gd name="T63" fmla="*/ 71 h 140"/>
                  <a:gd name="T64" fmla="*/ 30 w 99"/>
                  <a:gd name="T65" fmla="*/ 68 h 140"/>
                  <a:gd name="T66" fmla="*/ 23 w 99"/>
                  <a:gd name="T67" fmla="*/ 82 h 140"/>
                  <a:gd name="T68" fmla="*/ 19 w 99"/>
                  <a:gd name="T69" fmla="*/ 82 h 140"/>
                  <a:gd name="T70" fmla="*/ 22 w 99"/>
                  <a:gd name="T71" fmla="*/ 86 h 140"/>
                  <a:gd name="T72" fmla="*/ 76 w 99"/>
                  <a:gd name="T73" fmla="*/ 53 h 140"/>
                  <a:gd name="T74" fmla="*/ 63 w 99"/>
                  <a:gd name="T75" fmla="*/ 45 h 140"/>
                  <a:gd name="T76" fmla="*/ 70 w 99"/>
                  <a:gd name="T77" fmla="*/ 36 h 140"/>
                  <a:gd name="T78" fmla="*/ 67 w 99"/>
                  <a:gd name="T79" fmla="*/ 32 h 140"/>
                  <a:gd name="T80" fmla="*/ 55 w 99"/>
                  <a:gd name="T81" fmla="*/ 25 h 140"/>
                  <a:gd name="T82" fmla="*/ 56 w 99"/>
                  <a:gd name="T83" fmla="*/ 15 h 140"/>
                  <a:gd name="T84" fmla="*/ 49 w 99"/>
                  <a:gd name="T85" fmla="*/ 8 h 140"/>
                  <a:gd name="T86" fmla="*/ 46 w 99"/>
                  <a:gd name="T87" fmla="*/ 58 h 140"/>
                  <a:gd name="T88" fmla="*/ 39 w 99"/>
                  <a:gd name="T89" fmla="*/ 48 h 140"/>
                  <a:gd name="T90" fmla="*/ 39 w 99"/>
                  <a:gd name="T91" fmla="*/ 54 h 140"/>
                  <a:gd name="T92" fmla="*/ 39 w 99"/>
                  <a:gd name="T93" fmla="*/ 48 h 140"/>
                  <a:gd name="T94" fmla="*/ 65 w 99"/>
                  <a:gd name="T95" fmla="*/ 62 h 140"/>
                  <a:gd name="T96" fmla="*/ 63 w 99"/>
                  <a:gd name="T97" fmla="*/ 62 h 140"/>
                  <a:gd name="T98" fmla="*/ 62 w 99"/>
                  <a:gd name="T99" fmla="*/ 53 h 140"/>
                  <a:gd name="T100" fmla="*/ 63 w 99"/>
                  <a:gd name="T101" fmla="*/ 58 h 140"/>
                  <a:gd name="T102" fmla="*/ 62 w 99"/>
                  <a:gd name="T103" fmla="*/ 53 h 140"/>
                  <a:gd name="T104" fmla="*/ 35 w 99"/>
                  <a:gd name="T105" fmla="*/ 79 h 140"/>
                  <a:gd name="T106" fmla="*/ 31 w 99"/>
                  <a:gd name="T107" fmla="*/ 68 h 140"/>
                  <a:gd name="T108" fmla="*/ 40 w 99"/>
                  <a:gd name="T109" fmla="*/ 77 h 140"/>
                  <a:gd name="T110" fmla="*/ 43 w 99"/>
                  <a:gd name="T111" fmla="*/ 65 h 140"/>
                  <a:gd name="T112" fmla="*/ 40 w 99"/>
                  <a:gd name="T113" fmla="*/ 77 h 140"/>
                  <a:gd name="T114" fmla="*/ 49 w 99"/>
                  <a:gd name="T115" fmla="*/ 74 h 140"/>
                  <a:gd name="T116" fmla="*/ 47 w 99"/>
                  <a:gd name="T117" fmla="*/ 64 h 140"/>
                  <a:gd name="T118" fmla="*/ 53 w 99"/>
                  <a:gd name="T119" fmla="*/ 72 h 140"/>
                  <a:gd name="T120" fmla="*/ 54 w 99"/>
                  <a:gd name="T121" fmla="*/ 63 h 140"/>
                  <a:gd name="T122" fmla="*/ 53 w 99"/>
                  <a:gd name="T123" fmla="*/ 7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9" h="140">
                    <a:moveTo>
                      <a:pt x="0" y="106"/>
                    </a:moveTo>
                    <a:cubicBezTo>
                      <a:pt x="4" y="99"/>
                      <a:pt x="9" y="94"/>
                      <a:pt x="17" y="91"/>
                    </a:cubicBezTo>
                    <a:cubicBezTo>
                      <a:pt x="38" y="88"/>
                      <a:pt x="59" y="84"/>
                      <a:pt x="79" y="76"/>
                    </a:cubicBezTo>
                    <a:cubicBezTo>
                      <a:pt x="85" y="72"/>
                      <a:pt x="88" y="73"/>
                      <a:pt x="87" y="80"/>
                    </a:cubicBezTo>
                    <a:cubicBezTo>
                      <a:pt x="85" y="99"/>
                      <a:pt x="83" y="115"/>
                      <a:pt x="77" y="120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5" y="87"/>
                      <a:pt x="75" y="87"/>
                      <a:pt x="75" y="87"/>
                    </a:cubicBezTo>
                    <a:cubicBezTo>
                      <a:pt x="73" y="104"/>
                      <a:pt x="70" y="116"/>
                      <a:pt x="66" y="121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0"/>
                      <a:pt x="58" y="90"/>
                      <a:pt x="56" y="92"/>
                    </a:cubicBezTo>
                    <a:cubicBezTo>
                      <a:pt x="52" y="122"/>
                      <a:pt x="46" y="135"/>
                      <a:pt x="40" y="140"/>
                    </a:cubicBezTo>
                    <a:cubicBezTo>
                      <a:pt x="46" y="120"/>
                      <a:pt x="46" y="106"/>
                      <a:pt x="45" y="95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1" y="109"/>
                      <a:pt x="39" y="125"/>
                      <a:pt x="33" y="137"/>
                    </a:cubicBezTo>
                    <a:cubicBezTo>
                      <a:pt x="27" y="127"/>
                      <a:pt x="39" y="111"/>
                      <a:pt x="36" y="96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24" y="134"/>
                      <a:pt x="24" y="134"/>
                      <a:pt x="24" y="134"/>
                    </a:cubicBezTo>
                    <a:cubicBezTo>
                      <a:pt x="20" y="134"/>
                      <a:pt x="22" y="129"/>
                      <a:pt x="25" y="119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2" y="111"/>
                      <a:pt x="19" y="119"/>
                      <a:pt x="14" y="127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8" y="119"/>
                      <a:pt x="8" y="119"/>
                      <a:pt x="8" y="119"/>
                    </a:cubicBezTo>
                    <a:cubicBezTo>
                      <a:pt x="9" y="102"/>
                      <a:pt x="9" y="102"/>
                      <a:pt x="9" y="102"/>
                    </a:cubicBezTo>
                    <a:lnTo>
                      <a:pt x="0" y="106"/>
                    </a:lnTo>
                    <a:close/>
                    <a:moveTo>
                      <a:pt x="91" y="82"/>
                    </a:moveTo>
                    <a:cubicBezTo>
                      <a:pt x="92" y="76"/>
                      <a:pt x="99" y="77"/>
                      <a:pt x="96" y="84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1" y="93"/>
                      <a:pt x="91" y="93"/>
                      <a:pt x="91" y="93"/>
                    </a:cubicBezTo>
                    <a:lnTo>
                      <a:pt x="91" y="82"/>
                    </a:lnTo>
                    <a:close/>
                    <a:moveTo>
                      <a:pt x="89" y="108"/>
                    </a:moveTo>
                    <a:cubicBezTo>
                      <a:pt x="90" y="108"/>
                      <a:pt x="91" y="109"/>
                      <a:pt x="91" y="112"/>
                    </a:cubicBezTo>
                    <a:cubicBezTo>
                      <a:pt x="91" y="114"/>
                      <a:pt x="90" y="116"/>
                      <a:pt x="89" y="116"/>
                    </a:cubicBezTo>
                    <a:cubicBezTo>
                      <a:pt x="89" y="116"/>
                      <a:pt x="88" y="114"/>
                      <a:pt x="88" y="112"/>
                    </a:cubicBezTo>
                    <a:cubicBezTo>
                      <a:pt x="88" y="109"/>
                      <a:pt x="89" y="108"/>
                      <a:pt x="89" y="108"/>
                    </a:cubicBezTo>
                    <a:close/>
                    <a:moveTo>
                      <a:pt x="92" y="98"/>
                    </a:moveTo>
                    <a:cubicBezTo>
                      <a:pt x="94" y="98"/>
                      <a:pt x="94" y="99"/>
                      <a:pt x="94" y="101"/>
                    </a:cubicBezTo>
                    <a:cubicBezTo>
                      <a:pt x="94" y="102"/>
                      <a:pt x="94" y="103"/>
                      <a:pt x="92" y="103"/>
                    </a:cubicBezTo>
                    <a:cubicBezTo>
                      <a:pt x="91" y="103"/>
                      <a:pt x="90" y="102"/>
                      <a:pt x="90" y="101"/>
                    </a:cubicBezTo>
                    <a:cubicBezTo>
                      <a:pt x="90" y="99"/>
                      <a:pt x="91" y="98"/>
                      <a:pt x="92" y="98"/>
                    </a:cubicBezTo>
                    <a:close/>
                    <a:moveTo>
                      <a:pt x="92" y="61"/>
                    </a:moveTo>
                    <a:cubicBezTo>
                      <a:pt x="94" y="61"/>
                      <a:pt x="95" y="63"/>
                      <a:pt x="96" y="66"/>
                    </a:cubicBezTo>
                    <a:cubicBezTo>
                      <a:pt x="96" y="69"/>
                      <a:pt x="96" y="72"/>
                      <a:pt x="94" y="72"/>
                    </a:cubicBezTo>
                    <a:cubicBezTo>
                      <a:pt x="94" y="73"/>
                      <a:pt x="92" y="71"/>
                      <a:pt x="91" y="68"/>
                    </a:cubicBezTo>
                    <a:cubicBezTo>
                      <a:pt x="91" y="64"/>
                      <a:pt x="91" y="61"/>
                      <a:pt x="92" y="61"/>
                    </a:cubicBezTo>
                    <a:close/>
                    <a:moveTo>
                      <a:pt x="83" y="43"/>
                    </a:moveTo>
                    <a:cubicBezTo>
                      <a:pt x="88" y="48"/>
                      <a:pt x="89" y="53"/>
                      <a:pt x="88" y="58"/>
                    </a:cubicBezTo>
                    <a:cubicBezTo>
                      <a:pt x="88" y="64"/>
                      <a:pt x="83" y="68"/>
                      <a:pt x="83" y="64"/>
                    </a:cubicBezTo>
                    <a:cubicBezTo>
                      <a:pt x="82" y="58"/>
                      <a:pt x="83" y="52"/>
                      <a:pt x="78" y="45"/>
                    </a:cubicBezTo>
                    <a:cubicBezTo>
                      <a:pt x="76" y="42"/>
                      <a:pt x="80" y="40"/>
                      <a:pt x="83" y="43"/>
                    </a:cubicBezTo>
                    <a:close/>
                    <a:moveTo>
                      <a:pt x="38" y="32"/>
                    </a:moveTo>
                    <a:cubicBezTo>
                      <a:pt x="38" y="26"/>
                      <a:pt x="43" y="31"/>
                      <a:pt x="43" y="3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39" y="46"/>
                      <a:pt x="39" y="45"/>
                      <a:pt x="37" y="41"/>
                    </a:cubicBezTo>
                    <a:lnTo>
                      <a:pt x="38" y="32"/>
                    </a:lnTo>
                    <a:close/>
                    <a:moveTo>
                      <a:pt x="16" y="64"/>
                    </a:moveTo>
                    <a:cubicBezTo>
                      <a:pt x="11" y="67"/>
                      <a:pt x="11" y="69"/>
                      <a:pt x="17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4"/>
                      <a:pt x="20" y="76"/>
                      <a:pt x="22" y="76"/>
                    </a:cubicBezTo>
                    <a:cubicBezTo>
                      <a:pt x="23" y="76"/>
                      <a:pt x="24" y="74"/>
                      <a:pt x="24" y="71"/>
                    </a:cubicBezTo>
                    <a:cubicBezTo>
                      <a:pt x="24" y="71"/>
                      <a:pt x="24" y="70"/>
                      <a:pt x="24" y="69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28" y="81"/>
                      <a:pt x="26" y="81"/>
                      <a:pt x="23" y="82"/>
                    </a:cubicBezTo>
                    <a:cubicBezTo>
                      <a:pt x="23" y="80"/>
                      <a:pt x="22" y="80"/>
                      <a:pt x="22" y="80"/>
                    </a:cubicBezTo>
                    <a:cubicBezTo>
                      <a:pt x="20" y="80"/>
                      <a:pt x="19" y="81"/>
                      <a:pt x="19" y="82"/>
                    </a:cubicBezTo>
                    <a:cubicBezTo>
                      <a:pt x="19" y="82"/>
                      <a:pt x="20" y="83"/>
                      <a:pt x="20" y="84"/>
                    </a:cubicBezTo>
                    <a:cubicBezTo>
                      <a:pt x="19" y="84"/>
                      <a:pt x="20" y="84"/>
                      <a:pt x="22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76" y="77"/>
                      <a:pt x="79" y="68"/>
                      <a:pt x="76" y="53"/>
                    </a:cubicBezTo>
                    <a:cubicBezTo>
                      <a:pt x="78" y="48"/>
                      <a:pt x="76" y="46"/>
                      <a:pt x="72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76" y="38"/>
                      <a:pt x="76" y="36"/>
                      <a:pt x="70" y="36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70" y="32"/>
                      <a:pt x="72" y="28"/>
                      <a:pt x="67" y="26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70" y="19"/>
                      <a:pt x="67" y="16"/>
                      <a:pt x="56" y="15"/>
                    </a:cubicBezTo>
                    <a:cubicBezTo>
                      <a:pt x="60" y="10"/>
                      <a:pt x="59" y="7"/>
                      <a:pt x="55" y="7"/>
                    </a:cubicBezTo>
                    <a:cubicBezTo>
                      <a:pt x="53" y="3"/>
                      <a:pt x="47" y="0"/>
                      <a:pt x="49" y="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3" y="53"/>
                      <a:pt x="51" y="56"/>
                      <a:pt x="46" y="58"/>
                    </a:cubicBezTo>
                    <a:lnTo>
                      <a:pt x="16" y="64"/>
                    </a:lnTo>
                    <a:close/>
                    <a:moveTo>
                      <a:pt x="39" y="48"/>
                    </a:moveTo>
                    <a:cubicBezTo>
                      <a:pt x="41" y="48"/>
                      <a:pt x="43" y="49"/>
                      <a:pt x="43" y="51"/>
                    </a:cubicBezTo>
                    <a:cubicBezTo>
                      <a:pt x="43" y="53"/>
                      <a:pt x="41" y="54"/>
                      <a:pt x="39" y="54"/>
                    </a:cubicBezTo>
                    <a:cubicBezTo>
                      <a:pt x="38" y="54"/>
                      <a:pt x="37" y="53"/>
                      <a:pt x="37" y="51"/>
                    </a:cubicBezTo>
                    <a:cubicBezTo>
                      <a:pt x="37" y="49"/>
                      <a:pt x="38" y="48"/>
                      <a:pt x="39" y="48"/>
                    </a:cubicBezTo>
                    <a:close/>
                    <a:moveTo>
                      <a:pt x="64" y="61"/>
                    </a:moveTo>
                    <a:cubicBezTo>
                      <a:pt x="65" y="61"/>
                      <a:pt x="65" y="61"/>
                      <a:pt x="65" y="62"/>
                    </a:cubicBezTo>
                    <a:cubicBezTo>
                      <a:pt x="65" y="63"/>
                      <a:pt x="65" y="64"/>
                      <a:pt x="64" y="64"/>
                    </a:cubicBezTo>
                    <a:cubicBezTo>
                      <a:pt x="63" y="64"/>
                      <a:pt x="63" y="63"/>
                      <a:pt x="63" y="62"/>
                    </a:cubicBezTo>
                    <a:cubicBezTo>
                      <a:pt x="63" y="61"/>
                      <a:pt x="63" y="61"/>
                      <a:pt x="64" y="61"/>
                    </a:cubicBezTo>
                    <a:close/>
                    <a:moveTo>
                      <a:pt x="62" y="53"/>
                    </a:moveTo>
                    <a:cubicBezTo>
                      <a:pt x="64" y="52"/>
                      <a:pt x="66" y="53"/>
                      <a:pt x="67" y="54"/>
                    </a:cubicBezTo>
                    <a:cubicBezTo>
                      <a:pt x="67" y="56"/>
                      <a:pt x="65" y="57"/>
                      <a:pt x="63" y="58"/>
                    </a:cubicBezTo>
                    <a:cubicBezTo>
                      <a:pt x="60" y="58"/>
                      <a:pt x="59" y="58"/>
                      <a:pt x="58" y="56"/>
                    </a:cubicBezTo>
                    <a:cubicBezTo>
                      <a:pt x="57" y="55"/>
                      <a:pt x="59" y="53"/>
                      <a:pt x="62" y="53"/>
                    </a:cubicBezTo>
                    <a:close/>
                    <a:moveTo>
                      <a:pt x="33" y="79"/>
                    </a:moveTo>
                    <a:cubicBezTo>
                      <a:pt x="34" y="79"/>
                      <a:pt x="34" y="79"/>
                      <a:pt x="35" y="79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1" y="68"/>
                      <a:pt x="31" y="68"/>
                      <a:pt x="31" y="68"/>
                    </a:cubicBezTo>
                    <a:lnTo>
                      <a:pt x="33" y="79"/>
                    </a:lnTo>
                    <a:close/>
                    <a:moveTo>
                      <a:pt x="40" y="77"/>
                    </a:moveTo>
                    <a:cubicBezTo>
                      <a:pt x="41" y="77"/>
                      <a:pt x="42" y="77"/>
                      <a:pt x="43" y="77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38" y="66"/>
                      <a:pt x="38" y="66"/>
                      <a:pt x="38" y="66"/>
                    </a:cubicBezTo>
                    <a:lnTo>
                      <a:pt x="40" y="77"/>
                    </a:lnTo>
                    <a:close/>
                    <a:moveTo>
                      <a:pt x="47" y="75"/>
                    </a:moveTo>
                    <a:cubicBezTo>
                      <a:pt x="48" y="74"/>
                      <a:pt x="49" y="74"/>
                      <a:pt x="49" y="7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7" y="64"/>
                      <a:pt x="47" y="64"/>
                      <a:pt x="47" y="64"/>
                    </a:cubicBezTo>
                    <a:lnTo>
                      <a:pt x="47" y="75"/>
                    </a:lnTo>
                    <a:close/>
                    <a:moveTo>
                      <a:pt x="53" y="72"/>
                    </a:moveTo>
                    <a:cubicBezTo>
                      <a:pt x="53" y="72"/>
                      <a:pt x="54" y="72"/>
                      <a:pt x="55" y="72"/>
                    </a:cubicBezTo>
                    <a:cubicBezTo>
                      <a:pt x="59" y="67"/>
                      <a:pt x="59" y="64"/>
                      <a:pt x="54" y="63"/>
                    </a:cubicBezTo>
                    <a:cubicBezTo>
                      <a:pt x="53" y="63"/>
                      <a:pt x="53" y="63"/>
                      <a:pt x="53" y="63"/>
                    </a:cubicBezTo>
                    <a:lnTo>
                      <a:pt x="53" y="72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8" name="Freeform 188"/>
              <p:cNvSpPr>
                <a:spLocks noEditPoints="1"/>
              </p:cNvSpPr>
              <p:nvPr userDrawn="1"/>
            </p:nvSpPr>
            <p:spPr bwMode="auto">
              <a:xfrm>
                <a:off x="-536623" y="5802070"/>
                <a:ext cx="81352" cy="172923"/>
              </a:xfrm>
              <a:custGeom>
                <a:avLst/>
                <a:gdLst>
                  <a:gd name="T0" fmla="*/ 64 w 184"/>
                  <a:gd name="T1" fmla="*/ 84 h 383"/>
                  <a:gd name="T2" fmla="*/ 79 w 184"/>
                  <a:gd name="T3" fmla="*/ 58 h 383"/>
                  <a:gd name="T4" fmla="*/ 86 w 184"/>
                  <a:gd name="T5" fmla="*/ 44 h 383"/>
                  <a:gd name="T6" fmla="*/ 167 w 184"/>
                  <a:gd name="T7" fmla="*/ 23 h 383"/>
                  <a:gd name="T8" fmla="*/ 171 w 184"/>
                  <a:gd name="T9" fmla="*/ 14 h 383"/>
                  <a:gd name="T10" fmla="*/ 84 w 184"/>
                  <a:gd name="T11" fmla="*/ 343 h 383"/>
                  <a:gd name="T12" fmla="*/ 83 w 184"/>
                  <a:gd name="T13" fmla="*/ 333 h 383"/>
                  <a:gd name="T14" fmla="*/ 39 w 184"/>
                  <a:gd name="T15" fmla="*/ 364 h 383"/>
                  <a:gd name="T16" fmla="*/ 43 w 184"/>
                  <a:gd name="T17" fmla="*/ 373 h 383"/>
                  <a:gd name="T18" fmla="*/ 49 w 184"/>
                  <a:gd name="T19" fmla="*/ 375 h 383"/>
                  <a:gd name="T20" fmla="*/ 49 w 184"/>
                  <a:gd name="T21" fmla="*/ 343 h 383"/>
                  <a:gd name="T22" fmla="*/ 68 w 184"/>
                  <a:gd name="T23" fmla="*/ 326 h 383"/>
                  <a:gd name="T24" fmla="*/ 46 w 184"/>
                  <a:gd name="T25" fmla="*/ 338 h 383"/>
                  <a:gd name="T26" fmla="*/ 94 w 184"/>
                  <a:gd name="T27" fmla="*/ 266 h 383"/>
                  <a:gd name="T28" fmla="*/ 28 w 184"/>
                  <a:gd name="T29" fmla="*/ 352 h 383"/>
                  <a:gd name="T30" fmla="*/ 14 w 184"/>
                  <a:gd name="T31" fmla="*/ 358 h 383"/>
                  <a:gd name="T32" fmla="*/ 89 w 184"/>
                  <a:gd name="T33" fmla="*/ 248 h 383"/>
                  <a:gd name="T34" fmla="*/ 9 w 184"/>
                  <a:gd name="T35" fmla="*/ 334 h 383"/>
                  <a:gd name="T36" fmla="*/ 41 w 184"/>
                  <a:gd name="T37" fmla="*/ 305 h 383"/>
                  <a:gd name="T38" fmla="*/ 70 w 184"/>
                  <a:gd name="T39" fmla="*/ 282 h 383"/>
                  <a:gd name="T40" fmla="*/ 0 w 184"/>
                  <a:gd name="T41" fmla="*/ 338 h 383"/>
                  <a:gd name="T42" fmla="*/ 44 w 184"/>
                  <a:gd name="T43" fmla="*/ 275 h 383"/>
                  <a:gd name="T44" fmla="*/ 70 w 184"/>
                  <a:gd name="T45" fmla="*/ 268 h 383"/>
                  <a:gd name="T46" fmla="*/ 7 w 184"/>
                  <a:gd name="T47" fmla="*/ 298 h 383"/>
                  <a:gd name="T48" fmla="*/ 69 w 184"/>
                  <a:gd name="T49" fmla="*/ 243 h 383"/>
                  <a:gd name="T50" fmla="*/ 75 w 184"/>
                  <a:gd name="T51" fmla="*/ 235 h 383"/>
                  <a:gd name="T52" fmla="*/ 95 w 184"/>
                  <a:gd name="T53" fmla="*/ 171 h 383"/>
                  <a:gd name="T54" fmla="*/ 95 w 184"/>
                  <a:gd name="T55" fmla="*/ 194 h 383"/>
                  <a:gd name="T56" fmla="*/ 75 w 184"/>
                  <a:gd name="T57" fmla="*/ 235 h 383"/>
                  <a:gd name="T58" fmla="*/ 67 w 184"/>
                  <a:gd name="T59" fmla="*/ 194 h 383"/>
                  <a:gd name="T60" fmla="*/ 74 w 184"/>
                  <a:gd name="T61" fmla="*/ 201 h 383"/>
                  <a:gd name="T62" fmla="*/ 63 w 184"/>
                  <a:gd name="T63" fmla="*/ 215 h 383"/>
                  <a:gd name="T64" fmla="*/ 28 w 184"/>
                  <a:gd name="T65" fmla="*/ 242 h 383"/>
                  <a:gd name="T66" fmla="*/ 38 w 184"/>
                  <a:gd name="T67" fmla="*/ 246 h 383"/>
                  <a:gd name="T68" fmla="*/ 30 w 184"/>
                  <a:gd name="T69" fmla="*/ 222 h 383"/>
                  <a:gd name="T70" fmla="*/ 79 w 184"/>
                  <a:gd name="T71" fmla="*/ 172 h 383"/>
                  <a:gd name="T72" fmla="*/ 76 w 184"/>
                  <a:gd name="T73" fmla="*/ 165 h 383"/>
                  <a:gd name="T74" fmla="*/ 27 w 184"/>
                  <a:gd name="T75" fmla="*/ 222 h 383"/>
                  <a:gd name="T76" fmla="*/ 32 w 184"/>
                  <a:gd name="T77" fmla="*/ 196 h 383"/>
                  <a:gd name="T78" fmla="*/ 96 w 184"/>
                  <a:gd name="T79" fmla="*/ 87 h 383"/>
                  <a:gd name="T80" fmla="*/ 99 w 184"/>
                  <a:gd name="T81" fmla="*/ 92 h 383"/>
                  <a:gd name="T82" fmla="*/ 28 w 184"/>
                  <a:gd name="T83" fmla="*/ 170 h 383"/>
                  <a:gd name="T84" fmla="*/ 124 w 184"/>
                  <a:gd name="T85" fmla="*/ 87 h 383"/>
                  <a:gd name="T86" fmla="*/ 66 w 184"/>
                  <a:gd name="T87" fmla="*/ 157 h 383"/>
                  <a:gd name="T88" fmla="*/ 23 w 184"/>
                  <a:gd name="T89" fmla="*/ 197 h 383"/>
                  <a:gd name="T90" fmla="*/ 124 w 184"/>
                  <a:gd name="T91" fmla="*/ 51 h 383"/>
                  <a:gd name="T92" fmla="*/ 82 w 184"/>
                  <a:gd name="T93" fmla="*/ 103 h 383"/>
                  <a:gd name="T94" fmla="*/ 42 w 184"/>
                  <a:gd name="T95" fmla="*/ 156 h 383"/>
                  <a:gd name="T96" fmla="*/ 68 w 184"/>
                  <a:gd name="T97" fmla="*/ 92 h 383"/>
                  <a:gd name="T98" fmla="*/ 124 w 184"/>
                  <a:gd name="T99" fmla="*/ 51 h 383"/>
                  <a:gd name="T100" fmla="*/ 148 w 184"/>
                  <a:gd name="T101" fmla="*/ 44 h 383"/>
                  <a:gd name="T102" fmla="*/ 78 w 184"/>
                  <a:gd name="T103" fmla="*/ 86 h 383"/>
                  <a:gd name="T104" fmla="*/ 118 w 184"/>
                  <a:gd name="T105" fmla="*/ 46 h 383"/>
                  <a:gd name="T106" fmla="*/ 97 w 184"/>
                  <a:gd name="T107" fmla="*/ 38 h 383"/>
                  <a:gd name="T108" fmla="*/ 98 w 184"/>
                  <a:gd name="T109" fmla="*/ 4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4" h="383">
                    <a:moveTo>
                      <a:pt x="172" y="5"/>
                    </a:moveTo>
                    <a:cubicBezTo>
                      <a:pt x="121" y="0"/>
                      <a:pt x="97" y="17"/>
                      <a:pt x="83" y="34"/>
                    </a:cubicBezTo>
                    <a:cubicBezTo>
                      <a:pt x="71" y="49"/>
                      <a:pt x="65" y="66"/>
                      <a:pt x="64" y="84"/>
                    </a:cubicBezTo>
                    <a:cubicBezTo>
                      <a:pt x="65" y="87"/>
                      <a:pt x="71" y="80"/>
                      <a:pt x="79" y="70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75" y="64"/>
                      <a:pt x="77" y="61"/>
                      <a:pt x="79" y="58"/>
                    </a:cubicBezTo>
                    <a:cubicBezTo>
                      <a:pt x="81" y="56"/>
                      <a:pt x="81" y="53"/>
                      <a:pt x="84" y="51"/>
                    </a:cubicBezTo>
                    <a:cubicBezTo>
                      <a:pt x="87" y="49"/>
                      <a:pt x="90" y="45"/>
                      <a:pt x="90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100" y="27"/>
                      <a:pt x="120" y="23"/>
                      <a:pt x="142" y="23"/>
                    </a:cubicBezTo>
                    <a:cubicBezTo>
                      <a:pt x="148" y="24"/>
                      <a:pt x="153" y="24"/>
                      <a:pt x="159" y="25"/>
                    </a:cubicBezTo>
                    <a:cubicBezTo>
                      <a:pt x="162" y="26"/>
                      <a:pt x="165" y="24"/>
                      <a:pt x="167" y="23"/>
                    </a:cubicBezTo>
                    <a:cubicBezTo>
                      <a:pt x="169" y="22"/>
                      <a:pt x="169" y="20"/>
                      <a:pt x="166" y="20"/>
                    </a:cubicBezTo>
                    <a:cubicBezTo>
                      <a:pt x="147" y="17"/>
                      <a:pt x="127" y="18"/>
                      <a:pt x="108" y="23"/>
                    </a:cubicBezTo>
                    <a:cubicBezTo>
                      <a:pt x="122" y="13"/>
                      <a:pt x="142" y="13"/>
                      <a:pt x="171" y="14"/>
                    </a:cubicBezTo>
                    <a:cubicBezTo>
                      <a:pt x="183" y="15"/>
                      <a:pt x="184" y="6"/>
                      <a:pt x="172" y="5"/>
                    </a:cubicBezTo>
                    <a:close/>
                    <a:moveTo>
                      <a:pt x="83" y="333"/>
                    </a:moveTo>
                    <a:cubicBezTo>
                      <a:pt x="85" y="335"/>
                      <a:pt x="86" y="338"/>
                      <a:pt x="84" y="343"/>
                    </a:cubicBezTo>
                    <a:cubicBezTo>
                      <a:pt x="83" y="346"/>
                      <a:pt x="80" y="349"/>
                      <a:pt x="78" y="349"/>
                    </a:cubicBezTo>
                    <a:cubicBezTo>
                      <a:pt x="76" y="348"/>
                      <a:pt x="75" y="344"/>
                      <a:pt x="76" y="340"/>
                    </a:cubicBezTo>
                    <a:cubicBezTo>
                      <a:pt x="78" y="336"/>
                      <a:pt x="81" y="333"/>
                      <a:pt x="83" y="333"/>
                    </a:cubicBezTo>
                    <a:close/>
                    <a:moveTo>
                      <a:pt x="39" y="351"/>
                    </a:moveTo>
                    <a:cubicBezTo>
                      <a:pt x="39" y="351"/>
                      <a:pt x="41" y="354"/>
                      <a:pt x="41" y="357"/>
                    </a:cubicBezTo>
                    <a:cubicBezTo>
                      <a:pt x="41" y="361"/>
                      <a:pt x="39" y="364"/>
                      <a:pt x="39" y="364"/>
                    </a:cubicBezTo>
                    <a:cubicBezTo>
                      <a:pt x="38" y="364"/>
                      <a:pt x="37" y="361"/>
                      <a:pt x="37" y="357"/>
                    </a:cubicBezTo>
                    <a:cubicBezTo>
                      <a:pt x="37" y="354"/>
                      <a:pt x="38" y="351"/>
                      <a:pt x="39" y="351"/>
                    </a:cubicBezTo>
                    <a:close/>
                    <a:moveTo>
                      <a:pt x="43" y="373"/>
                    </a:moveTo>
                    <a:cubicBezTo>
                      <a:pt x="44" y="361"/>
                      <a:pt x="50" y="351"/>
                      <a:pt x="60" y="344"/>
                    </a:cubicBezTo>
                    <a:cubicBezTo>
                      <a:pt x="68" y="338"/>
                      <a:pt x="70" y="340"/>
                      <a:pt x="63" y="348"/>
                    </a:cubicBezTo>
                    <a:cubicBezTo>
                      <a:pt x="57" y="356"/>
                      <a:pt x="54" y="366"/>
                      <a:pt x="49" y="375"/>
                    </a:cubicBezTo>
                    <a:cubicBezTo>
                      <a:pt x="47" y="378"/>
                      <a:pt x="41" y="383"/>
                      <a:pt x="43" y="373"/>
                    </a:cubicBezTo>
                    <a:close/>
                    <a:moveTo>
                      <a:pt x="68" y="326"/>
                    </a:moveTo>
                    <a:cubicBezTo>
                      <a:pt x="60" y="329"/>
                      <a:pt x="53" y="335"/>
                      <a:pt x="49" y="343"/>
                    </a:cubicBezTo>
                    <a:cubicBezTo>
                      <a:pt x="46" y="350"/>
                      <a:pt x="47" y="351"/>
                      <a:pt x="52" y="345"/>
                    </a:cubicBezTo>
                    <a:cubicBezTo>
                      <a:pt x="58" y="339"/>
                      <a:pt x="65" y="335"/>
                      <a:pt x="71" y="330"/>
                    </a:cubicBezTo>
                    <a:cubicBezTo>
                      <a:pt x="73" y="329"/>
                      <a:pt x="76" y="324"/>
                      <a:pt x="68" y="326"/>
                    </a:cubicBezTo>
                    <a:close/>
                    <a:moveTo>
                      <a:pt x="15" y="367"/>
                    </a:moveTo>
                    <a:cubicBezTo>
                      <a:pt x="11" y="373"/>
                      <a:pt x="12" y="375"/>
                      <a:pt x="19" y="372"/>
                    </a:cubicBezTo>
                    <a:cubicBezTo>
                      <a:pt x="31" y="354"/>
                      <a:pt x="39" y="342"/>
                      <a:pt x="46" y="338"/>
                    </a:cubicBezTo>
                    <a:cubicBezTo>
                      <a:pt x="67" y="320"/>
                      <a:pt x="67" y="320"/>
                      <a:pt x="67" y="320"/>
                    </a:cubicBezTo>
                    <a:cubicBezTo>
                      <a:pt x="83" y="316"/>
                      <a:pt x="92" y="299"/>
                      <a:pt x="95" y="270"/>
                    </a:cubicBezTo>
                    <a:cubicBezTo>
                      <a:pt x="94" y="266"/>
                      <a:pt x="94" y="266"/>
                      <a:pt x="94" y="266"/>
                    </a:cubicBezTo>
                    <a:cubicBezTo>
                      <a:pt x="86" y="287"/>
                      <a:pt x="76" y="301"/>
                      <a:pt x="64" y="309"/>
                    </a:cubicBezTo>
                    <a:cubicBezTo>
                      <a:pt x="53" y="317"/>
                      <a:pt x="44" y="327"/>
                      <a:pt x="35" y="339"/>
                    </a:cubicBezTo>
                    <a:cubicBezTo>
                      <a:pt x="31" y="343"/>
                      <a:pt x="31" y="347"/>
                      <a:pt x="28" y="352"/>
                    </a:cubicBezTo>
                    <a:cubicBezTo>
                      <a:pt x="25" y="357"/>
                      <a:pt x="19" y="362"/>
                      <a:pt x="15" y="367"/>
                    </a:cubicBezTo>
                    <a:close/>
                    <a:moveTo>
                      <a:pt x="11" y="354"/>
                    </a:moveTo>
                    <a:cubicBezTo>
                      <a:pt x="7" y="361"/>
                      <a:pt x="10" y="364"/>
                      <a:pt x="14" y="358"/>
                    </a:cubicBezTo>
                    <a:cubicBezTo>
                      <a:pt x="28" y="338"/>
                      <a:pt x="38" y="325"/>
                      <a:pt x="52" y="313"/>
                    </a:cubicBezTo>
                    <a:cubicBezTo>
                      <a:pt x="66" y="302"/>
                      <a:pt x="86" y="283"/>
                      <a:pt x="94" y="258"/>
                    </a:cubicBezTo>
                    <a:cubicBezTo>
                      <a:pt x="99" y="243"/>
                      <a:pt x="93" y="239"/>
                      <a:pt x="89" y="248"/>
                    </a:cubicBezTo>
                    <a:cubicBezTo>
                      <a:pt x="81" y="270"/>
                      <a:pt x="72" y="290"/>
                      <a:pt x="57" y="301"/>
                    </a:cubicBezTo>
                    <a:cubicBezTo>
                      <a:pt x="41" y="315"/>
                      <a:pt x="23" y="330"/>
                      <a:pt x="11" y="354"/>
                    </a:cubicBezTo>
                    <a:close/>
                    <a:moveTo>
                      <a:pt x="9" y="334"/>
                    </a:moveTo>
                    <a:cubicBezTo>
                      <a:pt x="6" y="340"/>
                      <a:pt x="5" y="344"/>
                      <a:pt x="7" y="347"/>
                    </a:cubicBezTo>
                    <a:cubicBezTo>
                      <a:pt x="19" y="343"/>
                      <a:pt x="15" y="324"/>
                      <a:pt x="44" y="309"/>
                    </a:cubicBezTo>
                    <a:cubicBezTo>
                      <a:pt x="48" y="305"/>
                      <a:pt x="47" y="303"/>
                      <a:pt x="41" y="305"/>
                    </a:cubicBezTo>
                    <a:cubicBezTo>
                      <a:pt x="14" y="324"/>
                      <a:pt x="14" y="324"/>
                      <a:pt x="14" y="324"/>
                    </a:cubicBezTo>
                    <a:cubicBezTo>
                      <a:pt x="23" y="309"/>
                      <a:pt x="32" y="298"/>
                      <a:pt x="46" y="295"/>
                    </a:cubicBezTo>
                    <a:cubicBezTo>
                      <a:pt x="54" y="293"/>
                      <a:pt x="62" y="290"/>
                      <a:pt x="70" y="282"/>
                    </a:cubicBezTo>
                    <a:cubicBezTo>
                      <a:pt x="73" y="275"/>
                      <a:pt x="71" y="273"/>
                      <a:pt x="67" y="276"/>
                    </a:cubicBezTo>
                    <a:cubicBezTo>
                      <a:pt x="50" y="287"/>
                      <a:pt x="36" y="292"/>
                      <a:pt x="23" y="301"/>
                    </a:cubicBezTo>
                    <a:cubicBezTo>
                      <a:pt x="11" y="311"/>
                      <a:pt x="3" y="324"/>
                      <a:pt x="0" y="338"/>
                    </a:cubicBezTo>
                    <a:lnTo>
                      <a:pt x="9" y="334"/>
                    </a:lnTo>
                    <a:close/>
                    <a:moveTo>
                      <a:pt x="7" y="298"/>
                    </a:moveTo>
                    <a:cubicBezTo>
                      <a:pt x="12" y="288"/>
                      <a:pt x="25" y="281"/>
                      <a:pt x="44" y="275"/>
                    </a:cubicBezTo>
                    <a:cubicBezTo>
                      <a:pt x="57" y="271"/>
                      <a:pt x="68" y="261"/>
                      <a:pt x="77" y="250"/>
                    </a:cubicBezTo>
                    <a:cubicBezTo>
                      <a:pt x="87" y="244"/>
                      <a:pt x="85" y="250"/>
                      <a:pt x="82" y="257"/>
                    </a:cubicBezTo>
                    <a:cubicBezTo>
                      <a:pt x="78" y="263"/>
                      <a:pt x="76" y="265"/>
                      <a:pt x="70" y="268"/>
                    </a:cubicBezTo>
                    <a:cubicBezTo>
                      <a:pt x="62" y="274"/>
                      <a:pt x="51" y="280"/>
                      <a:pt x="43" y="284"/>
                    </a:cubicBezTo>
                    <a:cubicBezTo>
                      <a:pt x="32" y="287"/>
                      <a:pt x="22" y="293"/>
                      <a:pt x="13" y="305"/>
                    </a:cubicBezTo>
                    <a:cubicBezTo>
                      <a:pt x="7" y="309"/>
                      <a:pt x="5" y="307"/>
                      <a:pt x="7" y="298"/>
                    </a:cubicBezTo>
                    <a:close/>
                    <a:moveTo>
                      <a:pt x="36" y="263"/>
                    </a:moveTo>
                    <a:cubicBezTo>
                      <a:pt x="45" y="258"/>
                      <a:pt x="53" y="252"/>
                      <a:pt x="59" y="243"/>
                    </a:cubicBezTo>
                    <a:cubicBezTo>
                      <a:pt x="68" y="231"/>
                      <a:pt x="71" y="230"/>
                      <a:pt x="69" y="243"/>
                    </a:cubicBezTo>
                    <a:cubicBezTo>
                      <a:pt x="67" y="253"/>
                      <a:pt x="59" y="265"/>
                      <a:pt x="44" y="270"/>
                    </a:cubicBezTo>
                    <a:cubicBezTo>
                      <a:pt x="31" y="275"/>
                      <a:pt x="27" y="269"/>
                      <a:pt x="36" y="263"/>
                    </a:cubicBezTo>
                    <a:close/>
                    <a:moveTo>
                      <a:pt x="75" y="235"/>
                    </a:moveTo>
                    <a:cubicBezTo>
                      <a:pt x="79" y="213"/>
                      <a:pt x="79" y="213"/>
                      <a:pt x="79" y="213"/>
                    </a:cubicBezTo>
                    <a:cubicBezTo>
                      <a:pt x="79" y="204"/>
                      <a:pt x="83" y="196"/>
                      <a:pt x="88" y="189"/>
                    </a:cubicBezTo>
                    <a:cubicBezTo>
                      <a:pt x="95" y="171"/>
                      <a:pt x="95" y="171"/>
                      <a:pt x="95" y="171"/>
                    </a:cubicBezTo>
                    <a:cubicBezTo>
                      <a:pt x="97" y="164"/>
                      <a:pt x="100" y="164"/>
                      <a:pt x="100" y="173"/>
                    </a:cubicBezTo>
                    <a:cubicBezTo>
                      <a:pt x="96" y="185"/>
                      <a:pt x="96" y="185"/>
                      <a:pt x="96" y="185"/>
                    </a:cubicBezTo>
                    <a:cubicBezTo>
                      <a:pt x="99" y="187"/>
                      <a:pt x="97" y="191"/>
                      <a:pt x="95" y="194"/>
                    </a:cubicBezTo>
                    <a:cubicBezTo>
                      <a:pt x="94" y="199"/>
                      <a:pt x="94" y="204"/>
                      <a:pt x="90" y="205"/>
                    </a:cubicBezTo>
                    <a:cubicBezTo>
                      <a:pt x="89" y="221"/>
                      <a:pt x="87" y="235"/>
                      <a:pt x="82" y="239"/>
                    </a:cubicBezTo>
                    <a:cubicBezTo>
                      <a:pt x="75" y="249"/>
                      <a:pt x="72" y="247"/>
                      <a:pt x="75" y="235"/>
                    </a:cubicBezTo>
                    <a:close/>
                    <a:moveTo>
                      <a:pt x="45" y="232"/>
                    </a:moveTo>
                    <a:cubicBezTo>
                      <a:pt x="55" y="208"/>
                      <a:pt x="55" y="208"/>
                      <a:pt x="55" y="208"/>
                    </a:cubicBezTo>
                    <a:cubicBezTo>
                      <a:pt x="57" y="199"/>
                      <a:pt x="62" y="194"/>
                      <a:pt x="67" y="194"/>
                    </a:cubicBezTo>
                    <a:cubicBezTo>
                      <a:pt x="81" y="181"/>
                      <a:pt x="81" y="181"/>
                      <a:pt x="81" y="181"/>
                    </a:cubicBezTo>
                    <a:cubicBezTo>
                      <a:pt x="84" y="177"/>
                      <a:pt x="86" y="182"/>
                      <a:pt x="84" y="185"/>
                    </a:cubicBezTo>
                    <a:cubicBezTo>
                      <a:pt x="74" y="201"/>
                      <a:pt x="74" y="201"/>
                      <a:pt x="74" y="201"/>
                    </a:cubicBezTo>
                    <a:cubicBezTo>
                      <a:pt x="72" y="214"/>
                      <a:pt x="67" y="226"/>
                      <a:pt x="55" y="239"/>
                    </a:cubicBezTo>
                    <a:cubicBezTo>
                      <a:pt x="53" y="242"/>
                      <a:pt x="49" y="242"/>
                      <a:pt x="51" y="238"/>
                    </a:cubicBezTo>
                    <a:cubicBezTo>
                      <a:pt x="63" y="215"/>
                      <a:pt x="63" y="215"/>
                      <a:pt x="63" y="21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4" y="241"/>
                      <a:pt x="43" y="236"/>
                      <a:pt x="45" y="232"/>
                    </a:cubicBezTo>
                    <a:close/>
                    <a:moveTo>
                      <a:pt x="28" y="242"/>
                    </a:moveTo>
                    <a:cubicBezTo>
                      <a:pt x="33" y="227"/>
                      <a:pt x="35" y="219"/>
                      <a:pt x="41" y="214"/>
                    </a:cubicBezTo>
                    <a:cubicBezTo>
                      <a:pt x="47" y="207"/>
                      <a:pt x="49" y="208"/>
                      <a:pt x="45" y="216"/>
                    </a:cubicBezTo>
                    <a:cubicBezTo>
                      <a:pt x="42" y="222"/>
                      <a:pt x="38" y="231"/>
                      <a:pt x="38" y="246"/>
                    </a:cubicBezTo>
                    <a:cubicBezTo>
                      <a:pt x="38" y="258"/>
                      <a:pt x="22" y="256"/>
                      <a:pt x="28" y="242"/>
                    </a:cubicBezTo>
                    <a:close/>
                    <a:moveTo>
                      <a:pt x="27" y="222"/>
                    </a:moveTo>
                    <a:cubicBezTo>
                      <a:pt x="27" y="227"/>
                      <a:pt x="28" y="226"/>
                      <a:pt x="30" y="222"/>
                    </a:cubicBezTo>
                    <a:cubicBezTo>
                      <a:pt x="36" y="207"/>
                      <a:pt x="36" y="207"/>
                      <a:pt x="36" y="207"/>
                    </a:cubicBezTo>
                    <a:cubicBezTo>
                      <a:pt x="42" y="201"/>
                      <a:pt x="51" y="195"/>
                      <a:pt x="59" y="185"/>
                    </a:cubicBezTo>
                    <a:cubicBezTo>
                      <a:pt x="62" y="191"/>
                      <a:pt x="69" y="186"/>
                      <a:pt x="79" y="172"/>
                    </a:cubicBezTo>
                    <a:cubicBezTo>
                      <a:pt x="92" y="165"/>
                      <a:pt x="99" y="156"/>
                      <a:pt x="102" y="143"/>
                    </a:cubicBezTo>
                    <a:cubicBezTo>
                      <a:pt x="105" y="133"/>
                      <a:pt x="104" y="131"/>
                      <a:pt x="97" y="138"/>
                    </a:cubicBezTo>
                    <a:cubicBezTo>
                      <a:pt x="87" y="151"/>
                      <a:pt x="79" y="156"/>
                      <a:pt x="76" y="165"/>
                    </a:cubicBezTo>
                    <a:cubicBezTo>
                      <a:pt x="64" y="168"/>
                      <a:pt x="55" y="181"/>
                      <a:pt x="41" y="188"/>
                    </a:cubicBezTo>
                    <a:cubicBezTo>
                      <a:pt x="38" y="190"/>
                      <a:pt x="36" y="194"/>
                      <a:pt x="36" y="199"/>
                    </a:cubicBezTo>
                    <a:cubicBezTo>
                      <a:pt x="31" y="202"/>
                      <a:pt x="27" y="208"/>
                      <a:pt x="27" y="222"/>
                    </a:cubicBezTo>
                    <a:close/>
                    <a:moveTo>
                      <a:pt x="28" y="192"/>
                    </a:moveTo>
                    <a:cubicBezTo>
                      <a:pt x="29" y="190"/>
                      <a:pt x="31" y="189"/>
                      <a:pt x="33" y="190"/>
                    </a:cubicBezTo>
                    <a:cubicBezTo>
                      <a:pt x="34" y="191"/>
                      <a:pt x="34" y="194"/>
                      <a:pt x="32" y="196"/>
                    </a:cubicBezTo>
                    <a:cubicBezTo>
                      <a:pt x="31" y="198"/>
                      <a:pt x="28" y="199"/>
                      <a:pt x="27" y="197"/>
                    </a:cubicBezTo>
                    <a:cubicBezTo>
                      <a:pt x="26" y="196"/>
                      <a:pt x="26" y="194"/>
                      <a:pt x="28" y="192"/>
                    </a:cubicBezTo>
                    <a:close/>
                    <a:moveTo>
                      <a:pt x="96" y="87"/>
                    </a:moveTo>
                    <a:cubicBezTo>
                      <a:pt x="105" y="76"/>
                      <a:pt x="115" y="69"/>
                      <a:pt x="125" y="64"/>
                    </a:cubicBezTo>
                    <a:cubicBezTo>
                      <a:pt x="137" y="60"/>
                      <a:pt x="136" y="69"/>
                      <a:pt x="128" y="69"/>
                    </a:cubicBezTo>
                    <a:cubicBezTo>
                      <a:pt x="122" y="69"/>
                      <a:pt x="113" y="74"/>
                      <a:pt x="99" y="92"/>
                    </a:cubicBezTo>
                    <a:cubicBezTo>
                      <a:pt x="96" y="97"/>
                      <a:pt x="91" y="93"/>
                      <a:pt x="96" y="87"/>
                    </a:cubicBezTo>
                    <a:close/>
                    <a:moveTo>
                      <a:pt x="15" y="212"/>
                    </a:moveTo>
                    <a:cubicBezTo>
                      <a:pt x="13" y="190"/>
                      <a:pt x="18" y="177"/>
                      <a:pt x="28" y="170"/>
                    </a:cubicBezTo>
                    <a:cubicBezTo>
                      <a:pt x="57" y="152"/>
                      <a:pt x="67" y="127"/>
                      <a:pt x="76" y="128"/>
                    </a:cubicBezTo>
                    <a:cubicBezTo>
                      <a:pt x="85" y="112"/>
                      <a:pt x="99" y="95"/>
                      <a:pt x="116" y="80"/>
                    </a:cubicBezTo>
                    <a:cubicBezTo>
                      <a:pt x="128" y="71"/>
                      <a:pt x="131" y="73"/>
                      <a:pt x="124" y="87"/>
                    </a:cubicBezTo>
                    <a:cubicBezTo>
                      <a:pt x="106" y="112"/>
                      <a:pt x="88" y="142"/>
                      <a:pt x="72" y="151"/>
                    </a:cubicBezTo>
                    <a:cubicBezTo>
                      <a:pt x="65" y="151"/>
                      <a:pt x="59" y="156"/>
                      <a:pt x="55" y="162"/>
                    </a:cubicBezTo>
                    <a:cubicBezTo>
                      <a:pt x="66" y="157"/>
                      <a:pt x="66" y="157"/>
                      <a:pt x="66" y="157"/>
                    </a:cubicBezTo>
                    <a:cubicBezTo>
                      <a:pt x="71" y="156"/>
                      <a:pt x="72" y="158"/>
                      <a:pt x="68" y="162"/>
                    </a:cubicBezTo>
                    <a:cubicBezTo>
                      <a:pt x="59" y="167"/>
                      <a:pt x="44" y="191"/>
                      <a:pt x="40" y="175"/>
                    </a:cubicBezTo>
                    <a:cubicBezTo>
                      <a:pt x="34" y="187"/>
                      <a:pt x="23" y="185"/>
                      <a:pt x="23" y="197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19" y="216"/>
                      <a:pt x="17" y="216"/>
                      <a:pt x="15" y="212"/>
                    </a:cubicBezTo>
                    <a:close/>
                    <a:moveTo>
                      <a:pt x="124" y="51"/>
                    </a:moveTo>
                    <a:cubicBezTo>
                      <a:pt x="130" y="52"/>
                      <a:pt x="132" y="53"/>
                      <a:pt x="128" y="58"/>
                    </a:cubicBezTo>
                    <a:cubicBezTo>
                      <a:pt x="115" y="64"/>
                      <a:pt x="102" y="74"/>
                      <a:pt x="89" y="89"/>
                    </a:cubicBezTo>
                    <a:cubicBezTo>
                      <a:pt x="91" y="95"/>
                      <a:pt x="88" y="100"/>
                      <a:pt x="82" y="103"/>
                    </a:cubicBezTo>
                    <a:cubicBezTo>
                      <a:pt x="82" y="112"/>
                      <a:pt x="76" y="117"/>
                      <a:pt x="67" y="118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7" y="140"/>
                      <a:pt x="52" y="146"/>
                      <a:pt x="42" y="156"/>
                    </a:cubicBezTo>
                    <a:cubicBezTo>
                      <a:pt x="36" y="163"/>
                      <a:pt x="33" y="161"/>
                      <a:pt x="35" y="150"/>
                    </a:cubicBezTo>
                    <a:cubicBezTo>
                      <a:pt x="42" y="130"/>
                      <a:pt x="56" y="100"/>
                      <a:pt x="63" y="100"/>
                    </a:cubicBezTo>
                    <a:cubicBezTo>
                      <a:pt x="67" y="100"/>
                      <a:pt x="67" y="99"/>
                      <a:pt x="68" y="92"/>
                    </a:cubicBezTo>
                    <a:cubicBezTo>
                      <a:pt x="68" y="87"/>
                      <a:pt x="73" y="88"/>
                      <a:pt x="72" y="92"/>
                    </a:cubicBezTo>
                    <a:cubicBezTo>
                      <a:pt x="71" y="97"/>
                      <a:pt x="73" y="98"/>
                      <a:pt x="76" y="94"/>
                    </a:cubicBezTo>
                    <a:cubicBezTo>
                      <a:pt x="91" y="69"/>
                      <a:pt x="108" y="56"/>
                      <a:pt x="124" y="51"/>
                    </a:cubicBezTo>
                    <a:close/>
                    <a:moveTo>
                      <a:pt x="83" y="57"/>
                    </a:moveTo>
                    <a:cubicBezTo>
                      <a:pt x="94" y="44"/>
                      <a:pt x="113" y="36"/>
                      <a:pt x="149" y="36"/>
                    </a:cubicBezTo>
                    <a:cubicBezTo>
                      <a:pt x="156" y="37"/>
                      <a:pt x="155" y="44"/>
                      <a:pt x="148" y="44"/>
                    </a:cubicBezTo>
                    <a:cubicBezTo>
                      <a:pt x="143" y="43"/>
                      <a:pt x="137" y="45"/>
                      <a:pt x="131" y="47"/>
                    </a:cubicBezTo>
                    <a:cubicBezTo>
                      <a:pt x="124" y="48"/>
                      <a:pt x="117" y="49"/>
                      <a:pt x="111" y="53"/>
                    </a:cubicBezTo>
                    <a:cubicBezTo>
                      <a:pt x="99" y="60"/>
                      <a:pt x="87" y="71"/>
                      <a:pt x="78" y="86"/>
                    </a:cubicBezTo>
                    <a:cubicBezTo>
                      <a:pt x="74" y="88"/>
                      <a:pt x="73" y="87"/>
                      <a:pt x="75" y="82"/>
                    </a:cubicBezTo>
                    <a:cubicBezTo>
                      <a:pt x="87" y="60"/>
                      <a:pt x="102" y="48"/>
                      <a:pt x="118" y="47"/>
                    </a:cubicBezTo>
                    <a:cubicBezTo>
                      <a:pt x="118" y="46"/>
                      <a:pt x="118" y="46"/>
                      <a:pt x="118" y="46"/>
                    </a:cubicBezTo>
                    <a:cubicBezTo>
                      <a:pt x="110" y="44"/>
                      <a:pt x="99" y="48"/>
                      <a:pt x="84" y="62"/>
                    </a:cubicBezTo>
                    <a:cubicBezTo>
                      <a:pt x="82" y="64"/>
                      <a:pt x="81" y="62"/>
                      <a:pt x="83" y="57"/>
                    </a:cubicBezTo>
                    <a:close/>
                    <a:moveTo>
                      <a:pt x="97" y="38"/>
                    </a:moveTo>
                    <a:cubicBezTo>
                      <a:pt x="110" y="29"/>
                      <a:pt x="126" y="24"/>
                      <a:pt x="144" y="27"/>
                    </a:cubicBezTo>
                    <a:cubicBezTo>
                      <a:pt x="155" y="28"/>
                      <a:pt x="155" y="35"/>
                      <a:pt x="148" y="34"/>
                    </a:cubicBezTo>
                    <a:cubicBezTo>
                      <a:pt x="131" y="32"/>
                      <a:pt x="115" y="32"/>
                      <a:pt x="98" y="40"/>
                    </a:cubicBezTo>
                    <a:cubicBezTo>
                      <a:pt x="92" y="44"/>
                      <a:pt x="93" y="40"/>
                      <a:pt x="97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9" name="Freeform 189"/>
              <p:cNvSpPr>
                <a:spLocks noEditPoints="1"/>
              </p:cNvSpPr>
              <p:nvPr userDrawn="1"/>
            </p:nvSpPr>
            <p:spPr bwMode="auto">
              <a:xfrm>
                <a:off x="-458614" y="5792968"/>
                <a:ext cx="27860" cy="12515"/>
              </a:xfrm>
              <a:custGeom>
                <a:avLst/>
                <a:gdLst>
                  <a:gd name="T0" fmla="*/ 4 w 63"/>
                  <a:gd name="T1" fmla="*/ 8 h 29"/>
                  <a:gd name="T2" fmla="*/ 10 w 63"/>
                  <a:gd name="T3" fmla="*/ 0 h 29"/>
                  <a:gd name="T4" fmla="*/ 57 w 63"/>
                  <a:gd name="T5" fmla="*/ 15 h 29"/>
                  <a:gd name="T6" fmla="*/ 54 w 63"/>
                  <a:gd name="T7" fmla="*/ 21 h 29"/>
                  <a:gd name="T8" fmla="*/ 41 w 63"/>
                  <a:gd name="T9" fmla="*/ 14 h 29"/>
                  <a:gd name="T10" fmla="*/ 29 w 63"/>
                  <a:gd name="T11" fmla="*/ 11 h 29"/>
                  <a:gd name="T12" fmla="*/ 11 w 63"/>
                  <a:gd name="T13" fmla="*/ 6 h 29"/>
                  <a:gd name="T14" fmla="*/ 15 w 63"/>
                  <a:gd name="T15" fmla="*/ 18 h 29"/>
                  <a:gd name="T16" fmla="*/ 12 w 63"/>
                  <a:gd name="T17" fmla="*/ 19 h 29"/>
                  <a:gd name="T18" fmla="*/ 4 w 63"/>
                  <a:gd name="T19" fmla="*/ 8 h 29"/>
                  <a:gd name="T20" fmla="*/ 31 w 63"/>
                  <a:gd name="T21" fmla="*/ 18 h 29"/>
                  <a:gd name="T22" fmla="*/ 33 w 63"/>
                  <a:gd name="T23" fmla="*/ 26 h 29"/>
                  <a:gd name="T24" fmla="*/ 38 w 63"/>
                  <a:gd name="T25" fmla="*/ 24 h 29"/>
                  <a:gd name="T26" fmla="*/ 31 w 63"/>
                  <a:gd name="T27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29">
                    <a:moveTo>
                      <a:pt x="4" y="8"/>
                    </a:moveTo>
                    <a:cubicBezTo>
                      <a:pt x="0" y="3"/>
                      <a:pt x="3" y="0"/>
                      <a:pt x="10" y="0"/>
                    </a:cubicBezTo>
                    <a:cubicBezTo>
                      <a:pt x="30" y="4"/>
                      <a:pt x="46" y="7"/>
                      <a:pt x="57" y="15"/>
                    </a:cubicBezTo>
                    <a:cubicBezTo>
                      <a:pt x="63" y="20"/>
                      <a:pt x="58" y="24"/>
                      <a:pt x="54" y="21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20"/>
                      <a:pt x="36" y="17"/>
                      <a:pt x="29" y="11"/>
                    </a:cubicBezTo>
                    <a:cubicBezTo>
                      <a:pt x="24" y="16"/>
                      <a:pt x="18" y="13"/>
                      <a:pt x="11" y="6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21"/>
                      <a:pt x="14" y="21"/>
                      <a:pt x="12" y="19"/>
                    </a:cubicBezTo>
                    <a:lnTo>
                      <a:pt x="4" y="8"/>
                    </a:lnTo>
                    <a:close/>
                    <a:moveTo>
                      <a:pt x="31" y="18"/>
                    </a:moveTo>
                    <a:cubicBezTo>
                      <a:pt x="28" y="20"/>
                      <a:pt x="31" y="24"/>
                      <a:pt x="33" y="26"/>
                    </a:cubicBezTo>
                    <a:cubicBezTo>
                      <a:pt x="36" y="29"/>
                      <a:pt x="39" y="28"/>
                      <a:pt x="38" y="24"/>
                    </a:cubicBezTo>
                    <a:cubicBezTo>
                      <a:pt x="37" y="20"/>
                      <a:pt x="33" y="16"/>
                      <a:pt x="31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0" name="Freeform 190"/>
              <p:cNvSpPr>
                <a:spLocks/>
              </p:cNvSpPr>
              <p:nvPr userDrawn="1"/>
            </p:nvSpPr>
            <p:spPr bwMode="auto">
              <a:xfrm>
                <a:off x="-430753" y="5797519"/>
                <a:ext cx="32318" cy="27304"/>
              </a:xfrm>
              <a:custGeom>
                <a:avLst/>
                <a:gdLst>
                  <a:gd name="T0" fmla="*/ 7 w 71"/>
                  <a:gd name="T1" fmla="*/ 24 h 61"/>
                  <a:gd name="T2" fmla="*/ 7 w 71"/>
                  <a:gd name="T3" fmla="*/ 19 h 61"/>
                  <a:gd name="T4" fmla="*/ 7 w 71"/>
                  <a:gd name="T5" fmla="*/ 10 h 61"/>
                  <a:gd name="T6" fmla="*/ 56 w 71"/>
                  <a:gd name="T7" fmla="*/ 11 h 61"/>
                  <a:gd name="T8" fmla="*/ 64 w 71"/>
                  <a:gd name="T9" fmla="*/ 21 h 61"/>
                  <a:gd name="T10" fmla="*/ 58 w 71"/>
                  <a:gd name="T11" fmla="*/ 30 h 61"/>
                  <a:gd name="T12" fmla="*/ 48 w 71"/>
                  <a:gd name="T13" fmla="*/ 16 h 61"/>
                  <a:gd name="T14" fmla="*/ 56 w 71"/>
                  <a:gd name="T15" fmla="*/ 45 h 61"/>
                  <a:gd name="T16" fmla="*/ 54 w 71"/>
                  <a:gd name="T17" fmla="*/ 53 h 61"/>
                  <a:gd name="T18" fmla="*/ 48 w 71"/>
                  <a:gd name="T19" fmla="*/ 27 h 61"/>
                  <a:gd name="T20" fmla="*/ 48 w 71"/>
                  <a:gd name="T21" fmla="*/ 49 h 61"/>
                  <a:gd name="T22" fmla="*/ 45 w 71"/>
                  <a:gd name="T23" fmla="*/ 30 h 61"/>
                  <a:gd name="T24" fmla="*/ 40 w 71"/>
                  <a:gd name="T25" fmla="*/ 17 h 61"/>
                  <a:gd name="T26" fmla="*/ 11 w 71"/>
                  <a:gd name="T27" fmla="*/ 17 h 61"/>
                  <a:gd name="T28" fmla="*/ 37 w 71"/>
                  <a:gd name="T29" fmla="*/ 21 h 61"/>
                  <a:gd name="T30" fmla="*/ 40 w 71"/>
                  <a:gd name="T31" fmla="*/ 40 h 61"/>
                  <a:gd name="T32" fmla="*/ 35 w 71"/>
                  <a:gd name="T33" fmla="*/ 37 h 61"/>
                  <a:gd name="T34" fmla="*/ 34 w 71"/>
                  <a:gd name="T35" fmla="*/ 29 h 61"/>
                  <a:gd name="T36" fmla="*/ 21 w 71"/>
                  <a:gd name="T37" fmla="*/ 25 h 61"/>
                  <a:gd name="T38" fmla="*/ 7 w 71"/>
                  <a:gd name="T3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1" h="61">
                    <a:moveTo>
                      <a:pt x="7" y="24"/>
                    </a:moveTo>
                    <a:cubicBezTo>
                      <a:pt x="5" y="22"/>
                      <a:pt x="1" y="21"/>
                      <a:pt x="7" y="19"/>
                    </a:cubicBezTo>
                    <a:cubicBezTo>
                      <a:pt x="0" y="16"/>
                      <a:pt x="3" y="11"/>
                      <a:pt x="7" y="10"/>
                    </a:cubicBezTo>
                    <a:cubicBezTo>
                      <a:pt x="24" y="10"/>
                      <a:pt x="37" y="0"/>
                      <a:pt x="56" y="11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70" y="34"/>
                      <a:pt x="65" y="40"/>
                      <a:pt x="58" y="30"/>
                    </a:cubicBezTo>
                    <a:cubicBezTo>
                      <a:pt x="54" y="25"/>
                      <a:pt x="57" y="20"/>
                      <a:pt x="48" y="16"/>
                    </a:cubicBezTo>
                    <a:cubicBezTo>
                      <a:pt x="53" y="25"/>
                      <a:pt x="56" y="34"/>
                      <a:pt x="56" y="45"/>
                    </a:cubicBezTo>
                    <a:cubicBezTo>
                      <a:pt x="71" y="58"/>
                      <a:pt x="58" y="61"/>
                      <a:pt x="54" y="53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0" y="40"/>
                      <a:pt x="50" y="49"/>
                      <a:pt x="48" y="49"/>
                    </a:cubicBezTo>
                    <a:cubicBezTo>
                      <a:pt x="44" y="49"/>
                      <a:pt x="47" y="40"/>
                      <a:pt x="45" y="30"/>
                    </a:cubicBezTo>
                    <a:cubicBezTo>
                      <a:pt x="43" y="26"/>
                      <a:pt x="42" y="18"/>
                      <a:pt x="40" y="17"/>
                    </a:cubicBezTo>
                    <a:cubicBezTo>
                      <a:pt x="29" y="13"/>
                      <a:pt x="19" y="16"/>
                      <a:pt x="11" y="17"/>
                    </a:cubicBezTo>
                    <a:cubicBezTo>
                      <a:pt x="25" y="16"/>
                      <a:pt x="34" y="17"/>
                      <a:pt x="37" y="21"/>
                    </a:cubicBezTo>
                    <a:cubicBezTo>
                      <a:pt x="42" y="27"/>
                      <a:pt x="42" y="34"/>
                      <a:pt x="40" y="40"/>
                    </a:cubicBezTo>
                    <a:cubicBezTo>
                      <a:pt x="37" y="45"/>
                      <a:pt x="35" y="43"/>
                      <a:pt x="35" y="37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5"/>
                      <a:pt x="28" y="24"/>
                      <a:pt x="21" y="25"/>
                    </a:cubicBezTo>
                    <a:cubicBezTo>
                      <a:pt x="17" y="26"/>
                      <a:pt x="12" y="27"/>
                      <a:pt x="7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1" name="Freeform 191"/>
              <p:cNvSpPr>
                <a:spLocks noEditPoints="1"/>
              </p:cNvSpPr>
              <p:nvPr userDrawn="1"/>
            </p:nvSpPr>
            <p:spPr bwMode="auto">
              <a:xfrm>
                <a:off x="-504305" y="5994334"/>
                <a:ext cx="168277" cy="86462"/>
              </a:xfrm>
              <a:custGeom>
                <a:avLst/>
                <a:gdLst>
                  <a:gd name="T0" fmla="*/ 72 w 380"/>
                  <a:gd name="T1" fmla="*/ 140 h 190"/>
                  <a:gd name="T2" fmla="*/ 93 w 380"/>
                  <a:gd name="T3" fmla="*/ 164 h 190"/>
                  <a:gd name="T4" fmla="*/ 119 w 380"/>
                  <a:gd name="T5" fmla="*/ 178 h 190"/>
                  <a:gd name="T6" fmla="*/ 87 w 380"/>
                  <a:gd name="T7" fmla="*/ 125 h 190"/>
                  <a:gd name="T8" fmla="*/ 129 w 380"/>
                  <a:gd name="T9" fmla="*/ 177 h 190"/>
                  <a:gd name="T10" fmla="*/ 93 w 380"/>
                  <a:gd name="T11" fmla="*/ 116 h 190"/>
                  <a:gd name="T12" fmla="*/ 144 w 380"/>
                  <a:gd name="T13" fmla="*/ 183 h 190"/>
                  <a:gd name="T14" fmla="*/ 87 w 380"/>
                  <a:gd name="T15" fmla="*/ 88 h 190"/>
                  <a:gd name="T16" fmla="*/ 167 w 380"/>
                  <a:gd name="T17" fmla="*/ 179 h 190"/>
                  <a:gd name="T18" fmla="*/ 98 w 380"/>
                  <a:gd name="T19" fmla="*/ 90 h 190"/>
                  <a:gd name="T20" fmla="*/ 195 w 380"/>
                  <a:gd name="T21" fmla="*/ 188 h 190"/>
                  <a:gd name="T22" fmla="*/ 112 w 380"/>
                  <a:gd name="T23" fmla="*/ 92 h 190"/>
                  <a:gd name="T24" fmla="*/ 199 w 380"/>
                  <a:gd name="T25" fmla="*/ 176 h 190"/>
                  <a:gd name="T26" fmla="*/ 130 w 380"/>
                  <a:gd name="T27" fmla="*/ 96 h 190"/>
                  <a:gd name="T28" fmla="*/ 234 w 380"/>
                  <a:gd name="T29" fmla="*/ 184 h 190"/>
                  <a:gd name="T30" fmla="*/ 160 w 380"/>
                  <a:gd name="T31" fmla="*/ 116 h 190"/>
                  <a:gd name="T32" fmla="*/ 239 w 380"/>
                  <a:gd name="T33" fmla="*/ 173 h 190"/>
                  <a:gd name="T34" fmla="*/ 208 w 380"/>
                  <a:gd name="T35" fmla="*/ 143 h 190"/>
                  <a:gd name="T36" fmla="*/ 274 w 380"/>
                  <a:gd name="T37" fmla="*/ 168 h 190"/>
                  <a:gd name="T38" fmla="*/ 248 w 380"/>
                  <a:gd name="T39" fmla="*/ 149 h 190"/>
                  <a:gd name="T40" fmla="*/ 271 w 380"/>
                  <a:gd name="T41" fmla="*/ 146 h 190"/>
                  <a:gd name="T42" fmla="*/ 292 w 380"/>
                  <a:gd name="T43" fmla="*/ 141 h 190"/>
                  <a:gd name="T44" fmla="*/ 312 w 380"/>
                  <a:gd name="T45" fmla="*/ 138 h 190"/>
                  <a:gd name="T46" fmla="*/ 326 w 380"/>
                  <a:gd name="T47" fmla="*/ 135 h 190"/>
                  <a:gd name="T48" fmla="*/ 344 w 380"/>
                  <a:gd name="T49" fmla="*/ 131 h 190"/>
                  <a:gd name="T50" fmla="*/ 363 w 380"/>
                  <a:gd name="T51" fmla="*/ 154 h 190"/>
                  <a:gd name="T52" fmla="*/ 362 w 380"/>
                  <a:gd name="T53" fmla="*/ 120 h 190"/>
                  <a:gd name="T54" fmla="*/ 351 w 380"/>
                  <a:gd name="T55" fmla="*/ 129 h 190"/>
                  <a:gd name="T56" fmla="*/ 253 w 380"/>
                  <a:gd name="T57" fmla="*/ 131 h 190"/>
                  <a:gd name="T58" fmla="*/ 202 w 380"/>
                  <a:gd name="T59" fmla="*/ 111 h 190"/>
                  <a:gd name="T60" fmla="*/ 179 w 380"/>
                  <a:gd name="T61" fmla="*/ 60 h 190"/>
                  <a:gd name="T62" fmla="*/ 202 w 380"/>
                  <a:gd name="T63" fmla="*/ 92 h 190"/>
                  <a:gd name="T64" fmla="*/ 213 w 380"/>
                  <a:gd name="T65" fmla="*/ 90 h 190"/>
                  <a:gd name="T66" fmla="*/ 194 w 380"/>
                  <a:gd name="T67" fmla="*/ 47 h 190"/>
                  <a:gd name="T68" fmla="*/ 175 w 380"/>
                  <a:gd name="T69" fmla="*/ 20 h 190"/>
                  <a:gd name="T70" fmla="*/ 141 w 380"/>
                  <a:gd name="T71" fmla="*/ 13 h 190"/>
                  <a:gd name="T72" fmla="*/ 139 w 380"/>
                  <a:gd name="T73" fmla="*/ 28 h 190"/>
                  <a:gd name="T74" fmla="*/ 127 w 380"/>
                  <a:gd name="T75" fmla="*/ 13 h 190"/>
                  <a:gd name="T76" fmla="*/ 124 w 380"/>
                  <a:gd name="T77" fmla="*/ 24 h 190"/>
                  <a:gd name="T78" fmla="*/ 101 w 380"/>
                  <a:gd name="T79" fmla="*/ 9 h 190"/>
                  <a:gd name="T80" fmla="*/ 106 w 380"/>
                  <a:gd name="T81" fmla="*/ 23 h 190"/>
                  <a:gd name="T82" fmla="*/ 104 w 380"/>
                  <a:gd name="T83" fmla="*/ 44 h 190"/>
                  <a:gd name="T84" fmla="*/ 64 w 380"/>
                  <a:gd name="T85" fmla="*/ 6 h 190"/>
                  <a:gd name="T86" fmla="*/ 59 w 380"/>
                  <a:gd name="T87" fmla="*/ 5 h 190"/>
                  <a:gd name="T88" fmla="*/ 50 w 380"/>
                  <a:gd name="T89" fmla="*/ 5 h 190"/>
                  <a:gd name="T90" fmla="*/ 67 w 380"/>
                  <a:gd name="T91" fmla="*/ 32 h 190"/>
                  <a:gd name="T92" fmla="*/ 37 w 380"/>
                  <a:gd name="T93" fmla="*/ 4 h 190"/>
                  <a:gd name="T94" fmla="*/ 32 w 380"/>
                  <a:gd name="T95" fmla="*/ 4 h 190"/>
                  <a:gd name="T96" fmla="*/ 73 w 380"/>
                  <a:gd name="T97" fmla="*/ 69 h 190"/>
                  <a:gd name="T98" fmla="*/ 5 w 380"/>
                  <a:gd name="T99" fmla="*/ 4 h 190"/>
                  <a:gd name="T100" fmla="*/ 12 w 380"/>
                  <a:gd name="T101" fmla="*/ 21 h 190"/>
                  <a:gd name="T102" fmla="*/ 10 w 380"/>
                  <a:gd name="T103" fmla="*/ 30 h 190"/>
                  <a:gd name="T104" fmla="*/ 8 w 380"/>
                  <a:gd name="T105" fmla="*/ 44 h 190"/>
                  <a:gd name="T106" fmla="*/ 213 w 380"/>
                  <a:gd name="T107" fmla="*/ 35 h 190"/>
                  <a:gd name="T108" fmla="*/ 246 w 380"/>
                  <a:gd name="T109" fmla="*/ 80 h 190"/>
                  <a:gd name="T110" fmla="*/ 213 w 380"/>
                  <a:gd name="T111" fmla="*/ 35 h 190"/>
                  <a:gd name="T112" fmla="*/ 205 w 380"/>
                  <a:gd name="T113" fmla="*/ 29 h 190"/>
                  <a:gd name="T114" fmla="*/ 236 w 380"/>
                  <a:gd name="T115" fmla="*/ 9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0" h="190">
                    <a:moveTo>
                      <a:pt x="4" y="47"/>
                    </a:moveTo>
                    <a:cubicBezTo>
                      <a:pt x="24" y="79"/>
                      <a:pt x="47" y="111"/>
                      <a:pt x="72" y="140"/>
                    </a:cubicBezTo>
                    <a:cubicBezTo>
                      <a:pt x="75" y="144"/>
                      <a:pt x="73" y="133"/>
                      <a:pt x="75" y="137"/>
                    </a:cubicBezTo>
                    <a:cubicBezTo>
                      <a:pt x="81" y="149"/>
                      <a:pt x="90" y="160"/>
                      <a:pt x="93" y="164"/>
                    </a:cubicBezTo>
                    <a:cubicBezTo>
                      <a:pt x="97" y="160"/>
                      <a:pt x="85" y="150"/>
                      <a:pt x="83" y="138"/>
                    </a:cubicBezTo>
                    <a:cubicBezTo>
                      <a:pt x="119" y="178"/>
                      <a:pt x="119" y="178"/>
                      <a:pt x="119" y="178"/>
                    </a:cubicBezTo>
                    <a:cubicBezTo>
                      <a:pt x="122" y="173"/>
                      <a:pt x="101" y="149"/>
                      <a:pt x="85" y="128"/>
                    </a:cubicBezTo>
                    <a:cubicBezTo>
                      <a:pt x="87" y="125"/>
                      <a:pt x="87" y="125"/>
                      <a:pt x="87" y="125"/>
                    </a:cubicBezTo>
                    <a:cubicBezTo>
                      <a:pt x="127" y="178"/>
                      <a:pt x="127" y="178"/>
                      <a:pt x="127" y="178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23" y="160"/>
                      <a:pt x="104" y="139"/>
                      <a:pt x="92" y="120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101" y="125"/>
                      <a:pt x="111" y="139"/>
                      <a:pt x="119" y="151"/>
                    </a:cubicBezTo>
                    <a:cubicBezTo>
                      <a:pt x="130" y="167"/>
                      <a:pt x="141" y="182"/>
                      <a:pt x="144" y="183"/>
                    </a:cubicBezTo>
                    <a:cubicBezTo>
                      <a:pt x="159" y="187"/>
                      <a:pt x="109" y="135"/>
                      <a:pt x="86" y="91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114" y="130"/>
                      <a:pt x="138" y="167"/>
                      <a:pt x="164" y="184"/>
                    </a:cubicBezTo>
                    <a:cubicBezTo>
                      <a:pt x="167" y="186"/>
                      <a:pt x="170" y="183"/>
                      <a:pt x="167" y="179"/>
                    </a:cubicBezTo>
                    <a:cubicBezTo>
                      <a:pt x="143" y="151"/>
                      <a:pt x="114" y="120"/>
                      <a:pt x="97" y="92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24" y="120"/>
                      <a:pt x="138" y="156"/>
                      <a:pt x="187" y="185"/>
                    </a:cubicBezTo>
                    <a:cubicBezTo>
                      <a:pt x="190" y="187"/>
                      <a:pt x="192" y="190"/>
                      <a:pt x="195" y="188"/>
                    </a:cubicBezTo>
                    <a:cubicBezTo>
                      <a:pt x="206" y="179"/>
                      <a:pt x="152" y="166"/>
                      <a:pt x="111" y="96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27" y="112"/>
                      <a:pt x="130" y="119"/>
                      <a:pt x="144" y="133"/>
                    </a:cubicBezTo>
                    <a:cubicBezTo>
                      <a:pt x="163" y="155"/>
                      <a:pt x="194" y="180"/>
                      <a:pt x="199" y="176"/>
                    </a:cubicBezTo>
                    <a:cubicBezTo>
                      <a:pt x="204" y="172"/>
                      <a:pt x="155" y="138"/>
                      <a:pt x="128" y="97"/>
                    </a:cubicBezTo>
                    <a:cubicBezTo>
                      <a:pt x="130" y="96"/>
                      <a:pt x="130" y="96"/>
                      <a:pt x="130" y="96"/>
                    </a:cubicBezTo>
                    <a:cubicBezTo>
                      <a:pt x="151" y="125"/>
                      <a:pt x="180" y="160"/>
                      <a:pt x="223" y="182"/>
                    </a:cubicBezTo>
                    <a:cubicBezTo>
                      <a:pt x="229" y="185"/>
                      <a:pt x="227" y="184"/>
                      <a:pt x="234" y="184"/>
                    </a:cubicBezTo>
                    <a:cubicBezTo>
                      <a:pt x="253" y="186"/>
                      <a:pt x="192" y="154"/>
                      <a:pt x="160" y="119"/>
                    </a:cubicBez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70" y="124"/>
                      <a:pt x="181" y="135"/>
                      <a:pt x="194" y="145"/>
                    </a:cubicBezTo>
                    <a:cubicBezTo>
                      <a:pt x="210" y="156"/>
                      <a:pt x="226" y="166"/>
                      <a:pt x="239" y="173"/>
                    </a:cubicBezTo>
                    <a:cubicBezTo>
                      <a:pt x="250" y="180"/>
                      <a:pt x="260" y="183"/>
                      <a:pt x="264" y="181"/>
                    </a:cubicBezTo>
                    <a:cubicBezTo>
                      <a:pt x="275" y="176"/>
                      <a:pt x="221" y="157"/>
                      <a:pt x="208" y="143"/>
                    </a:cubicBezTo>
                    <a:cubicBezTo>
                      <a:pt x="216" y="147"/>
                      <a:pt x="224" y="150"/>
                      <a:pt x="231" y="153"/>
                    </a:cubicBezTo>
                    <a:cubicBezTo>
                      <a:pt x="254" y="165"/>
                      <a:pt x="271" y="173"/>
                      <a:pt x="274" y="168"/>
                    </a:cubicBezTo>
                    <a:cubicBezTo>
                      <a:pt x="277" y="165"/>
                      <a:pt x="264" y="159"/>
                      <a:pt x="243" y="151"/>
                    </a:cubicBezTo>
                    <a:cubicBezTo>
                      <a:pt x="240" y="148"/>
                      <a:pt x="242" y="148"/>
                      <a:pt x="248" y="149"/>
                    </a:cubicBezTo>
                    <a:cubicBezTo>
                      <a:pt x="273" y="159"/>
                      <a:pt x="287" y="165"/>
                      <a:pt x="290" y="164"/>
                    </a:cubicBezTo>
                    <a:cubicBezTo>
                      <a:pt x="298" y="161"/>
                      <a:pt x="285" y="156"/>
                      <a:pt x="271" y="146"/>
                    </a:cubicBezTo>
                    <a:cubicBezTo>
                      <a:pt x="289" y="154"/>
                      <a:pt x="305" y="162"/>
                      <a:pt x="314" y="159"/>
                    </a:cubicBezTo>
                    <a:cubicBezTo>
                      <a:pt x="317" y="159"/>
                      <a:pt x="303" y="151"/>
                      <a:pt x="292" y="141"/>
                    </a:cubicBezTo>
                    <a:cubicBezTo>
                      <a:pt x="308" y="151"/>
                      <a:pt x="348" y="165"/>
                      <a:pt x="310" y="139"/>
                    </a:cubicBezTo>
                    <a:cubicBezTo>
                      <a:pt x="312" y="138"/>
                      <a:pt x="312" y="138"/>
                      <a:pt x="312" y="138"/>
                    </a:cubicBezTo>
                    <a:cubicBezTo>
                      <a:pt x="327" y="148"/>
                      <a:pt x="344" y="152"/>
                      <a:pt x="323" y="135"/>
                    </a:cubicBezTo>
                    <a:cubicBezTo>
                      <a:pt x="326" y="135"/>
                      <a:pt x="326" y="135"/>
                      <a:pt x="326" y="135"/>
                    </a:cubicBezTo>
                    <a:cubicBezTo>
                      <a:pt x="338" y="145"/>
                      <a:pt x="345" y="152"/>
                      <a:pt x="336" y="132"/>
                    </a:cubicBezTo>
                    <a:cubicBezTo>
                      <a:pt x="348" y="150"/>
                      <a:pt x="360" y="157"/>
                      <a:pt x="344" y="131"/>
                    </a:cubicBezTo>
                    <a:cubicBezTo>
                      <a:pt x="363" y="146"/>
                      <a:pt x="363" y="146"/>
                      <a:pt x="363" y="146"/>
                    </a:cubicBezTo>
                    <a:cubicBezTo>
                      <a:pt x="356" y="149"/>
                      <a:pt x="357" y="151"/>
                      <a:pt x="363" y="154"/>
                    </a:cubicBezTo>
                    <a:cubicBezTo>
                      <a:pt x="379" y="165"/>
                      <a:pt x="380" y="163"/>
                      <a:pt x="377" y="154"/>
                    </a:cubicBezTo>
                    <a:cubicBezTo>
                      <a:pt x="379" y="138"/>
                      <a:pt x="373" y="127"/>
                      <a:pt x="362" y="120"/>
                    </a:cubicBezTo>
                    <a:cubicBezTo>
                      <a:pt x="349" y="112"/>
                      <a:pt x="350" y="121"/>
                      <a:pt x="364" y="143"/>
                    </a:cubicBezTo>
                    <a:cubicBezTo>
                      <a:pt x="359" y="139"/>
                      <a:pt x="354" y="134"/>
                      <a:pt x="351" y="129"/>
                    </a:cubicBezTo>
                    <a:cubicBezTo>
                      <a:pt x="349" y="124"/>
                      <a:pt x="343" y="121"/>
                      <a:pt x="337" y="121"/>
                    </a:cubicBezTo>
                    <a:cubicBezTo>
                      <a:pt x="308" y="122"/>
                      <a:pt x="280" y="127"/>
                      <a:pt x="253" y="131"/>
                    </a:cubicBezTo>
                    <a:cubicBezTo>
                      <a:pt x="232" y="134"/>
                      <a:pt x="216" y="131"/>
                      <a:pt x="208" y="126"/>
                    </a:cubicBezTo>
                    <a:cubicBezTo>
                      <a:pt x="201" y="120"/>
                      <a:pt x="199" y="117"/>
                      <a:pt x="202" y="111"/>
                    </a:cubicBezTo>
                    <a:cubicBezTo>
                      <a:pt x="205" y="105"/>
                      <a:pt x="202" y="101"/>
                      <a:pt x="199" y="99"/>
                    </a:cubicBezTo>
                    <a:cubicBezTo>
                      <a:pt x="179" y="60"/>
                      <a:pt x="179" y="60"/>
                      <a:pt x="179" y="60"/>
                    </a:cubicBezTo>
                    <a:cubicBezTo>
                      <a:pt x="181" y="64"/>
                      <a:pt x="184" y="66"/>
                      <a:pt x="187" y="69"/>
                    </a:cubicBezTo>
                    <a:cubicBezTo>
                      <a:pt x="195" y="82"/>
                      <a:pt x="200" y="93"/>
                      <a:pt x="202" y="92"/>
                    </a:cubicBezTo>
                    <a:cubicBezTo>
                      <a:pt x="199" y="84"/>
                      <a:pt x="189" y="64"/>
                      <a:pt x="181" y="43"/>
                    </a:cubicBezTo>
                    <a:cubicBezTo>
                      <a:pt x="196" y="70"/>
                      <a:pt x="210" y="93"/>
                      <a:pt x="213" y="90"/>
                    </a:cubicBezTo>
                    <a:cubicBezTo>
                      <a:pt x="211" y="80"/>
                      <a:pt x="199" y="60"/>
                      <a:pt x="187" y="39"/>
                    </a:cubicBezTo>
                    <a:cubicBezTo>
                      <a:pt x="191" y="42"/>
                      <a:pt x="192" y="44"/>
                      <a:pt x="194" y="47"/>
                    </a:cubicBezTo>
                    <a:cubicBezTo>
                      <a:pt x="199" y="53"/>
                      <a:pt x="203" y="58"/>
                      <a:pt x="206" y="57"/>
                    </a:cubicBezTo>
                    <a:cubicBezTo>
                      <a:pt x="196" y="37"/>
                      <a:pt x="186" y="24"/>
                      <a:pt x="175" y="20"/>
                    </a:cubicBezTo>
                    <a:cubicBezTo>
                      <a:pt x="157" y="14"/>
                      <a:pt x="147" y="12"/>
                      <a:pt x="149" y="23"/>
                    </a:cubicBezTo>
                    <a:cubicBezTo>
                      <a:pt x="141" y="13"/>
                      <a:pt x="141" y="13"/>
                      <a:pt x="141" y="13"/>
                    </a:cubicBezTo>
                    <a:cubicBezTo>
                      <a:pt x="131" y="12"/>
                      <a:pt x="131" y="12"/>
                      <a:pt x="131" y="12"/>
                    </a:cubicBezTo>
                    <a:cubicBezTo>
                      <a:pt x="128" y="13"/>
                      <a:pt x="133" y="18"/>
                      <a:pt x="139" y="28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3" y="11"/>
                      <a:pt x="119" y="9"/>
                      <a:pt x="119" y="13"/>
                    </a:cubicBezTo>
                    <a:cubicBezTo>
                      <a:pt x="124" y="24"/>
                      <a:pt x="124" y="24"/>
                      <a:pt x="124" y="24"/>
                    </a:cubicBezTo>
                    <a:cubicBezTo>
                      <a:pt x="112" y="11"/>
                      <a:pt x="112" y="11"/>
                      <a:pt x="112" y="11"/>
                    </a:cubicBezTo>
                    <a:cubicBezTo>
                      <a:pt x="107" y="8"/>
                      <a:pt x="101" y="7"/>
                      <a:pt x="101" y="9"/>
                    </a:cubicBezTo>
                    <a:cubicBezTo>
                      <a:pt x="118" y="37"/>
                      <a:pt x="118" y="37"/>
                      <a:pt x="118" y="37"/>
                    </a:cubicBezTo>
                    <a:cubicBezTo>
                      <a:pt x="115" y="33"/>
                      <a:pt x="110" y="29"/>
                      <a:pt x="106" y="23"/>
                    </a:cubicBezTo>
                    <a:cubicBezTo>
                      <a:pt x="99" y="13"/>
                      <a:pt x="93" y="7"/>
                      <a:pt x="85" y="5"/>
                    </a:cubicBezTo>
                    <a:cubicBezTo>
                      <a:pt x="77" y="5"/>
                      <a:pt x="93" y="18"/>
                      <a:pt x="104" y="44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5" y="4"/>
                      <a:pt x="65" y="2"/>
                      <a:pt x="64" y="6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81" y="34"/>
                      <a:pt x="67" y="21"/>
                      <a:pt x="59" y="5"/>
                    </a:cubicBezTo>
                    <a:cubicBezTo>
                      <a:pt x="57" y="4"/>
                      <a:pt x="55" y="4"/>
                      <a:pt x="53" y="4"/>
                    </a:cubicBezTo>
                    <a:cubicBezTo>
                      <a:pt x="52" y="3"/>
                      <a:pt x="51" y="4"/>
                      <a:pt x="50" y="5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0" y="47"/>
                      <a:pt x="72" y="39"/>
                      <a:pt x="67" y="32"/>
                    </a:cubicBezTo>
                    <a:cubicBezTo>
                      <a:pt x="59" y="21"/>
                      <a:pt x="51" y="14"/>
                      <a:pt x="45" y="4"/>
                    </a:cubicBezTo>
                    <a:cubicBezTo>
                      <a:pt x="43" y="1"/>
                      <a:pt x="38" y="2"/>
                      <a:pt x="37" y="4"/>
                    </a:cubicBezTo>
                    <a:cubicBezTo>
                      <a:pt x="34" y="8"/>
                      <a:pt x="66" y="40"/>
                      <a:pt x="79" y="59"/>
                    </a:cubicBezTo>
                    <a:cubicBezTo>
                      <a:pt x="60" y="41"/>
                      <a:pt x="45" y="24"/>
                      <a:pt x="32" y="4"/>
                    </a:cubicBezTo>
                    <a:cubicBezTo>
                      <a:pt x="26" y="0"/>
                      <a:pt x="21" y="0"/>
                      <a:pt x="19" y="4"/>
                    </a:cubicBezTo>
                    <a:cubicBezTo>
                      <a:pt x="18" y="7"/>
                      <a:pt x="58" y="45"/>
                      <a:pt x="73" y="69"/>
                    </a:cubicBezTo>
                    <a:cubicBezTo>
                      <a:pt x="52" y="47"/>
                      <a:pt x="32" y="26"/>
                      <a:pt x="15" y="4"/>
                    </a:cubicBezTo>
                    <a:cubicBezTo>
                      <a:pt x="13" y="0"/>
                      <a:pt x="5" y="0"/>
                      <a:pt x="5" y="4"/>
                    </a:cubicBezTo>
                    <a:cubicBezTo>
                      <a:pt x="5" y="10"/>
                      <a:pt x="40" y="41"/>
                      <a:pt x="67" y="79"/>
                    </a:cubicBezTo>
                    <a:cubicBezTo>
                      <a:pt x="47" y="57"/>
                      <a:pt x="23" y="28"/>
                      <a:pt x="12" y="21"/>
                    </a:cubicBezTo>
                    <a:cubicBezTo>
                      <a:pt x="7" y="21"/>
                      <a:pt x="24" y="42"/>
                      <a:pt x="64" y="87"/>
                    </a:cubicBezTo>
                    <a:cubicBezTo>
                      <a:pt x="44" y="69"/>
                      <a:pt x="26" y="50"/>
                      <a:pt x="10" y="30"/>
                    </a:cubicBezTo>
                    <a:cubicBezTo>
                      <a:pt x="5" y="34"/>
                      <a:pt x="26" y="61"/>
                      <a:pt x="58" y="96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2" y="40"/>
                      <a:pt x="0" y="40"/>
                      <a:pt x="4" y="47"/>
                    </a:cubicBezTo>
                    <a:close/>
                    <a:moveTo>
                      <a:pt x="213" y="35"/>
                    </a:moveTo>
                    <a:cubicBezTo>
                      <a:pt x="209" y="29"/>
                      <a:pt x="215" y="26"/>
                      <a:pt x="220" y="33"/>
                    </a:cubicBezTo>
                    <a:cubicBezTo>
                      <a:pt x="230" y="50"/>
                      <a:pt x="239" y="64"/>
                      <a:pt x="246" y="80"/>
                    </a:cubicBezTo>
                    <a:cubicBezTo>
                      <a:pt x="249" y="87"/>
                      <a:pt x="245" y="89"/>
                      <a:pt x="242" y="82"/>
                    </a:cubicBezTo>
                    <a:cubicBezTo>
                      <a:pt x="234" y="64"/>
                      <a:pt x="224" y="50"/>
                      <a:pt x="213" y="35"/>
                    </a:cubicBezTo>
                    <a:close/>
                    <a:moveTo>
                      <a:pt x="194" y="29"/>
                    </a:moveTo>
                    <a:cubicBezTo>
                      <a:pt x="191" y="24"/>
                      <a:pt x="199" y="21"/>
                      <a:pt x="205" y="29"/>
                    </a:cubicBezTo>
                    <a:cubicBezTo>
                      <a:pt x="220" y="49"/>
                      <a:pt x="232" y="69"/>
                      <a:pt x="242" y="89"/>
                    </a:cubicBezTo>
                    <a:cubicBezTo>
                      <a:pt x="247" y="101"/>
                      <a:pt x="242" y="104"/>
                      <a:pt x="236" y="93"/>
                    </a:cubicBezTo>
                    <a:cubicBezTo>
                      <a:pt x="224" y="69"/>
                      <a:pt x="209" y="48"/>
                      <a:pt x="194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2" name="Freeform 192"/>
              <p:cNvSpPr>
                <a:spLocks noEditPoints="1"/>
              </p:cNvSpPr>
              <p:nvPr userDrawn="1"/>
            </p:nvSpPr>
            <p:spPr bwMode="auto">
              <a:xfrm>
                <a:off x="-502076" y="5808896"/>
                <a:ext cx="140417" cy="195677"/>
              </a:xfrm>
              <a:custGeom>
                <a:avLst/>
                <a:gdLst>
                  <a:gd name="T0" fmla="*/ 108 w 316"/>
                  <a:gd name="T1" fmla="*/ 363 h 434"/>
                  <a:gd name="T2" fmla="*/ 138 w 316"/>
                  <a:gd name="T3" fmla="*/ 390 h 434"/>
                  <a:gd name="T4" fmla="*/ 118 w 316"/>
                  <a:gd name="T5" fmla="*/ 321 h 434"/>
                  <a:gd name="T6" fmla="*/ 124 w 316"/>
                  <a:gd name="T7" fmla="*/ 5 h 434"/>
                  <a:gd name="T8" fmla="*/ 30 w 316"/>
                  <a:gd name="T9" fmla="*/ 401 h 434"/>
                  <a:gd name="T10" fmla="*/ 1 w 316"/>
                  <a:gd name="T11" fmla="*/ 353 h 434"/>
                  <a:gd name="T12" fmla="*/ 3 w 316"/>
                  <a:gd name="T13" fmla="*/ 346 h 434"/>
                  <a:gd name="T14" fmla="*/ 9 w 316"/>
                  <a:gd name="T15" fmla="*/ 324 h 434"/>
                  <a:gd name="T16" fmla="*/ 85 w 316"/>
                  <a:gd name="T17" fmla="*/ 397 h 434"/>
                  <a:gd name="T18" fmla="*/ 108 w 316"/>
                  <a:gd name="T19" fmla="*/ 409 h 434"/>
                  <a:gd name="T20" fmla="*/ 97 w 316"/>
                  <a:gd name="T21" fmla="*/ 372 h 434"/>
                  <a:gd name="T22" fmla="*/ 21 w 316"/>
                  <a:gd name="T23" fmla="*/ 250 h 434"/>
                  <a:gd name="T24" fmla="*/ 106 w 316"/>
                  <a:gd name="T25" fmla="*/ 332 h 434"/>
                  <a:gd name="T26" fmla="*/ 25 w 316"/>
                  <a:gd name="T27" fmla="*/ 202 h 434"/>
                  <a:gd name="T28" fmla="*/ 101 w 316"/>
                  <a:gd name="T29" fmla="*/ 272 h 434"/>
                  <a:gd name="T30" fmla="*/ 49 w 316"/>
                  <a:gd name="T31" fmla="*/ 194 h 434"/>
                  <a:gd name="T32" fmla="*/ 136 w 316"/>
                  <a:gd name="T33" fmla="*/ 2 h 434"/>
                  <a:gd name="T34" fmla="*/ 159 w 316"/>
                  <a:gd name="T35" fmla="*/ 10 h 434"/>
                  <a:gd name="T36" fmla="*/ 181 w 316"/>
                  <a:gd name="T37" fmla="*/ 15 h 434"/>
                  <a:gd name="T38" fmla="*/ 197 w 316"/>
                  <a:gd name="T39" fmla="*/ 35 h 434"/>
                  <a:gd name="T40" fmla="*/ 220 w 316"/>
                  <a:gd name="T41" fmla="*/ 68 h 434"/>
                  <a:gd name="T42" fmla="*/ 254 w 316"/>
                  <a:gd name="T43" fmla="*/ 92 h 434"/>
                  <a:gd name="T44" fmla="*/ 278 w 316"/>
                  <a:gd name="T45" fmla="*/ 122 h 434"/>
                  <a:gd name="T46" fmla="*/ 302 w 316"/>
                  <a:gd name="T47" fmla="*/ 177 h 434"/>
                  <a:gd name="T48" fmla="*/ 293 w 316"/>
                  <a:gd name="T49" fmla="*/ 162 h 434"/>
                  <a:gd name="T50" fmla="*/ 250 w 316"/>
                  <a:gd name="T51" fmla="*/ 153 h 434"/>
                  <a:gd name="T52" fmla="*/ 222 w 316"/>
                  <a:gd name="T53" fmla="*/ 148 h 434"/>
                  <a:gd name="T54" fmla="*/ 196 w 316"/>
                  <a:gd name="T55" fmla="*/ 140 h 434"/>
                  <a:gd name="T56" fmla="*/ 173 w 316"/>
                  <a:gd name="T57" fmla="*/ 130 h 434"/>
                  <a:gd name="T58" fmla="*/ 147 w 316"/>
                  <a:gd name="T59" fmla="*/ 77 h 434"/>
                  <a:gd name="T60" fmla="*/ 179 w 316"/>
                  <a:gd name="T61" fmla="*/ 204 h 434"/>
                  <a:gd name="T62" fmla="*/ 185 w 316"/>
                  <a:gd name="T63" fmla="*/ 239 h 434"/>
                  <a:gd name="T64" fmla="*/ 215 w 316"/>
                  <a:gd name="T65" fmla="*/ 304 h 434"/>
                  <a:gd name="T66" fmla="*/ 224 w 316"/>
                  <a:gd name="T67" fmla="*/ 363 h 434"/>
                  <a:gd name="T68" fmla="*/ 220 w 316"/>
                  <a:gd name="T69" fmla="*/ 404 h 434"/>
                  <a:gd name="T70" fmla="*/ 204 w 316"/>
                  <a:gd name="T71" fmla="*/ 419 h 434"/>
                  <a:gd name="T72" fmla="*/ 166 w 316"/>
                  <a:gd name="T73" fmla="*/ 419 h 434"/>
                  <a:gd name="T74" fmla="*/ 116 w 316"/>
                  <a:gd name="T75" fmla="*/ 411 h 434"/>
                  <a:gd name="T76" fmla="*/ 90 w 316"/>
                  <a:gd name="T77" fmla="*/ 34 h 434"/>
                  <a:gd name="T78" fmla="*/ 84 w 316"/>
                  <a:gd name="T79" fmla="*/ 79 h 434"/>
                  <a:gd name="T80" fmla="*/ 65 w 316"/>
                  <a:gd name="T81" fmla="*/ 66 h 434"/>
                  <a:gd name="T82" fmla="*/ 96 w 316"/>
                  <a:gd name="T83" fmla="*/ 161 h 434"/>
                  <a:gd name="T84" fmla="*/ 45 w 316"/>
                  <a:gd name="T85" fmla="*/ 102 h 434"/>
                  <a:gd name="T86" fmla="*/ 94 w 316"/>
                  <a:gd name="T87" fmla="*/ 215 h 434"/>
                  <a:gd name="T88" fmla="*/ 31 w 316"/>
                  <a:gd name="T89" fmla="*/ 137 h 434"/>
                  <a:gd name="T90" fmla="*/ 271 w 316"/>
                  <a:gd name="T91" fmla="*/ 188 h 434"/>
                  <a:gd name="T92" fmla="*/ 231 w 316"/>
                  <a:gd name="T93" fmla="*/ 125 h 434"/>
                  <a:gd name="T94" fmla="*/ 222 w 316"/>
                  <a:gd name="T95" fmla="*/ 120 h 434"/>
                  <a:gd name="T96" fmla="*/ 213 w 316"/>
                  <a:gd name="T97" fmla="*/ 114 h 434"/>
                  <a:gd name="T98" fmla="*/ 204 w 316"/>
                  <a:gd name="T99" fmla="*/ 110 h 434"/>
                  <a:gd name="T100" fmla="*/ 194 w 316"/>
                  <a:gd name="T101" fmla="*/ 105 h 434"/>
                  <a:gd name="T102" fmla="*/ 185 w 316"/>
                  <a:gd name="T103" fmla="*/ 100 h 434"/>
                  <a:gd name="T104" fmla="*/ 175 w 316"/>
                  <a:gd name="T105" fmla="*/ 92 h 434"/>
                  <a:gd name="T106" fmla="*/ 166 w 316"/>
                  <a:gd name="T107" fmla="*/ 8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16" h="434">
                    <a:moveTo>
                      <a:pt x="100" y="25"/>
                    </a:moveTo>
                    <a:cubicBezTo>
                      <a:pt x="100" y="36"/>
                      <a:pt x="106" y="50"/>
                      <a:pt x="117" y="59"/>
                    </a:cubicBezTo>
                    <a:cubicBezTo>
                      <a:pt x="117" y="57"/>
                      <a:pt x="112" y="49"/>
                      <a:pt x="108" y="41"/>
                    </a:cubicBezTo>
                    <a:cubicBezTo>
                      <a:pt x="105" y="33"/>
                      <a:pt x="103" y="26"/>
                      <a:pt x="100" y="25"/>
                    </a:cubicBezTo>
                    <a:close/>
                    <a:moveTo>
                      <a:pt x="138" y="409"/>
                    </a:moveTo>
                    <a:cubicBezTo>
                      <a:pt x="137" y="391"/>
                      <a:pt x="127" y="378"/>
                      <a:pt x="108" y="363"/>
                    </a:cubicBezTo>
                    <a:cubicBezTo>
                      <a:pt x="108" y="367"/>
                      <a:pt x="121" y="378"/>
                      <a:pt x="128" y="391"/>
                    </a:cubicBezTo>
                    <a:cubicBezTo>
                      <a:pt x="135" y="403"/>
                      <a:pt x="135" y="406"/>
                      <a:pt x="138" y="409"/>
                    </a:cubicBezTo>
                    <a:close/>
                    <a:moveTo>
                      <a:pt x="138" y="390"/>
                    </a:moveTo>
                    <a:cubicBezTo>
                      <a:pt x="135" y="388"/>
                      <a:pt x="133" y="382"/>
                      <a:pt x="127" y="372"/>
                    </a:cubicBezTo>
                    <a:cubicBezTo>
                      <a:pt x="121" y="361"/>
                      <a:pt x="111" y="351"/>
                      <a:pt x="110" y="348"/>
                    </a:cubicBezTo>
                    <a:cubicBezTo>
                      <a:pt x="126" y="359"/>
                      <a:pt x="137" y="376"/>
                      <a:pt x="138" y="390"/>
                    </a:cubicBezTo>
                    <a:close/>
                    <a:moveTo>
                      <a:pt x="135" y="367"/>
                    </a:moveTo>
                    <a:cubicBezTo>
                      <a:pt x="133" y="365"/>
                      <a:pt x="132" y="360"/>
                      <a:pt x="127" y="353"/>
                    </a:cubicBezTo>
                    <a:cubicBezTo>
                      <a:pt x="122" y="345"/>
                      <a:pt x="114" y="337"/>
                      <a:pt x="114" y="334"/>
                    </a:cubicBezTo>
                    <a:cubicBezTo>
                      <a:pt x="127" y="343"/>
                      <a:pt x="135" y="355"/>
                      <a:pt x="135" y="367"/>
                    </a:cubicBezTo>
                    <a:close/>
                    <a:moveTo>
                      <a:pt x="133" y="343"/>
                    </a:moveTo>
                    <a:cubicBezTo>
                      <a:pt x="133" y="335"/>
                      <a:pt x="127" y="326"/>
                      <a:pt x="118" y="321"/>
                    </a:cubicBezTo>
                    <a:cubicBezTo>
                      <a:pt x="119" y="323"/>
                      <a:pt x="124" y="328"/>
                      <a:pt x="127" y="334"/>
                    </a:cubicBezTo>
                    <a:cubicBezTo>
                      <a:pt x="130" y="339"/>
                      <a:pt x="132" y="342"/>
                      <a:pt x="133" y="343"/>
                    </a:cubicBezTo>
                    <a:close/>
                    <a:moveTo>
                      <a:pt x="124" y="5"/>
                    </a:moveTo>
                    <a:cubicBezTo>
                      <a:pt x="121" y="16"/>
                      <a:pt x="124" y="31"/>
                      <a:pt x="133" y="43"/>
                    </a:cubicBezTo>
                    <a:cubicBezTo>
                      <a:pt x="134" y="41"/>
                      <a:pt x="130" y="31"/>
                      <a:pt x="128" y="23"/>
                    </a:cubicBezTo>
                    <a:cubicBezTo>
                      <a:pt x="126" y="15"/>
                      <a:pt x="125" y="7"/>
                      <a:pt x="124" y="5"/>
                    </a:cubicBezTo>
                    <a:close/>
                    <a:moveTo>
                      <a:pt x="15" y="402"/>
                    </a:moveTo>
                    <a:cubicBezTo>
                      <a:pt x="5" y="403"/>
                      <a:pt x="4" y="401"/>
                      <a:pt x="3" y="391"/>
                    </a:cubicBezTo>
                    <a:cubicBezTo>
                      <a:pt x="7" y="396"/>
                      <a:pt x="11" y="398"/>
                      <a:pt x="15" y="402"/>
                    </a:cubicBezTo>
                    <a:close/>
                    <a:moveTo>
                      <a:pt x="2" y="386"/>
                    </a:moveTo>
                    <a:cubicBezTo>
                      <a:pt x="8" y="392"/>
                      <a:pt x="15" y="396"/>
                      <a:pt x="21" y="403"/>
                    </a:cubicBezTo>
                    <a:cubicBezTo>
                      <a:pt x="24" y="404"/>
                      <a:pt x="27" y="404"/>
                      <a:pt x="30" y="401"/>
                    </a:cubicBezTo>
                    <a:cubicBezTo>
                      <a:pt x="20" y="391"/>
                      <a:pt x="11" y="385"/>
                      <a:pt x="0" y="374"/>
                    </a:cubicBezTo>
                    <a:cubicBezTo>
                      <a:pt x="1" y="378"/>
                      <a:pt x="2" y="382"/>
                      <a:pt x="2" y="386"/>
                    </a:cubicBezTo>
                    <a:close/>
                    <a:moveTo>
                      <a:pt x="0" y="369"/>
                    </a:moveTo>
                    <a:cubicBezTo>
                      <a:pt x="13" y="382"/>
                      <a:pt x="23" y="390"/>
                      <a:pt x="34" y="402"/>
                    </a:cubicBezTo>
                    <a:cubicBezTo>
                      <a:pt x="38" y="404"/>
                      <a:pt x="41" y="404"/>
                      <a:pt x="42" y="402"/>
                    </a:cubicBezTo>
                    <a:cubicBezTo>
                      <a:pt x="28" y="384"/>
                      <a:pt x="15" y="371"/>
                      <a:pt x="1" y="353"/>
                    </a:cubicBezTo>
                    <a:cubicBezTo>
                      <a:pt x="0" y="358"/>
                      <a:pt x="0" y="364"/>
                      <a:pt x="0" y="369"/>
                    </a:cubicBezTo>
                    <a:close/>
                    <a:moveTo>
                      <a:pt x="2" y="349"/>
                    </a:moveTo>
                    <a:cubicBezTo>
                      <a:pt x="18" y="367"/>
                      <a:pt x="34" y="383"/>
                      <a:pt x="50" y="404"/>
                    </a:cubicBezTo>
                    <a:cubicBezTo>
                      <a:pt x="55" y="406"/>
                      <a:pt x="59" y="406"/>
                      <a:pt x="61" y="404"/>
                    </a:cubicBezTo>
                    <a:cubicBezTo>
                      <a:pt x="45" y="383"/>
                      <a:pt x="25" y="361"/>
                      <a:pt x="6" y="338"/>
                    </a:cubicBezTo>
                    <a:cubicBezTo>
                      <a:pt x="5" y="341"/>
                      <a:pt x="4" y="343"/>
                      <a:pt x="3" y="346"/>
                    </a:cubicBezTo>
                    <a:cubicBezTo>
                      <a:pt x="2" y="347"/>
                      <a:pt x="2" y="348"/>
                      <a:pt x="2" y="349"/>
                    </a:cubicBezTo>
                    <a:close/>
                    <a:moveTo>
                      <a:pt x="7" y="334"/>
                    </a:moveTo>
                    <a:cubicBezTo>
                      <a:pt x="28" y="358"/>
                      <a:pt x="47" y="379"/>
                      <a:pt x="69" y="406"/>
                    </a:cubicBezTo>
                    <a:cubicBezTo>
                      <a:pt x="72" y="407"/>
                      <a:pt x="75" y="407"/>
                      <a:pt x="77" y="406"/>
                    </a:cubicBezTo>
                    <a:cubicBezTo>
                      <a:pt x="75" y="404"/>
                      <a:pt x="60" y="386"/>
                      <a:pt x="58" y="383"/>
                    </a:cubicBezTo>
                    <a:cubicBezTo>
                      <a:pt x="40" y="361"/>
                      <a:pt x="29" y="349"/>
                      <a:pt x="9" y="324"/>
                    </a:cubicBezTo>
                    <a:cubicBezTo>
                      <a:pt x="8" y="327"/>
                      <a:pt x="8" y="331"/>
                      <a:pt x="7" y="334"/>
                    </a:cubicBezTo>
                    <a:close/>
                    <a:moveTo>
                      <a:pt x="10" y="321"/>
                    </a:moveTo>
                    <a:cubicBezTo>
                      <a:pt x="33" y="345"/>
                      <a:pt x="41" y="356"/>
                      <a:pt x="65" y="385"/>
                    </a:cubicBezTo>
                    <a:cubicBezTo>
                      <a:pt x="67" y="388"/>
                      <a:pt x="80" y="401"/>
                      <a:pt x="82" y="404"/>
                    </a:cubicBezTo>
                    <a:cubicBezTo>
                      <a:pt x="85" y="411"/>
                      <a:pt x="96" y="411"/>
                      <a:pt x="91" y="406"/>
                    </a:cubicBezTo>
                    <a:cubicBezTo>
                      <a:pt x="87" y="401"/>
                      <a:pt x="91" y="405"/>
                      <a:pt x="85" y="397"/>
                    </a:cubicBezTo>
                    <a:cubicBezTo>
                      <a:pt x="65" y="373"/>
                      <a:pt x="33" y="334"/>
                      <a:pt x="13" y="309"/>
                    </a:cubicBezTo>
                    <a:cubicBezTo>
                      <a:pt x="12" y="313"/>
                      <a:pt x="11" y="317"/>
                      <a:pt x="10" y="321"/>
                    </a:cubicBezTo>
                    <a:close/>
                    <a:moveTo>
                      <a:pt x="13" y="306"/>
                    </a:moveTo>
                    <a:cubicBezTo>
                      <a:pt x="14" y="302"/>
                      <a:pt x="15" y="299"/>
                      <a:pt x="15" y="296"/>
                    </a:cubicBezTo>
                    <a:cubicBezTo>
                      <a:pt x="34" y="319"/>
                      <a:pt x="70" y="363"/>
                      <a:pt x="91" y="389"/>
                    </a:cubicBezTo>
                    <a:cubicBezTo>
                      <a:pt x="102" y="403"/>
                      <a:pt x="101" y="402"/>
                      <a:pt x="108" y="409"/>
                    </a:cubicBezTo>
                    <a:cubicBezTo>
                      <a:pt x="108" y="412"/>
                      <a:pt x="105" y="411"/>
                      <a:pt x="101" y="409"/>
                    </a:cubicBezTo>
                    <a:cubicBezTo>
                      <a:pt x="95" y="403"/>
                      <a:pt x="96" y="404"/>
                      <a:pt x="90" y="396"/>
                    </a:cubicBezTo>
                    <a:cubicBezTo>
                      <a:pt x="65" y="366"/>
                      <a:pt x="36" y="331"/>
                      <a:pt x="13" y="306"/>
                    </a:cubicBezTo>
                    <a:close/>
                    <a:moveTo>
                      <a:pt x="15" y="293"/>
                    </a:moveTo>
                    <a:cubicBezTo>
                      <a:pt x="17" y="289"/>
                      <a:pt x="17" y="284"/>
                      <a:pt x="17" y="279"/>
                    </a:cubicBezTo>
                    <a:cubicBezTo>
                      <a:pt x="37" y="310"/>
                      <a:pt x="65" y="343"/>
                      <a:pt x="97" y="372"/>
                    </a:cubicBezTo>
                    <a:cubicBezTo>
                      <a:pt x="94" y="359"/>
                      <a:pt x="55" y="326"/>
                      <a:pt x="31" y="294"/>
                    </a:cubicBezTo>
                    <a:cubicBezTo>
                      <a:pt x="26" y="285"/>
                      <a:pt x="21" y="277"/>
                      <a:pt x="18" y="270"/>
                    </a:cubicBezTo>
                    <a:cubicBezTo>
                      <a:pt x="19" y="267"/>
                      <a:pt x="19" y="263"/>
                      <a:pt x="20" y="259"/>
                    </a:cubicBezTo>
                    <a:cubicBezTo>
                      <a:pt x="36" y="293"/>
                      <a:pt x="63" y="324"/>
                      <a:pt x="100" y="356"/>
                    </a:cubicBezTo>
                    <a:cubicBezTo>
                      <a:pt x="95" y="345"/>
                      <a:pt x="57" y="315"/>
                      <a:pt x="37" y="282"/>
                    </a:cubicBezTo>
                    <a:cubicBezTo>
                      <a:pt x="29" y="269"/>
                      <a:pt x="24" y="259"/>
                      <a:pt x="21" y="250"/>
                    </a:cubicBezTo>
                    <a:cubicBezTo>
                      <a:pt x="21" y="248"/>
                      <a:pt x="21" y="246"/>
                      <a:pt x="21" y="244"/>
                    </a:cubicBezTo>
                    <a:cubicBezTo>
                      <a:pt x="37" y="278"/>
                      <a:pt x="66" y="312"/>
                      <a:pt x="101" y="342"/>
                    </a:cubicBezTo>
                    <a:cubicBezTo>
                      <a:pt x="97" y="331"/>
                      <a:pt x="58" y="299"/>
                      <a:pt x="39" y="267"/>
                    </a:cubicBezTo>
                    <a:cubicBezTo>
                      <a:pt x="31" y="254"/>
                      <a:pt x="26" y="243"/>
                      <a:pt x="22" y="235"/>
                    </a:cubicBezTo>
                    <a:cubicBezTo>
                      <a:pt x="22" y="233"/>
                      <a:pt x="22" y="230"/>
                      <a:pt x="22" y="228"/>
                    </a:cubicBezTo>
                    <a:cubicBezTo>
                      <a:pt x="38" y="260"/>
                      <a:pt x="74" y="303"/>
                      <a:pt x="106" y="332"/>
                    </a:cubicBezTo>
                    <a:cubicBezTo>
                      <a:pt x="103" y="321"/>
                      <a:pt x="58" y="283"/>
                      <a:pt x="40" y="252"/>
                    </a:cubicBezTo>
                    <a:cubicBezTo>
                      <a:pt x="32" y="238"/>
                      <a:pt x="26" y="227"/>
                      <a:pt x="23" y="218"/>
                    </a:cubicBezTo>
                    <a:cubicBezTo>
                      <a:pt x="23" y="216"/>
                      <a:pt x="23" y="212"/>
                      <a:pt x="23" y="210"/>
                    </a:cubicBezTo>
                    <a:cubicBezTo>
                      <a:pt x="37" y="242"/>
                      <a:pt x="71" y="284"/>
                      <a:pt x="105" y="312"/>
                    </a:cubicBezTo>
                    <a:cubicBezTo>
                      <a:pt x="101" y="302"/>
                      <a:pt x="59" y="267"/>
                      <a:pt x="42" y="238"/>
                    </a:cubicBezTo>
                    <a:cubicBezTo>
                      <a:pt x="33" y="222"/>
                      <a:pt x="28" y="210"/>
                      <a:pt x="25" y="202"/>
                    </a:cubicBezTo>
                    <a:cubicBezTo>
                      <a:pt x="25" y="199"/>
                      <a:pt x="25" y="195"/>
                      <a:pt x="25" y="193"/>
                    </a:cubicBezTo>
                    <a:cubicBezTo>
                      <a:pt x="37" y="225"/>
                      <a:pt x="69" y="265"/>
                      <a:pt x="104" y="291"/>
                    </a:cubicBezTo>
                    <a:cubicBezTo>
                      <a:pt x="100" y="282"/>
                      <a:pt x="61" y="250"/>
                      <a:pt x="45" y="223"/>
                    </a:cubicBezTo>
                    <a:cubicBezTo>
                      <a:pt x="34" y="205"/>
                      <a:pt x="29" y="193"/>
                      <a:pt x="26" y="185"/>
                    </a:cubicBezTo>
                    <a:cubicBezTo>
                      <a:pt x="26" y="181"/>
                      <a:pt x="26" y="178"/>
                      <a:pt x="26" y="174"/>
                    </a:cubicBezTo>
                    <a:cubicBezTo>
                      <a:pt x="36" y="206"/>
                      <a:pt x="67" y="245"/>
                      <a:pt x="101" y="272"/>
                    </a:cubicBezTo>
                    <a:cubicBezTo>
                      <a:pt x="99" y="263"/>
                      <a:pt x="62" y="234"/>
                      <a:pt x="46" y="208"/>
                    </a:cubicBezTo>
                    <a:cubicBezTo>
                      <a:pt x="34" y="188"/>
                      <a:pt x="31" y="175"/>
                      <a:pt x="27" y="167"/>
                    </a:cubicBezTo>
                    <a:cubicBezTo>
                      <a:pt x="27" y="166"/>
                      <a:pt x="27" y="166"/>
                      <a:pt x="27" y="165"/>
                    </a:cubicBezTo>
                    <a:cubicBezTo>
                      <a:pt x="28" y="161"/>
                      <a:pt x="28" y="157"/>
                      <a:pt x="28" y="153"/>
                    </a:cubicBezTo>
                    <a:cubicBezTo>
                      <a:pt x="35" y="185"/>
                      <a:pt x="65" y="227"/>
                      <a:pt x="100" y="255"/>
                    </a:cubicBezTo>
                    <a:cubicBezTo>
                      <a:pt x="97" y="247"/>
                      <a:pt x="63" y="218"/>
                      <a:pt x="49" y="194"/>
                    </a:cubicBezTo>
                    <a:cubicBezTo>
                      <a:pt x="36" y="171"/>
                      <a:pt x="33" y="158"/>
                      <a:pt x="28" y="150"/>
                    </a:cubicBezTo>
                    <a:cubicBezTo>
                      <a:pt x="39" y="62"/>
                      <a:pt x="76" y="9"/>
                      <a:pt x="131" y="0"/>
                    </a:cubicBezTo>
                    <a:cubicBezTo>
                      <a:pt x="132" y="1"/>
                      <a:pt x="132" y="1"/>
                      <a:pt x="132" y="1"/>
                    </a:cubicBezTo>
                    <a:cubicBezTo>
                      <a:pt x="130" y="11"/>
                      <a:pt x="132" y="24"/>
                      <a:pt x="138" y="36"/>
                    </a:cubicBezTo>
                    <a:cubicBezTo>
                      <a:pt x="140" y="34"/>
                      <a:pt x="137" y="22"/>
                      <a:pt x="136" y="11"/>
                    </a:cubicBezTo>
                    <a:cubicBezTo>
                      <a:pt x="136" y="7"/>
                      <a:pt x="136" y="4"/>
                      <a:pt x="136" y="2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41" y="15"/>
                      <a:pt x="146" y="27"/>
                      <a:pt x="151" y="28"/>
                    </a:cubicBezTo>
                    <a:cubicBezTo>
                      <a:pt x="147" y="22"/>
                      <a:pt x="146" y="13"/>
                      <a:pt x="146" y="5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53" y="20"/>
                      <a:pt x="157" y="34"/>
                      <a:pt x="164" y="35"/>
                    </a:cubicBezTo>
                    <a:cubicBezTo>
                      <a:pt x="158" y="28"/>
                      <a:pt x="158" y="18"/>
                      <a:pt x="159" y="10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61" y="15"/>
                      <a:pt x="163" y="20"/>
                      <a:pt x="165" y="23"/>
                    </a:cubicBezTo>
                    <a:cubicBezTo>
                      <a:pt x="168" y="20"/>
                      <a:pt x="167" y="13"/>
                      <a:pt x="165" y="7"/>
                    </a:cubicBezTo>
                    <a:cubicBezTo>
                      <a:pt x="172" y="3"/>
                      <a:pt x="180" y="4"/>
                      <a:pt x="188" y="9"/>
                    </a:cubicBezTo>
                    <a:cubicBezTo>
                      <a:pt x="191" y="13"/>
                      <a:pt x="190" y="15"/>
                      <a:pt x="186" y="15"/>
                    </a:cubicBezTo>
                    <a:cubicBezTo>
                      <a:pt x="181" y="15"/>
                      <a:pt x="181" y="15"/>
                      <a:pt x="181" y="15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2" y="20"/>
                      <a:pt x="194" y="22"/>
                      <a:pt x="188" y="22"/>
                    </a:cubicBezTo>
                    <a:cubicBezTo>
                      <a:pt x="185" y="25"/>
                      <a:pt x="185" y="25"/>
                      <a:pt x="185" y="25"/>
                    </a:cubicBezTo>
                    <a:cubicBezTo>
                      <a:pt x="197" y="26"/>
                      <a:pt x="197" y="26"/>
                      <a:pt x="197" y="26"/>
                    </a:cubicBezTo>
                    <a:cubicBezTo>
                      <a:pt x="202" y="28"/>
                      <a:pt x="201" y="30"/>
                      <a:pt x="200" y="31"/>
                    </a:cubicBezTo>
                    <a:cubicBezTo>
                      <a:pt x="197" y="35"/>
                      <a:pt x="197" y="35"/>
                      <a:pt x="197" y="35"/>
                    </a:cubicBezTo>
                    <a:cubicBezTo>
                      <a:pt x="208" y="35"/>
                      <a:pt x="220" y="38"/>
                      <a:pt x="234" y="45"/>
                    </a:cubicBezTo>
                    <a:cubicBezTo>
                      <a:pt x="233" y="50"/>
                      <a:pt x="228" y="49"/>
                      <a:pt x="217" y="44"/>
                    </a:cubicBezTo>
                    <a:cubicBezTo>
                      <a:pt x="220" y="50"/>
                      <a:pt x="230" y="50"/>
                      <a:pt x="229" y="54"/>
                    </a:cubicBezTo>
                    <a:cubicBezTo>
                      <a:pt x="228" y="61"/>
                      <a:pt x="213" y="55"/>
                      <a:pt x="206" y="63"/>
                    </a:cubicBezTo>
                    <a:cubicBezTo>
                      <a:pt x="223" y="64"/>
                      <a:pt x="223" y="64"/>
                      <a:pt x="223" y="64"/>
                    </a:cubicBezTo>
                    <a:cubicBezTo>
                      <a:pt x="226" y="66"/>
                      <a:pt x="225" y="68"/>
                      <a:pt x="220" y="68"/>
                    </a:cubicBezTo>
                    <a:cubicBezTo>
                      <a:pt x="228" y="79"/>
                      <a:pt x="235" y="82"/>
                      <a:pt x="238" y="74"/>
                    </a:cubicBezTo>
                    <a:cubicBezTo>
                      <a:pt x="240" y="69"/>
                      <a:pt x="242" y="69"/>
                      <a:pt x="245" y="74"/>
                    </a:cubicBezTo>
                    <a:cubicBezTo>
                      <a:pt x="255" y="81"/>
                      <a:pt x="257" y="81"/>
                      <a:pt x="251" y="82"/>
                    </a:cubicBezTo>
                    <a:cubicBezTo>
                      <a:pt x="241" y="84"/>
                      <a:pt x="241" y="84"/>
                      <a:pt x="241" y="84"/>
                    </a:cubicBezTo>
                    <a:cubicBezTo>
                      <a:pt x="253" y="86"/>
                      <a:pt x="253" y="86"/>
                      <a:pt x="253" y="86"/>
                    </a:cubicBezTo>
                    <a:cubicBezTo>
                      <a:pt x="256" y="87"/>
                      <a:pt x="256" y="90"/>
                      <a:pt x="254" y="92"/>
                    </a:cubicBezTo>
                    <a:cubicBezTo>
                      <a:pt x="246" y="93"/>
                      <a:pt x="246" y="94"/>
                      <a:pt x="260" y="95"/>
                    </a:cubicBezTo>
                    <a:cubicBezTo>
                      <a:pt x="266" y="98"/>
                      <a:pt x="269" y="101"/>
                      <a:pt x="266" y="103"/>
                    </a:cubicBezTo>
                    <a:cubicBezTo>
                      <a:pt x="254" y="104"/>
                      <a:pt x="254" y="106"/>
                      <a:pt x="270" y="107"/>
                    </a:cubicBezTo>
                    <a:cubicBezTo>
                      <a:pt x="273" y="109"/>
                      <a:pt x="274" y="111"/>
                      <a:pt x="274" y="113"/>
                    </a:cubicBezTo>
                    <a:cubicBezTo>
                      <a:pt x="266" y="115"/>
                      <a:pt x="267" y="117"/>
                      <a:pt x="277" y="117"/>
                    </a:cubicBezTo>
                    <a:cubicBezTo>
                      <a:pt x="278" y="119"/>
                      <a:pt x="279" y="120"/>
                      <a:pt x="278" y="122"/>
                    </a:cubicBezTo>
                    <a:cubicBezTo>
                      <a:pt x="268" y="124"/>
                      <a:pt x="270" y="126"/>
                      <a:pt x="281" y="126"/>
                    </a:cubicBezTo>
                    <a:cubicBezTo>
                      <a:pt x="282" y="130"/>
                      <a:pt x="289" y="129"/>
                      <a:pt x="291" y="135"/>
                    </a:cubicBezTo>
                    <a:cubicBezTo>
                      <a:pt x="301" y="133"/>
                      <a:pt x="305" y="140"/>
                      <a:pt x="297" y="140"/>
                    </a:cubicBezTo>
                    <a:cubicBezTo>
                      <a:pt x="296" y="142"/>
                      <a:pt x="296" y="142"/>
                      <a:pt x="296" y="142"/>
                    </a:cubicBezTo>
                    <a:cubicBezTo>
                      <a:pt x="310" y="142"/>
                      <a:pt x="316" y="146"/>
                      <a:pt x="314" y="154"/>
                    </a:cubicBezTo>
                    <a:cubicBezTo>
                      <a:pt x="313" y="158"/>
                      <a:pt x="294" y="147"/>
                      <a:pt x="302" y="177"/>
                    </a:cubicBezTo>
                    <a:cubicBezTo>
                      <a:pt x="305" y="180"/>
                      <a:pt x="305" y="180"/>
                      <a:pt x="305" y="180"/>
                    </a:cubicBezTo>
                    <a:cubicBezTo>
                      <a:pt x="311" y="181"/>
                      <a:pt x="305" y="166"/>
                      <a:pt x="314" y="167"/>
                    </a:cubicBezTo>
                    <a:cubicBezTo>
                      <a:pt x="315" y="168"/>
                      <a:pt x="316" y="172"/>
                      <a:pt x="314" y="180"/>
                    </a:cubicBezTo>
                    <a:cubicBezTo>
                      <a:pt x="313" y="186"/>
                      <a:pt x="308" y="190"/>
                      <a:pt x="302" y="185"/>
                    </a:cubicBezTo>
                    <a:cubicBezTo>
                      <a:pt x="295" y="181"/>
                      <a:pt x="292" y="177"/>
                      <a:pt x="292" y="172"/>
                    </a:cubicBezTo>
                    <a:cubicBezTo>
                      <a:pt x="293" y="162"/>
                      <a:pt x="293" y="162"/>
                      <a:pt x="293" y="162"/>
                    </a:cubicBezTo>
                    <a:cubicBezTo>
                      <a:pt x="286" y="163"/>
                      <a:pt x="285" y="159"/>
                      <a:pt x="284" y="152"/>
                    </a:cubicBezTo>
                    <a:cubicBezTo>
                      <a:pt x="284" y="151"/>
                      <a:pt x="282" y="151"/>
                      <a:pt x="282" y="150"/>
                    </a:cubicBezTo>
                    <a:cubicBezTo>
                      <a:pt x="271" y="148"/>
                      <a:pt x="266" y="151"/>
                      <a:pt x="263" y="159"/>
                    </a:cubicBezTo>
                    <a:cubicBezTo>
                      <a:pt x="263" y="162"/>
                      <a:pt x="260" y="160"/>
                      <a:pt x="259" y="157"/>
                    </a:cubicBezTo>
                    <a:cubicBezTo>
                      <a:pt x="260" y="155"/>
                      <a:pt x="255" y="158"/>
                      <a:pt x="253" y="156"/>
                    </a:cubicBezTo>
                    <a:cubicBezTo>
                      <a:pt x="251" y="156"/>
                      <a:pt x="252" y="152"/>
                      <a:pt x="250" y="153"/>
                    </a:cubicBezTo>
                    <a:cubicBezTo>
                      <a:pt x="249" y="153"/>
                      <a:pt x="249" y="154"/>
                      <a:pt x="246" y="154"/>
                    </a:cubicBezTo>
                    <a:cubicBezTo>
                      <a:pt x="244" y="154"/>
                      <a:pt x="245" y="150"/>
                      <a:pt x="241" y="153"/>
                    </a:cubicBezTo>
                    <a:cubicBezTo>
                      <a:pt x="239" y="156"/>
                      <a:pt x="238" y="156"/>
                      <a:pt x="238" y="152"/>
                    </a:cubicBezTo>
                    <a:cubicBezTo>
                      <a:pt x="238" y="149"/>
                      <a:pt x="241" y="143"/>
                      <a:pt x="234" y="151"/>
                    </a:cubicBezTo>
                    <a:cubicBezTo>
                      <a:pt x="231" y="153"/>
                      <a:pt x="231" y="153"/>
                      <a:pt x="230" y="150"/>
                    </a:cubicBezTo>
                    <a:cubicBezTo>
                      <a:pt x="226" y="139"/>
                      <a:pt x="223" y="138"/>
                      <a:pt x="222" y="148"/>
                    </a:cubicBezTo>
                    <a:cubicBezTo>
                      <a:pt x="220" y="151"/>
                      <a:pt x="218" y="152"/>
                      <a:pt x="218" y="146"/>
                    </a:cubicBezTo>
                    <a:cubicBezTo>
                      <a:pt x="215" y="130"/>
                      <a:pt x="214" y="130"/>
                      <a:pt x="215" y="146"/>
                    </a:cubicBezTo>
                    <a:cubicBezTo>
                      <a:pt x="215" y="153"/>
                      <a:pt x="213" y="152"/>
                      <a:pt x="209" y="144"/>
                    </a:cubicBezTo>
                    <a:cubicBezTo>
                      <a:pt x="205" y="131"/>
                      <a:pt x="203" y="145"/>
                      <a:pt x="200" y="139"/>
                    </a:cubicBezTo>
                    <a:cubicBezTo>
                      <a:pt x="196" y="132"/>
                      <a:pt x="199" y="121"/>
                      <a:pt x="191" y="118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6" y="143"/>
                      <a:pt x="191" y="143"/>
                      <a:pt x="190" y="138"/>
                    </a:cubicBezTo>
                    <a:cubicBezTo>
                      <a:pt x="188" y="124"/>
                      <a:pt x="178" y="100"/>
                      <a:pt x="180" y="108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6" y="140"/>
                      <a:pt x="180" y="138"/>
                      <a:pt x="178" y="135"/>
                    </a:cubicBezTo>
                    <a:cubicBezTo>
                      <a:pt x="171" y="98"/>
                      <a:pt x="171" y="98"/>
                      <a:pt x="171" y="98"/>
                    </a:cubicBezTo>
                    <a:cubicBezTo>
                      <a:pt x="169" y="87"/>
                      <a:pt x="169" y="118"/>
                      <a:pt x="173" y="130"/>
                    </a:cubicBezTo>
                    <a:cubicBezTo>
                      <a:pt x="173" y="132"/>
                      <a:pt x="169" y="132"/>
                      <a:pt x="169" y="130"/>
                    </a:cubicBezTo>
                    <a:cubicBezTo>
                      <a:pt x="169" y="127"/>
                      <a:pt x="164" y="92"/>
                      <a:pt x="162" y="94"/>
                    </a:cubicBezTo>
                    <a:cubicBezTo>
                      <a:pt x="157" y="98"/>
                      <a:pt x="169" y="133"/>
                      <a:pt x="160" y="127"/>
                    </a:cubicBezTo>
                    <a:cubicBezTo>
                      <a:pt x="159" y="127"/>
                      <a:pt x="156" y="92"/>
                      <a:pt x="154" y="91"/>
                    </a:cubicBezTo>
                    <a:cubicBezTo>
                      <a:pt x="154" y="91"/>
                      <a:pt x="154" y="125"/>
                      <a:pt x="153" y="124"/>
                    </a:cubicBezTo>
                    <a:cubicBezTo>
                      <a:pt x="143" y="112"/>
                      <a:pt x="154" y="79"/>
                      <a:pt x="147" y="77"/>
                    </a:cubicBezTo>
                    <a:cubicBezTo>
                      <a:pt x="146" y="77"/>
                      <a:pt x="143" y="118"/>
                      <a:pt x="141" y="116"/>
                    </a:cubicBezTo>
                    <a:cubicBezTo>
                      <a:pt x="146" y="148"/>
                      <a:pt x="171" y="149"/>
                      <a:pt x="169" y="158"/>
                    </a:cubicBezTo>
                    <a:cubicBezTo>
                      <a:pt x="151" y="149"/>
                      <a:pt x="151" y="149"/>
                      <a:pt x="151" y="149"/>
                    </a:cubicBezTo>
                    <a:cubicBezTo>
                      <a:pt x="156" y="158"/>
                      <a:pt x="164" y="168"/>
                      <a:pt x="169" y="178"/>
                    </a:cubicBezTo>
                    <a:cubicBezTo>
                      <a:pt x="163" y="180"/>
                      <a:pt x="169" y="188"/>
                      <a:pt x="173" y="191"/>
                    </a:cubicBezTo>
                    <a:cubicBezTo>
                      <a:pt x="167" y="191"/>
                      <a:pt x="169" y="194"/>
                      <a:pt x="179" y="204"/>
                    </a:cubicBezTo>
                    <a:cubicBezTo>
                      <a:pt x="181" y="206"/>
                      <a:pt x="182" y="208"/>
                      <a:pt x="181" y="210"/>
                    </a:cubicBezTo>
                    <a:cubicBezTo>
                      <a:pt x="169" y="207"/>
                      <a:pt x="167" y="207"/>
                      <a:pt x="188" y="223"/>
                    </a:cubicBezTo>
                    <a:cubicBezTo>
                      <a:pt x="175" y="222"/>
                      <a:pt x="175" y="223"/>
                      <a:pt x="189" y="233"/>
                    </a:cubicBezTo>
                    <a:cubicBezTo>
                      <a:pt x="192" y="235"/>
                      <a:pt x="195" y="238"/>
                      <a:pt x="196" y="242"/>
                    </a:cubicBezTo>
                    <a:cubicBezTo>
                      <a:pt x="196" y="244"/>
                      <a:pt x="194" y="243"/>
                      <a:pt x="193" y="243"/>
                    </a:cubicBezTo>
                    <a:cubicBezTo>
                      <a:pt x="190" y="242"/>
                      <a:pt x="186" y="239"/>
                      <a:pt x="185" y="239"/>
                    </a:cubicBezTo>
                    <a:cubicBezTo>
                      <a:pt x="181" y="238"/>
                      <a:pt x="184" y="243"/>
                      <a:pt x="201" y="256"/>
                    </a:cubicBezTo>
                    <a:cubicBezTo>
                      <a:pt x="205" y="260"/>
                      <a:pt x="207" y="263"/>
                      <a:pt x="204" y="264"/>
                    </a:cubicBezTo>
                    <a:cubicBezTo>
                      <a:pt x="183" y="251"/>
                      <a:pt x="185" y="254"/>
                      <a:pt x="207" y="274"/>
                    </a:cubicBezTo>
                    <a:cubicBezTo>
                      <a:pt x="213" y="283"/>
                      <a:pt x="214" y="286"/>
                      <a:pt x="212" y="287"/>
                    </a:cubicBezTo>
                    <a:cubicBezTo>
                      <a:pt x="193" y="272"/>
                      <a:pt x="181" y="262"/>
                      <a:pt x="213" y="294"/>
                    </a:cubicBezTo>
                    <a:cubicBezTo>
                      <a:pt x="218" y="300"/>
                      <a:pt x="220" y="303"/>
                      <a:pt x="215" y="304"/>
                    </a:cubicBezTo>
                    <a:cubicBezTo>
                      <a:pt x="183" y="280"/>
                      <a:pt x="201" y="296"/>
                      <a:pt x="222" y="318"/>
                    </a:cubicBezTo>
                    <a:cubicBezTo>
                      <a:pt x="223" y="319"/>
                      <a:pt x="222" y="321"/>
                      <a:pt x="221" y="321"/>
                    </a:cubicBezTo>
                    <a:cubicBezTo>
                      <a:pt x="190" y="298"/>
                      <a:pt x="189" y="303"/>
                      <a:pt x="222" y="337"/>
                    </a:cubicBezTo>
                    <a:cubicBezTo>
                      <a:pt x="223" y="340"/>
                      <a:pt x="225" y="343"/>
                      <a:pt x="223" y="345"/>
                    </a:cubicBezTo>
                    <a:cubicBezTo>
                      <a:pt x="223" y="347"/>
                      <a:pt x="220" y="345"/>
                      <a:pt x="219" y="345"/>
                    </a:cubicBezTo>
                    <a:cubicBezTo>
                      <a:pt x="197" y="324"/>
                      <a:pt x="199" y="328"/>
                      <a:pt x="224" y="363"/>
                    </a:cubicBezTo>
                    <a:cubicBezTo>
                      <a:pt x="228" y="368"/>
                      <a:pt x="230" y="373"/>
                      <a:pt x="223" y="370"/>
                    </a:cubicBezTo>
                    <a:cubicBezTo>
                      <a:pt x="196" y="339"/>
                      <a:pt x="187" y="332"/>
                      <a:pt x="223" y="380"/>
                    </a:cubicBezTo>
                    <a:cubicBezTo>
                      <a:pt x="226" y="386"/>
                      <a:pt x="227" y="389"/>
                      <a:pt x="222" y="387"/>
                    </a:cubicBezTo>
                    <a:cubicBezTo>
                      <a:pt x="197" y="353"/>
                      <a:pt x="196" y="357"/>
                      <a:pt x="221" y="394"/>
                    </a:cubicBezTo>
                    <a:cubicBezTo>
                      <a:pt x="223" y="398"/>
                      <a:pt x="223" y="399"/>
                      <a:pt x="221" y="398"/>
                    </a:cubicBezTo>
                    <a:cubicBezTo>
                      <a:pt x="198" y="371"/>
                      <a:pt x="191" y="364"/>
                      <a:pt x="220" y="404"/>
                    </a:cubicBezTo>
                    <a:cubicBezTo>
                      <a:pt x="223" y="412"/>
                      <a:pt x="223" y="413"/>
                      <a:pt x="219" y="409"/>
                    </a:cubicBezTo>
                    <a:cubicBezTo>
                      <a:pt x="191" y="375"/>
                      <a:pt x="191" y="379"/>
                      <a:pt x="218" y="415"/>
                    </a:cubicBezTo>
                    <a:cubicBezTo>
                      <a:pt x="220" y="419"/>
                      <a:pt x="222" y="422"/>
                      <a:pt x="217" y="420"/>
                    </a:cubicBezTo>
                    <a:cubicBezTo>
                      <a:pt x="185" y="383"/>
                      <a:pt x="185" y="385"/>
                      <a:pt x="216" y="424"/>
                    </a:cubicBezTo>
                    <a:cubicBezTo>
                      <a:pt x="217" y="434"/>
                      <a:pt x="217" y="433"/>
                      <a:pt x="210" y="428"/>
                    </a:cubicBezTo>
                    <a:cubicBezTo>
                      <a:pt x="207" y="425"/>
                      <a:pt x="207" y="422"/>
                      <a:pt x="204" y="419"/>
                    </a:cubicBezTo>
                    <a:cubicBezTo>
                      <a:pt x="185" y="395"/>
                      <a:pt x="182" y="396"/>
                      <a:pt x="205" y="427"/>
                    </a:cubicBezTo>
                    <a:cubicBezTo>
                      <a:pt x="203" y="430"/>
                      <a:pt x="200" y="430"/>
                      <a:pt x="196" y="427"/>
                    </a:cubicBezTo>
                    <a:cubicBezTo>
                      <a:pt x="176" y="400"/>
                      <a:pt x="174" y="400"/>
                      <a:pt x="190" y="425"/>
                    </a:cubicBezTo>
                    <a:cubicBezTo>
                      <a:pt x="179" y="423"/>
                      <a:pt x="179" y="423"/>
                      <a:pt x="179" y="423"/>
                    </a:cubicBezTo>
                    <a:cubicBezTo>
                      <a:pt x="177" y="420"/>
                      <a:pt x="175" y="418"/>
                      <a:pt x="173" y="415"/>
                    </a:cubicBezTo>
                    <a:cubicBezTo>
                      <a:pt x="154" y="397"/>
                      <a:pt x="147" y="395"/>
                      <a:pt x="166" y="419"/>
                    </a:cubicBezTo>
                    <a:cubicBezTo>
                      <a:pt x="167" y="420"/>
                      <a:pt x="165" y="420"/>
                      <a:pt x="165" y="421"/>
                    </a:cubicBezTo>
                    <a:cubicBezTo>
                      <a:pt x="144" y="417"/>
                      <a:pt x="144" y="417"/>
                      <a:pt x="144" y="417"/>
                    </a:cubicBezTo>
                    <a:cubicBezTo>
                      <a:pt x="141" y="417"/>
                      <a:pt x="138" y="416"/>
                      <a:pt x="136" y="413"/>
                    </a:cubicBezTo>
                    <a:cubicBezTo>
                      <a:pt x="127" y="397"/>
                      <a:pt x="121" y="391"/>
                      <a:pt x="106" y="376"/>
                    </a:cubicBezTo>
                    <a:cubicBezTo>
                      <a:pt x="107" y="382"/>
                      <a:pt x="119" y="391"/>
                      <a:pt x="128" y="407"/>
                    </a:cubicBezTo>
                    <a:cubicBezTo>
                      <a:pt x="130" y="417"/>
                      <a:pt x="119" y="412"/>
                      <a:pt x="116" y="411"/>
                    </a:cubicBezTo>
                    <a:cubicBezTo>
                      <a:pt x="109" y="401"/>
                      <a:pt x="106" y="400"/>
                      <a:pt x="97" y="388"/>
                    </a:cubicBezTo>
                    <a:cubicBezTo>
                      <a:pt x="69" y="356"/>
                      <a:pt x="39" y="319"/>
                      <a:pt x="15" y="293"/>
                    </a:cubicBezTo>
                    <a:close/>
                    <a:moveTo>
                      <a:pt x="90" y="34"/>
                    </a:moveTo>
                    <a:cubicBezTo>
                      <a:pt x="92" y="36"/>
                      <a:pt x="94" y="44"/>
                      <a:pt x="99" y="53"/>
                    </a:cubicBezTo>
                    <a:cubicBezTo>
                      <a:pt x="104" y="63"/>
                      <a:pt x="111" y="72"/>
                      <a:pt x="112" y="75"/>
                    </a:cubicBezTo>
                    <a:cubicBezTo>
                      <a:pt x="97" y="63"/>
                      <a:pt x="89" y="47"/>
                      <a:pt x="90" y="34"/>
                    </a:cubicBezTo>
                    <a:close/>
                    <a:moveTo>
                      <a:pt x="81" y="44"/>
                    </a:moveTo>
                    <a:cubicBezTo>
                      <a:pt x="83" y="47"/>
                      <a:pt x="85" y="55"/>
                      <a:pt x="90" y="66"/>
                    </a:cubicBezTo>
                    <a:cubicBezTo>
                      <a:pt x="97" y="77"/>
                      <a:pt x="106" y="88"/>
                      <a:pt x="106" y="92"/>
                    </a:cubicBezTo>
                    <a:cubicBezTo>
                      <a:pt x="90" y="78"/>
                      <a:pt x="81" y="60"/>
                      <a:pt x="81" y="44"/>
                    </a:cubicBezTo>
                    <a:close/>
                    <a:moveTo>
                      <a:pt x="72" y="55"/>
                    </a:moveTo>
                    <a:cubicBezTo>
                      <a:pt x="75" y="58"/>
                      <a:pt x="77" y="67"/>
                      <a:pt x="84" y="79"/>
                    </a:cubicBezTo>
                    <a:cubicBezTo>
                      <a:pt x="90" y="92"/>
                      <a:pt x="102" y="105"/>
                      <a:pt x="103" y="108"/>
                    </a:cubicBezTo>
                    <a:cubicBezTo>
                      <a:pt x="84" y="94"/>
                      <a:pt x="72" y="73"/>
                      <a:pt x="72" y="55"/>
                    </a:cubicBezTo>
                    <a:close/>
                    <a:moveTo>
                      <a:pt x="65" y="66"/>
                    </a:moveTo>
                    <a:cubicBezTo>
                      <a:pt x="65" y="86"/>
                      <a:pt x="79" y="109"/>
                      <a:pt x="100" y="126"/>
                    </a:cubicBezTo>
                    <a:cubicBezTo>
                      <a:pt x="99" y="121"/>
                      <a:pt x="85" y="107"/>
                      <a:pt x="77" y="93"/>
                    </a:cubicBezTo>
                    <a:cubicBezTo>
                      <a:pt x="69" y="79"/>
                      <a:pt x="68" y="70"/>
                      <a:pt x="65" y="66"/>
                    </a:cubicBezTo>
                    <a:close/>
                    <a:moveTo>
                      <a:pt x="58" y="78"/>
                    </a:moveTo>
                    <a:cubicBezTo>
                      <a:pt x="59" y="99"/>
                      <a:pt x="74" y="124"/>
                      <a:pt x="98" y="143"/>
                    </a:cubicBezTo>
                    <a:cubicBezTo>
                      <a:pt x="97" y="138"/>
                      <a:pt x="81" y="122"/>
                      <a:pt x="72" y="107"/>
                    </a:cubicBezTo>
                    <a:cubicBezTo>
                      <a:pt x="63" y="92"/>
                      <a:pt x="61" y="81"/>
                      <a:pt x="58" y="78"/>
                    </a:cubicBezTo>
                    <a:close/>
                    <a:moveTo>
                      <a:pt x="52" y="90"/>
                    </a:moveTo>
                    <a:cubicBezTo>
                      <a:pt x="53" y="113"/>
                      <a:pt x="70" y="140"/>
                      <a:pt x="96" y="161"/>
                    </a:cubicBezTo>
                    <a:cubicBezTo>
                      <a:pt x="95" y="155"/>
                      <a:pt x="76" y="138"/>
                      <a:pt x="67" y="121"/>
                    </a:cubicBezTo>
                    <a:cubicBezTo>
                      <a:pt x="57" y="105"/>
                      <a:pt x="55" y="94"/>
                      <a:pt x="52" y="90"/>
                    </a:cubicBezTo>
                    <a:close/>
                    <a:moveTo>
                      <a:pt x="45" y="102"/>
                    </a:moveTo>
                    <a:cubicBezTo>
                      <a:pt x="48" y="127"/>
                      <a:pt x="67" y="156"/>
                      <a:pt x="95" y="178"/>
                    </a:cubicBezTo>
                    <a:cubicBezTo>
                      <a:pt x="93" y="172"/>
                      <a:pt x="73" y="154"/>
                      <a:pt x="62" y="135"/>
                    </a:cubicBezTo>
                    <a:cubicBezTo>
                      <a:pt x="52" y="118"/>
                      <a:pt x="50" y="106"/>
                      <a:pt x="45" y="102"/>
                    </a:cubicBezTo>
                    <a:close/>
                    <a:moveTo>
                      <a:pt x="41" y="113"/>
                    </a:moveTo>
                    <a:cubicBezTo>
                      <a:pt x="43" y="140"/>
                      <a:pt x="64" y="172"/>
                      <a:pt x="94" y="196"/>
                    </a:cubicBezTo>
                    <a:cubicBezTo>
                      <a:pt x="92" y="190"/>
                      <a:pt x="70" y="170"/>
                      <a:pt x="58" y="150"/>
                    </a:cubicBezTo>
                    <a:cubicBezTo>
                      <a:pt x="47" y="130"/>
                      <a:pt x="45" y="118"/>
                      <a:pt x="41" y="113"/>
                    </a:cubicBezTo>
                    <a:close/>
                    <a:moveTo>
                      <a:pt x="36" y="126"/>
                    </a:moveTo>
                    <a:cubicBezTo>
                      <a:pt x="39" y="154"/>
                      <a:pt x="61" y="189"/>
                      <a:pt x="94" y="215"/>
                    </a:cubicBezTo>
                    <a:cubicBezTo>
                      <a:pt x="92" y="207"/>
                      <a:pt x="68" y="186"/>
                      <a:pt x="55" y="164"/>
                    </a:cubicBezTo>
                    <a:cubicBezTo>
                      <a:pt x="42" y="143"/>
                      <a:pt x="41" y="130"/>
                      <a:pt x="36" y="126"/>
                    </a:cubicBezTo>
                    <a:close/>
                    <a:moveTo>
                      <a:pt x="31" y="137"/>
                    </a:moveTo>
                    <a:cubicBezTo>
                      <a:pt x="36" y="168"/>
                      <a:pt x="61" y="207"/>
                      <a:pt x="96" y="235"/>
                    </a:cubicBezTo>
                    <a:cubicBezTo>
                      <a:pt x="93" y="227"/>
                      <a:pt x="65" y="202"/>
                      <a:pt x="52" y="179"/>
                    </a:cubicBezTo>
                    <a:cubicBezTo>
                      <a:pt x="39" y="156"/>
                      <a:pt x="36" y="143"/>
                      <a:pt x="31" y="137"/>
                    </a:cubicBezTo>
                    <a:close/>
                    <a:moveTo>
                      <a:pt x="113" y="16"/>
                    </a:moveTo>
                    <a:cubicBezTo>
                      <a:pt x="114" y="17"/>
                      <a:pt x="117" y="23"/>
                      <a:pt x="119" y="30"/>
                    </a:cubicBezTo>
                    <a:cubicBezTo>
                      <a:pt x="122" y="36"/>
                      <a:pt x="125" y="43"/>
                      <a:pt x="125" y="45"/>
                    </a:cubicBezTo>
                    <a:cubicBezTo>
                      <a:pt x="116" y="37"/>
                      <a:pt x="111" y="25"/>
                      <a:pt x="113" y="16"/>
                    </a:cubicBezTo>
                    <a:close/>
                    <a:moveTo>
                      <a:pt x="273" y="178"/>
                    </a:moveTo>
                    <a:cubicBezTo>
                      <a:pt x="266" y="172"/>
                      <a:pt x="262" y="180"/>
                      <a:pt x="271" y="188"/>
                    </a:cubicBezTo>
                    <a:cubicBezTo>
                      <a:pt x="279" y="196"/>
                      <a:pt x="288" y="193"/>
                      <a:pt x="286" y="191"/>
                    </a:cubicBezTo>
                    <a:lnTo>
                      <a:pt x="273" y="178"/>
                    </a:lnTo>
                    <a:close/>
                    <a:moveTo>
                      <a:pt x="223" y="102"/>
                    </a:moveTo>
                    <a:cubicBezTo>
                      <a:pt x="222" y="102"/>
                      <a:pt x="224" y="110"/>
                      <a:pt x="225" y="113"/>
                    </a:cubicBezTo>
                    <a:cubicBezTo>
                      <a:pt x="225" y="117"/>
                      <a:pt x="226" y="119"/>
                      <a:pt x="228" y="122"/>
                    </a:cubicBezTo>
                    <a:cubicBezTo>
                      <a:pt x="231" y="126"/>
                      <a:pt x="232" y="126"/>
                      <a:pt x="231" y="125"/>
                    </a:cubicBezTo>
                    <a:cubicBezTo>
                      <a:pt x="229" y="118"/>
                      <a:pt x="226" y="112"/>
                      <a:pt x="226" y="106"/>
                    </a:cubicBezTo>
                    <a:cubicBezTo>
                      <a:pt x="226" y="104"/>
                      <a:pt x="225" y="103"/>
                      <a:pt x="223" y="102"/>
                    </a:cubicBezTo>
                    <a:close/>
                    <a:moveTo>
                      <a:pt x="215" y="93"/>
                    </a:moveTo>
                    <a:cubicBezTo>
                      <a:pt x="214" y="93"/>
                      <a:pt x="215" y="102"/>
                      <a:pt x="215" y="106"/>
                    </a:cubicBezTo>
                    <a:cubicBezTo>
                      <a:pt x="215" y="110"/>
                      <a:pt x="217" y="113"/>
                      <a:pt x="219" y="117"/>
                    </a:cubicBezTo>
                    <a:cubicBezTo>
                      <a:pt x="222" y="120"/>
                      <a:pt x="223" y="121"/>
                      <a:pt x="222" y="120"/>
                    </a:cubicBezTo>
                    <a:cubicBezTo>
                      <a:pt x="220" y="111"/>
                      <a:pt x="217" y="105"/>
                      <a:pt x="217" y="98"/>
                    </a:cubicBezTo>
                    <a:cubicBezTo>
                      <a:pt x="217" y="95"/>
                      <a:pt x="215" y="94"/>
                      <a:pt x="215" y="93"/>
                    </a:cubicBezTo>
                    <a:close/>
                    <a:moveTo>
                      <a:pt x="205" y="84"/>
                    </a:moveTo>
                    <a:cubicBezTo>
                      <a:pt x="204" y="83"/>
                      <a:pt x="206" y="93"/>
                      <a:pt x="206" y="98"/>
                    </a:cubicBezTo>
                    <a:cubicBezTo>
                      <a:pt x="206" y="103"/>
                      <a:pt x="207" y="107"/>
                      <a:pt x="210" y="111"/>
                    </a:cubicBezTo>
                    <a:cubicBezTo>
                      <a:pt x="212" y="115"/>
                      <a:pt x="214" y="116"/>
                      <a:pt x="213" y="114"/>
                    </a:cubicBezTo>
                    <a:cubicBezTo>
                      <a:pt x="211" y="105"/>
                      <a:pt x="208" y="97"/>
                      <a:pt x="208" y="89"/>
                    </a:cubicBezTo>
                    <a:cubicBezTo>
                      <a:pt x="208" y="86"/>
                      <a:pt x="207" y="84"/>
                      <a:pt x="205" y="84"/>
                    </a:cubicBezTo>
                    <a:close/>
                    <a:moveTo>
                      <a:pt x="197" y="74"/>
                    </a:moveTo>
                    <a:cubicBezTo>
                      <a:pt x="196" y="73"/>
                      <a:pt x="197" y="85"/>
                      <a:pt x="197" y="90"/>
                    </a:cubicBezTo>
                    <a:cubicBezTo>
                      <a:pt x="196" y="96"/>
                      <a:pt x="197" y="100"/>
                      <a:pt x="200" y="106"/>
                    </a:cubicBezTo>
                    <a:cubicBezTo>
                      <a:pt x="203" y="110"/>
                      <a:pt x="204" y="111"/>
                      <a:pt x="204" y="110"/>
                    </a:cubicBezTo>
                    <a:cubicBezTo>
                      <a:pt x="202" y="98"/>
                      <a:pt x="199" y="89"/>
                      <a:pt x="199" y="81"/>
                    </a:cubicBezTo>
                    <a:cubicBezTo>
                      <a:pt x="199" y="76"/>
                      <a:pt x="198" y="75"/>
                      <a:pt x="197" y="74"/>
                    </a:cubicBezTo>
                    <a:close/>
                    <a:moveTo>
                      <a:pt x="188" y="65"/>
                    </a:moveTo>
                    <a:cubicBezTo>
                      <a:pt x="187" y="64"/>
                      <a:pt x="188" y="77"/>
                      <a:pt x="188" y="83"/>
                    </a:cubicBezTo>
                    <a:cubicBezTo>
                      <a:pt x="187" y="89"/>
                      <a:pt x="188" y="94"/>
                      <a:pt x="191" y="100"/>
                    </a:cubicBezTo>
                    <a:cubicBezTo>
                      <a:pt x="193" y="105"/>
                      <a:pt x="195" y="106"/>
                      <a:pt x="194" y="105"/>
                    </a:cubicBezTo>
                    <a:cubicBezTo>
                      <a:pt x="193" y="92"/>
                      <a:pt x="190" y="82"/>
                      <a:pt x="191" y="72"/>
                    </a:cubicBezTo>
                    <a:cubicBezTo>
                      <a:pt x="191" y="68"/>
                      <a:pt x="189" y="66"/>
                      <a:pt x="188" y="65"/>
                    </a:cubicBezTo>
                    <a:close/>
                    <a:moveTo>
                      <a:pt x="179" y="55"/>
                    </a:moveTo>
                    <a:cubicBezTo>
                      <a:pt x="178" y="54"/>
                      <a:pt x="179" y="68"/>
                      <a:pt x="178" y="76"/>
                    </a:cubicBezTo>
                    <a:cubicBezTo>
                      <a:pt x="178" y="82"/>
                      <a:pt x="178" y="88"/>
                      <a:pt x="181" y="94"/>
                    </a:cubicBezTo>
                    <a:cubicBezTo>
                      <a:pt x="184" y="100"/>
                      <a:pt x="185" y="102"/>
                      <a:pt x="185" y="100"/>
                    </a:cubicBezTo>
                    <a:cubicBezTo>
                      <a:pt x="183" y="86"/>
                      <a:pt x="181" y="74"/>
                      <a:pt x="181" y="63"/>
                    </a:cubicBezTo>
                    <a:cubicBezTo>
                      <a:pt x="182" y="58"/>
                      <a:pt x="181" y="57"/>
                      <a:pt x="179" y="55"/>
                    </a:cubicBezTo>
                    <a:close/>
                    <a:moveTo>
                      <a:pt x="171" y="56"/>
                    </a:moveTo>
                    <a:cubicBezTo>
                      <a:pt x="170" y="55"/>
                      <a:pt x="170" y="66"/>
                      <a:pt x="170" y="72"/>
                    </a:cubicBezTo>
                    <a:cubicBezTo>
                      <a:pt x="169" y="78"/>
                      <a:pt x="170" y="82"/>
                      <a:pt x="172" y="87"/>
                    </a:cubicBezTo>
                    <a:cubicBezTo>
                      <a:pt x="174" y="92"/>
                      <a:pt x="175" y="94"/>
                      <a:pt x="175" y="92"/>
                    </a:cubicBezTo>
                    <a:cubicBezTo>
                      <a:pt x="174" y="81"/>
                      <a:pt x="172" y="71"/>
                      <a:pt x="173" y="63"/>
                    </a:cubicBezTo>
                    <a:cubicBezTo>
                      <a:pt x="173" y="58"/>
                      <a:pt x="172" y="57"/>
                      <a:pt x="171" y="56"/>
                    </a:cubicBezTo>
                    <a:close/>
                    <a:moveTo>
                      <a:pt x="164" y="56"/>
                    </a:moveTo>
                    <a:cubicBezTo>
                      <a:pt x="163" y="55"/>
                      <a:pt x="163" y="65"/>
                      <a:pt x="162" y="69"/>
                    </a:cubicBezTo>
                    <a:cubicBezTo>
                      <a:pt x="162" y="73"/>
                      <a:pt x="162" y="76"/>
                      <a:pt x="164" y="81"/>
                    </a:cubicBezTo>
                    <a:cubicBezTo>
                      <a:pt x="165" y="85"/>
                      <a:pt x="166" y="86"/>
                      <a:pt x="166" y="84"/>
                    </a:cubicBezTo>
                    <a:cubicBezTo>
                      <a:pt x="165" y="76"/>
                      <a:pt x="164" y="68"/>
                      <a:pt x="165" y="62"/>
                    </a:cubicBezTo>
                    <a:cubicBezTo>
                      <a:pt x="166" y="58"/>
                      <a:pt x="165" y="57"/>
                      <a:pt x="164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3" name="Freeform 193"/>
              <p:cNvSpPr>
                <a:spLocks noEditPoints="1"/>
              </p:cNvSpPr>
              <p:nvPr userDrawn="1"/>
            </p:nvSpPr>
            <p:spPr bwMode="auto">
              <a:xfrm>
                <a:off x="-712701" y="5732673"/>
                <a:ext cx="290863" cy="407281"/>
              </a:xfrm>
              <a:custGeom>
                <a:avLst/>
                <a:gdLst>
                  <a:gd name="T0" fmla="*/ 6 w 657"/>
                  <a:gd name="T1" fmla="*/ 2 h 902"/>
                  <a:gd name="T2" fmla="*/ 61 w 657"/>
                  <a:gd name="T3" fmla="*/ 73 h 902"/>
                  <a:gd name="T4" fmla="*/ 54 w 657"/>
                  <a:gd name="T5" fmla="*/ 79 h 902"/>
                  <a:gd name="T6" fmla="*/ 3 w 657"/>
                  <a:gd name="T7" fmla="*/ 5 h 902"/>
                  <a:gd name="T8" fmla="*/ 6 w 657"/>
                  <a:gd name="T9" fmla="*/ 2 h 902"/>
                  <a:gd name="T10" fmla="*/ 99 w 657"/>
                  <a:gd name="T11" fmla="*/ 161 h 902"/>
                  <a:gd name="T12" fmla="*/ 93 w 657"/>
                  <a:gd name="T13" fmla="*/ 163 h 902"/>
                  <a:gd name="T14" fmla="*/ 95 w 657"/>
                  <a:gd name="T15" fmla="*/ 132 h 902"/>
                  <a:gd name="T16" fmla="*/ 127 w 657"/>
                  <a:gd name="T17" fmla="*/ 129 h 902"/>
                  <a:gd name="T18" fmla="*/ 124 w 657"/>
                  <a:gd name="T19" fmla="*/ 134 h 902"/>
                  <a:gd name="T20" fmla="*/ 99 w 657"/>
                  <a:gd name="T21" fmla="*/ 161 h 902"/>
                  <a:gd name="T22" fmla="*/ 120 w 657"/>
                  <a:gd name="T23" fmla="*/ 151 h 902"/>
                  <a:gd name="T24" fmla="*/ 111 w 657"/>
                  <a:gd name="T25" fmla="*/ 161 h 902"/>
                  <a:gd name="T26" fmla="*/ 640 w 657"/>
                  <a:gd name="T27" fmla="*/ 887 h 902"/>
                  <a:gd name="T28" fmla="*/ 639 w 657"/>
                  <a:gd name="T29" fmla="*/ 891 h 902"/>
                  <a:gd name="T30" fmla="*/ 657 w 657"/>
                  <a:gd name="T31" fmla="*/ 902 h 902"/>
                  <a:gd name="T32" fmla="*/ 651 w 657"/>
                  <a:gd name="T33" fmla="*/ 877 h 902"/>
                  <a:gd name="T34" fmla="*/ 648 w 657"/>
                  <a:gd name="T35" fmla="*/ 880 h 902"/>
                  <a:gd name="T36" fmla="*/ 120 w 657"/>
                  <a:gd name="T37" fmla="*/ 151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57" h="902">
                    <a:moveTo>
                      <a:pt x="6" y="2"/>
                    </a:moveTo>
                    <a:cubicBezTo>
                      <a:pt x="24" y="25"/>
                      <a:pt x="41" y="47"/>
                      <a:pt x="61" y="73"/>
                    </a:cubicBezTo>
                    <a:cubicBezTo>
                      <a:pt x="61" y="77"/>
                      <a:pt x="59" y="79"/>
                      <a:pt x="54" y="79"/>
                    </a:cubicBezTo>
                    <a:cubicBezTo>
                      <a:pt x="34" y="50"/>
                      <a:pt x="18" y="27"/>
                      <a:pt x="3" y="5"/>
                    </a:cubicBezTo>
                    <a:cubicBezTo>
                      <a:pt x="0" y="1"/>
                      <a:pt x="4" y="0"/>
                      <a:pt x="6" y="2"/>
                    </a:cubicBezTo>
                    <a:close/>
                    <a:moveTo>
                      <a:pt x="99" y="161"/>
                    </a:moveTo>
                    <a:cubicBezTo>
                      <a:pt x="100" y="165"/>
                      <a:pt x="97" y="168"/>
                      <a:pt x="93" y="163"/>
                    </a:cubicBezTo>
                    <a:cubicBezTo>
                      <a:pt x="85" y="154"/>
                      <a:pt x="87" y="142"/>
                      <a:pt x="95" y="132"/>
                    </a:cubicBezTo>
                    <a:cubicBezTo>
                      <a:pt x="105" y="121"/>
                      <a:pt x="116" y="121"/>
                      <a:pt x="127" y="129"/>
                    </a:cubicBezTo>
                    <a:cubicBezTo>
                      <a:pt x="133" y="133"/>
                      <a:pt x="131" y="134"/>
                      <a:pt x="124" y="134"/>
                    </a:cubicBezTo>
                    <a:cubicBezTo>
                      <a:pt x="103" y="134"/>
                      <a:pt x="95" y="145"/>
                      <a:pt x="99" y="161"/>
                    </a:cubicBezTo>
                    <a:close/>
                    <a:moveTo>
                      <a:pt x="120" y="151"/>
                    </a:moveTo>
                    <a:cubicBezTo>
                      <a:pt x="111" y="148"/>
                      <a:pt x="109" y="151"/>
                      <a:pt x="111" y="161"/>
                    </a:cubicBezTo>
                    <a:cubicBezTo>
                      <a:pt x="234" y="334"/>
                      <a:pt x="420" y="588"/>
                      <a:pt x="640" y="887"/>
                    </a:cubicBezTo>
                    <a:cubicBezTo>
                      <a:pt x="639" y="891"/>
                      <a:pt x="639" y="891"/>
                      <a:pt x="639" y="891"/>
                    </a:cubicBezTo>
                    <a:cubicBezTo>
                      <a:pt x="657" y="902"/>
                      <a:pt x="657" y="902"/>
                      <a:pt x="657" y="902"/>
                    </a:cubicBezTo>
                    <a:cubicBezTo>
                      <a:pt x="651" y="877"/>
                      <a:pt x="651" y="877"/>
                      <a:pt x="651" y="877"/>
                    </a:cubicBezTo>
                    <a:cubicBezTo>
                      <a:pt x="648" y="880"/>
                      <a:pt x="648" y="880"/>
                      <a:pt x="648" y="880"/>
                    </a:cubicBezTo>
                    <a:cubicBezTo>
                      <a:pt x="478" y="643"/>
                      <a:pt x="282" y="365"/>
                      <a:pt x="120" y="1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4" name="Freeform 194"/>
              <p:cNvSpPr>
                <a:spLocks noEditPoints="1"/>
              </p:cNvSpPr>
              <p:nvPr userDrawn="1"/>
            </p:nvSpPr>
            <p:spPr bwMode="auto">
              <a:xfrm>
                <a:off x="-720502" y="5802070"/>
                <a:ext cx="227341" cy="169511"/>
              </a:xfrm>
              <a:custGeom>
                <a:avLst/>
                <a:gdLst>
                  <a:gd name="T0" fmla="*/ 507 w 514"/>
                  <a:gd name="T1" fmla="*/ 10 h 375"/>
                  <a:gd name="T2" fmla="*/ 468 w 514"/>
                  <a:gd name="T3" fmla="*/ 30 h 375"/>
                  <a:gd name="T4" fmla="*/ 202 w 514"/>
                  <a:gd name="T5" fmla="*/ 369 h 375"/>
                  <a:gd name="T6" fmla="*/ 242 w 514"/>
                  <a:gd name="T7" fmla="*/ 349 h 375"/>
                  <a:gd name="T8" fmla="*/ 226 w 514"/>
                  <a:gd name="T9" fmla="*/ 358 h 375"/>
                  <a:gd name="T10" fmla="*/ 213 w 514"/>
                  <a:gd name="T11" fmla="*/ 361 h 375"/>
                  <a:gd name="T12" fmla="*/ 0 w 514"/>
                  <a:gd name="T13" fmla="*/ 329 h 375"/>
                  <a:gd name="T14" fmla="*/ 34 w 514"/>
                  <a:gd name="T15" fmla="*/ 321 h 375"/>
                  <a:gd name="T16" fmla="*/ 63 w 514"/>
                  <a:gd name="T17" fmla="*/ 325 h 375"/>
                  <a:gd name="T18" fmla="*/ 96 w 514"/>
                  <a:gd name="T19" fmla="*/ 320 h 375"/>
                  <a:gd name="T20" fmla="*/ 120 w 514"/>
                  <a:gd name="T21" fmla="*/ 330 h 375"/>
                  <a:gd name="T22" fmla="*/ 154 w 514"/>
                  <a:gd name="T23" fmla="*/ 332 h 375"/>
                  <a:gd name="T24" fmla="*/ 167 w 514"/>
                  <a:gd name="T25" fmla="*/ 351 h 375"/>
                  <a:gd name="T26" fmla="*/ 218 w 514"/>
                  <a:gd name="T27" fmla="*/ 334 h 375"/>
                  <a:gd name="T28" fmla="*/ 259 w 514"/>
                  <a:gd name="T29" fmla="*/ 319 h 375"/>
                  <a:gd name="T30" fmla="*/ 80 w 514"/>
                  <a:gd name="T31" fmla="*/ 190 h 375"/>
                  <a:gd name="T32" fmla="*/ 127 w 514"/>
                  <a:gd name="T33" fmla="*/ 175 h 375"/>
                  <a:gd name="T34" fmla="*/ 162 w 514"/>
                  <a:gd name="T35" fmla="*/ 181 h 375"/>
                  <a:gd name="T36" fmla="*/ 196 w 514"/>
                  <a:gd name="T37" fmla="*/ 182 h 375"/>
                  <a:gd name="T38" fmla="*/ 225 w 514"/>
                  <a:gd name="T39" fmla="*/ 202 h 375"/>
                  <a:gd name="T40" fmla="*/ 226 w 514"/>
                  <a:gd name="T41" fmla="*/ 215 h 375"/>
                  <a:gd name="T42" fmla="*/ 212 w 514"/>
                  <a:gd name="T43" fmla="*/ 233 h 375"/>
                  <a:gd name="T44" fmla="*/ 177 w 514"/>
                  <a:gd name="T45" fmla="*/ 245 h 375"/>
                  <a:gd name="T46" fmla="*/ 139 w 514"/>
                  <a:gd name="T47" fmla="*/ 265 h 375"/>
                  <a:gd name="T48" fmla="*/ 260 w 514"/>
                  <a:gd name="T49" fmla="*/ 227 h 375"/>
                  <a:gd name="T50" fmla="*/ 210 w 514"/>
                  <a:gd name="T51" fmla="*/ 260 h 375"/>
                  <a:gd name="T52" fmla="*/ 184 w 514"/>
                  <a:gd name="T53" fmla="*/ 281 h 375"/>
                  <a:gd name="T54" fmla="*/ 267 w 514"/>
                  <a:gd name="T55" fmla="*/ 264 h 375"/>
                  <a:gd name="T56" fmla="*/ 190 w 514"/>
                  <a:gd name="T57" fmla="*/ 314 h 375"/>
                  <a:gd name="T58" fmla="*/ 170 w 514"/>
                  <a:gd name="T59" fmla="*/ 297 h 375"/>
                  <a:gd name="T60" fmla="*/ 120 w 514"/>
                  <a:gd name="T61" fmla="*/ 305 h 375"/>
                  <a:gd name="T62" fmla="*/ 107 w 514"/>
                  <a:gd name="T63" fmla="*/ 287 h 375"/>
                  <a:gd name="T64" fmla="*/ 59 w 514"/>
                  <a:gd name="T65" fmla="*/ 298 h 375"/>
                  <a:gd name="T66" fmla="*/ 40 w 514"/>
                  <a:gd name="T67" fmla="*/ 290 h 375"/>
                  <a:gd name="T68" fmla="*/ 52 w 514"/>
                  <a:gd name="T69" fmla="*/ 267 h 375"/>
                  <a:gd name="T70" fmla="*/ 154 w 514"/>
                  <a:gd name="T71" fmla="*/ 228 h 375"/>
                  <a:gd name="T72" fmla="*/ 133 w 514"/>
                  <a:gd name="T73" fmla="*/ 215 h 375"/>
                  <a:gd name="T74" fmla="*/ 107 w 514"/>
                  <a:gd name="T75" fmla="*/ 244 h 375"/>
                  <a:gd name="T76" fmla="*/ 82 w 514"/>
                  <a:gd name="T77" fmla="*/ 215 h 375"/>
                  <a:gd name="T78" fmla="*/ 61 w 514"/>
                  <a:gd name="T79" fmla="*/ 239 h 375"/>
                  <a:gd name="T80" fmla="*/ 151 w 514"/>
                  <a:gd name="T81" fmla="*/ 123 h 375"/>
                  <a:gd name="T82" fmla="*/ 88 w 514"/>
                  <a:gd name="T83" fmla="*/ 116 h 375"/>
                  <a:gd name="T84" fmla="*/ 132 w 514"/>
                  <a:gd name="T85" fmla="*/ 138 h 375"/>
                  <a:gd name="T86" fmla="*/ 318 w 514"/>
                  <a:gd name="T87" fmla="*/ 18 h 375"/>
                  <a:gd name="T88" fmla="*/ 292 w 514"/>
                  <a:gd name="T89" fmla="*/ 8 h 375"/>
                  <a:gd name="T90" fmla="*/ 256 w 514"/>
                  <a:gd name="T91" fmla="*/ 22 h 375"/>
                  <a:gd name="T92" fmla="*/ 291 w 514"/>
                  <a:gd name="T93" fmla="*/ 36 h 375"/>
                  <a:gd name="T94" fmla="*/ 346 w 514"/>
                  <a:gd name="T95" fmla="*/ 55 h 375"/>
                  <a:gd name="T96" fmla="*/ 192 w 514"/>
                  <a:gd name="T97" fmla="*/ 32 h 375"/>
                  <a:gd name="T98" fmla="*/ 213 w 514"/>
                  <a:gd name="T99" fmla="*/ 37 h 375"/>
                  <a:gd name="T100" fmla="*/ 253 w 514"/>
                  <a:gd name="T101" fmla="*/ 53 h 375"/>
                  <a:gd name="T102" fmla="*/ 279 w 514"/>
                  <a:gd name="T103" fmla="*/ 55 h 375"/>
                  <a:gd name="T104" fmla="*/ 314 w 514"/>
                  <a:gd name="T105" fmla="*/ 71 h 375"/>
                  <a:gd name="T106" fmla="*/ 333 w 514"/>
                  <a:gd name="T107" fmla="*/ 69 h 375"/>
                  <a:gd name="T108" fmla="*/ 287 w 514"/>
                  <a:gd name="T109" fmla="*/ 44 h 375"/>
                  <a:gd name="T110" fmla="*/ 441 w 514"/>
                  <a:gd name="T111" fmla="*/ 48 h 375"/>
                  <a:gd name="T112" fmla="*/ 482 w 514"/>
                  <a:gd name="T113" fmla="*/ 45 h 375"/>
                  <a:gd name="T114" fmla="*/ 466 w 514"/>
                  <a:gd name="T115" fmla="*/ 51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14" h="375">
                    <a:moveTo>
                      <a:pt x="436" y="42"/>
                    </a:moveTo>
                    <a:cubicBezTo>
                      <a:pt x="436" y="38"/>
                      <a:pt x="452" y="27"/>
                      <a:pt x="473" y="13"/>
                    </a:cubicBezTo>
                    <a:cubicBezTo>
                      <a:pt x="482" y="5"/>
                      <a:pt x="490" y="3"/>
                      <a:pt x="498" y="3"/>
                    </a:cubicBezTo>
                    <a:cubicBezTo>
                      <a:pt x="501" y="3"/>
                      <a:pt x="505" y="4"/>
                      <a:pt x="510" y="3"/>
                    </a:cubicBezTo>
                    <a:cubicBezTo>
                      <a:pt x="514" y="7"/>
                      <a:pt x="513" y="9"/>
                      <a:pt x="507" y="10"/>
                    </a:cubicBezTo>
                    <a:cubicBezTo>
                      <a:pt x="505" y="8"/>
                      <a:pt x="502" y="8"/>
                      <a:pt x="500" y="9"/>
                    </a:cubicBezTo>
                    <a:cubicBezTo>
                      <a:pt x="494" y="10"/>
                      <a:pt x="493" y="14"/>
                      <a:pt x="490" y="15"/>
                    </a:cubicBezTo>
                    <a:cubicBezTo>
                      <a:pt x="487" y="11"/>
                      <a:pt x="487" y="11"/>
                      <a:pt x="487" y="11"/>
                    </a:cubicBezTo>
                    <a:cubicBezTo>
                      <a:pt x="480" y="16"/>
                      <a:pt x="475" y="30"/>
                      <a:pt x="469" y="37"/>
                    </a:cubicBezTo>
                    <a:cubicBezTo>
                      <a:pt x="468" y="30"/>
                      <a:pt x="468" y="30"/>
                      <a:pt x="468" y="30"/>
                    </a:cubicBezTo>
                    <a:cubicBezTo>
                      <a:pt x="465" y="31"/>
                      <a:pt x="462" y="39"/>
                      <a:pt x="457" y="43"/>
                    </a:cubicBezTo>
                    <a:cubicBezTo>
                      <a:pt x="457" y="38"/>
                      <a:pt x="456" y="36"/>
                      <a:pt x="454" y="36"/>
                    </a:cubicBezTo>
                    <a:cubicBezTo>
                      <a:pt x="445" y="42"/>
                      <a:pt x="438" y="45"/>
                      <a:pt x="436" y="42"/>
                    </a:cubicBezTo>
                    <a:close/>
                    <a:moveTo>
                      <a:pt x="191" y="365"/>
                    </a:moveTo>
                    <a:cubicBezTo>
                      <a:pt x="197" y="365"/>
                      <a:pt x="202" y="367"/>
                      <a:pt x="202" y="369"/>
                    </a:cubicBezTo>
                    <a:cubicBezTo>
                      <a:pt x="202" y="371"/>
                      <a:pt x="197" y="373"/>
                      <a:pt x="191" y="373"/>
                    </a:cubicBezTo>
                    <a:cubicBezTo>
                      <a:pt x="185" y="373"/>
                      <a:pt x="180" y="371"/>
                      <a:pt x="180" y="369"/>
                    </a:cubicBezTo>
                    <a:cubicBezTo>
                      <a:pt x="180" y="367"/>
                      <a:pt x="185" y="365"/>
                      <a:pt x="191" y="365"/>
                    </a:cubicBezTo>
                    <a:close/>
                    <a:moveTo>
                      <a:pt x="233" y="356"/>
                    </a:moveTo>
                    <a:cubicBezTo>
                      <a:pt x="237" y="351"/>
                      <a:pt x="241" y="348"/>
                      <a:pt x="242" y="349"/>
                    </a:cubicBezTo>
                    <a:cubicBezTo>
                      <a:pt x="244" y="351"/>
                      <a:pt x="242" y="357"/>
                      <a:pt x="239" y="362"/>
                    </a:cubicBezTo>
                    <a:cubicBezTo>
                      <a:pt x="235" y="367"/>
                      <a:pt x="231" y="370"/>
                      <a:pt x="229" y="369"/>
                    </a:cubicBezTo>
                    <a:cubicBezTo>
                      <a:pt x="228" y="367"/>
                      <a:pt x="230" y="362"/>
                      <a:pt x="233" y="356"/>
                    </a:cubicBezTo>
                    <a:close/>
                    <a:moveTo>
                      <a:pt x="220" y="364"/>
                    </a:moveTo>
                    <a:cubicBezTo>
                      <a:pt x="222" y="359"/>
                      <a:pt x="225" y="357"/>
                      <a:pt x="226" y="358"/>
                    </a:cubicBezTo>
                    <a:cubicBezTo>
                      <a:pt x="228" y="359"/>
                      <a:pt x="226" y="364"/>
                      <a:pt x="224" y="368"/>
                    </a:cubicBezTo>
                    <a:cubicBezTo>
                      <a:pt x="221" y="372"/>
                      <a:pt x="218" y="375"/>
                      <a:pt x="216" y="373"/>
                    </a:cubicBezTo>
                    <a:cubicBezTo>
                      <a:pt x="215" y="372"/>
                      <a:pt x="216" y="368"/>
                      <a:pt x="220" y="364"/>
                    </a:cubicBezTo>
                    <a:close/>
                    <a:moveTo>
                      <a:pt x="207" y="366"/>
                    </a:moveTo>
                    <a:cubicBezTo>
                      <a:pt x="210" y="362"/>
                      <a:pt x="212" y="361"/>
                      <a:pt x="213" y="361"/>
                    </a:cubicBezTo>
                    <a:cubicBezTo>
                      <a:pt x="214" y="362"/>
                      <a:pt x="213" y="366"/>
                      <a:pt x="211" y="370"/>
                    </a:cubicBezTo>
                    <a:cubicBezTo>
                      <a:pt x="208" y="373"/>
                      <a:pt x="206" y="375"/>
                      <a:pt x="205" y="374"/>
                    </a:cubicBezTo>
                    <a:cubicBezTo>
                      <a:pt x="204" y="373"/>
                      <a:pt x="205" y="369"/>
                      <a:pt x="207" y="366"/>
                    </a:cubicBezTo>
                    <a:close/>
                    <a:moveTo>
                      <a:pt x="2" y="322"/>
                    </a:moveTo>
                    <a:cubicBezTo>
                      <a:pt x="0" y="329"/>
                      <a:pt x="0" y="329"/>
                      <a:pt x="0" y="329"/>
                    </a:cubicBezTo>
                    <a:cubicBezTo>
                      <a:pt x="3" y="330"/>
                      <a:pt x="5" y="325"/>
                      <a:pt x="8" y="324"/>
                    </a:cubicBezTo>
                    <a:cubicBezTo>
                      <a:pt x="6" y="335"/>
                      <a:pt x="6" y="335"/>
                      <a:pt x="6" y="335"/>
                    </a:cubicBezTo>
                    <a:cubicBezTo>
                      <a:pt x="10" y="335"/>
                      <a:pt x="18" y="326"/>
                      <a:pt x="24" y="322"/>
                    </a:cubicBezTo>
                    <a:cubicBezTo>
                      <a:pt x="20" y="333"/>
                      <a:pt x="20" y="333"/>
                      <a:pt x="20" y="333"/>
                    </a:cubicBezTo>
                    <a:cubicBezTo>
                      <a:pt x="26" y="333"/>
                      <a:pt x="29" y="325"/>
                      <a:pt x="34" y="321"/>
                    </a:cubicBezTo>
                    <a:cubicBezTo>
                      <a:pt x="31" y="332"/>
                      <a:pt x="31" y="332"/>
                      <a:pt x="31" y="332"/>
                    </a:cubicBezTo>
                    <a:cubicBezTo>
                      <a:pt x="38" y="332"/>
                      <a:pt x="42" y="323"/>
                      <a:pt x="48" y="318"/>
                    </a:cubicBezTo>
                    <a:cubicBezTo>
                      <a:pt x="47" y="329"/>
                      <a:pt x="47" y="329"/>
                      <a:pt x="47" y="329"/>
                    </a:cubicBezTo>
                    <a:cubicBezTo>
                      <a:pt x="51" y="329"/>
                      <a:pt x="55" y="322"/>
                      <a:pt x="60" y="317"/>
                    </a:cubicBezTo>
                    <a:cubicBezTo>
                      <a:pt x="63" y="325"/>
                      <a:pt x="63" y="325"/>
                      <a:pt x="63" y="325"/>
                    </a:cubicBezTo>
                    <a:cubicBezTo>
                      <a:pt x="67" y="326"/>
                      <a:pt x="69" y="320"/>
                      <a:pt x="73" y="317"/>
                    </a:cubicBezTo>
                    <a:cubicBezTo>
                      <a:pt x="75" y="325"/>
                      <a:pt x="75" y="325"/>
                      <a:pt x="75" y="325"/>
                    </a:cubicBezTo>
                    <a:cubicBezTo>
                      <a:pt x="84" y="316"/>
                      <a:pt x="84" y="316"/>
                      <a:pt x="84" y="316"/>
                    </a:cubicBezTo>
                    <a:cubicBezTo>
                      <a:pt x="86" y="324"/>
                      <a:pt x="86" y="324"/>
                      <a:pt x="86" y="324"/>
                    </a:cubicBezTo>
                    <a:cubicBezTo>
                      <a:pt x="96" y="320"/>
                      <a:pt x="96" y="320"/>
                      <a:pt x="96" y="320"/>
                    </a:cubicBezTo>
                    <a:cubicBezTo>
                      <a:pt x="99" y="324"/>
                      <a:pt x="99" y="324"/>
                      <a:pt x="99" y="324"/>
                    </a:cubicBezTo>
                    <a:cubicBezTo>
                      <a:pt x="108" y="320"/>
                      <a:pt x="108" y="320"/>
                      <a:pt x="108" y="320"/>
                    </a:cubicBezTo>
                    <a:cubicBezTo>
                      <a:pt x="107" y="329"/>
                      <a:pt x="107" y="329"/>
                      <a:pt x="107" y="329"/>
                    </a:cubicBezTo>
                    <a:cubicBezTo>
                      <a:pt x="119" y="324"/>
                      <a:pt x="119" y="324"/>
                      <a:pt x="119" y="324"/>
                    </a:cubicBezTo>
                    <a:cubicBezTo>
                      <a:pt x="120" y="330"/>
                      <a:pt x="120" y="330"/>
                      <a:pt x="120" y="330"/>
                    </a:cubicBezTo>
                    <a:cubicBezTo>
                      <a:pt x="129" y="325"/>
                      <a:pt x="129" y="325"/>
                      <a:pt x="129" y="325"/>
                    </a:cubicBezTo>
                    <a:cubicBezTo>
                      <a:pt x="129" y="333"/>
                      <a:pt x="129" y="333"/>
                      <a:pt x="129" y="333"/>
                    </a:cubicBezTo>
                    <a:cubicBezTo>
                      <a:pt x="139" y="331"/>
                      <a:pt x="139" y="331"/>
                      <a:pt x="139" y="331"/>
                    </a:cubicBezTo>
                    <a:cubicBezTo>
                      <a:pt x="140" y="338"/>
                      <a:pt x="140" y="338"/>
                      <a:pt x="140" y="338"/>
                    </a:cubicBezTo>
                    <a:cubicBezTo>
                      <a:pt x="154" y="332"/>
                      <a:pt x="154" y="332"/>
                      <a:pt x="154" y="332"/>
                    </a:cubicBezTo>
                    <a:cubicBezTo>
                      <a:pt x="149" y="343"/>
                      <a:pt x="149" y="343"/>
                      <a:pt x="149" y="343"/>
                    </a:cubicBezTo>
                    <a:cubicBezTo>
                      <a:pt x="162" y="335"/>
                      <a:pt x="162" y="335"/>
                      <a:pt x="162" y="335"/>
                    </a:cubicBezTo>
                    <a:cubicBezTo>
                      <a:pt x="160" y="344"/>
                      <a:pt x="160" y="344"/>
                      <a:pt x="160" y="344"/>
                    </a:cubicBezTo>
                    <a:cubicBezTo>
                      <a:pt x="175" y="338"/>
                      <a:pt x="175" y="338"/>
                      <a:pt x="175" y="338"/>
                    </a:cubicBezTo>
                    <a:cubicBezTo>
                      <a:pt x="167" y="351"/>
                      <a:pt x="167" y="351"/>
                      <a:pt x="167" y="351"/>
                    </a:cubicBezTo>
                    <a:cubicBezTo>
                      <a:pt x="176" y="351"/>
                      <a:pt x="179" y="345"/>
                      <a:pt x="185" y="341"/>
                    </a:cubicBezTo>
                    <a:cubicBezTo>
                      <a:pt x="181" y="353"/>
                      <a:pt x="181" y="353"/>
                      <a:pt x="181" y="353"/>
                    </a:cubicBezTo>
                    <a:cubicBezTo>
                      <a:pt x="190" y="351"/>
                      <a:pt x="198" y="344"/>
                      <a:pt x="206" y="334"/>
                    </a:cubicBezTo>
                    <a:cubicBezTo>
                      <a:pt x="208" y="337"/>
                      <a:pt x="207" y="342"/>
                      <a:pt x="200" y="353"/>
                    </a:cubicBezTo>
                    <a:cubicBezTo>
                      <a:pt x="210" y="348"/>
                      <a:pt x="215" y="341"/>
                      <a:pt x="218" y="334"/>
                    </a:cubicBezTo>
                    <a:cubicBezTo>
                      <a:pt x="215" y="347"/>
                      <a:pt x="215" y="347"/>
                      <a:pt x="215" y="347"/>
                    </a:cubicBezTo>
                    <a:cubicBezTo>
                      <a:pt x="221" y="346"/>
                      <a:pt x="228" y="341"/>
                      <a:pt x="233" y="333"/>
                    </a:cubicBezTo>
                    <a:cubicBezTo>
                      <a:pt x="232" y="345"/>
                      <a:pt x="232" y="345"/>
                      <a:pt x="232" y="345"/>
                    </a:cubicBezTo>
                    <a:cubicBezTo>
                      <a:pt x="237" y="341"/>
                      <a:pt x="241" y="337"/>
                      <a:pt x="244" y="330"/>
                    </a:cubicBezTo>
                    <a:cubicBezTo>
                      <a:pt x="250" y="333"/>
                      <a:pt x="256" y="329"/>
                      <a:pt x="259" y="319"/>
                    </a:cubicBezTo>
                    <a:cubicBezTo>
                      <a:pt x="263" y="310"/>
                      <a:pt x="260" y="307"/>
                      <a:pt x="252" y="310"/>
                    </a:cubicBezTo>
                    <a:cubicBezTo>
                      <a:pt x="226" y="329"/>
                      <a:pt x="191" y="333"/>
                      <a:pt x="139" y="318"/>
                    </a:cubicBezTo>
                    <a:cubicBezTo>
                      <a:pt x="106" y="309"/>
                      <a:pt x="71" y="308"/>
                      <a:pt x="37" y="306"/>
                    </a:cubicBezTo>
                    <a:cubicBezTo>
                      <a:pt x="21" y="306"/>
                      <a:pt x="8" y="308"/>
                      <a:pt x="2" y="322"/>
                    </a:cubicBezTo>
                    <a:close/>
                    <a:moveTo>
                      <a:pt x="80" y="190"/>
                    </a:moveTo>
                    <a:cubicBezTo>
                      <a:pt x="83" y="186"/>
                      <a:pt x="88" y="182"/>
                      <a:pt x="94" y="178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110" y="179"/>
                      <a:pt x="110" y="179"/>
                      <a:pt x="110" y="179"/>
                    </a:cubicBezTo>
                    <a:cubicBezTo>
                      <a:pt x="111" y="184"/>
                      <a:pt x="111" y="184"/>
                      <a:pt x="111" y="184"/>
                    </a:cubicBezTo>
                    <a:cubicBezTo>
                      <a:pt x="127" y="175"/>
                      <a:pt x="127" y="175"/>
                      <a:pt x="127" y="175"/>
                    </a:cubicBezTo>
                    <a:cubicBezTo>
                      <a:pt x="118" y="187"/>
                      <a:pt x="116" y="192"/>
                      <a:pt x="119" y="192"/>
                    </a:cubicBezTo>
                    <a:cubicBezTo>
                      <a:pt x="122" y="192"/>
                      <a:pt x="133" y="178"/>
                      <a:pt x="137" y="182"/>
                    </a:cubicBezTo>
                    <a:cubicBezTo>
                      <a:pt x="129" y="194"/>
                      <a:pt x="136" y="191"/>
                      <a:pt x="150" y="180"/>
                    </a:cubicBezTo>
                    <a:cubicBezTo>
                      <a:pt x="154" y="181"/>
                      <a:pt x="145" y="189"/>
                      <a:pt x="146" y="191"/>
                    </a:cubicBezTo>
                    <a:cubicBezTo>
                      <a:pt x="148" y="192"/>
                      <a:pt x="152" y="188"/>
                      <a:pt x="162" y="181"/>
                    </a:cubicBezTo>
                    <a:cubicBezTo>
                      <a:pt x="165" y="180"/>
                      <a:pt x="170" y="173"/>
                      <a:pt x="172" y="176"/>
                    </a:cubicBezTo>
                    <a:cubicBezTo>
                      <a:pt x="172" y="180"/>
                      <a:pt x="168" y="182"/>
                      <a:pt x="167" y="184"/>
                    </a:cubicBezTo>
                    <a:cubicBezTo>
                      <a:pt x="157" y="196"/>
                      <a:pt x="159" y="194"/>
                      <a:pt x="176" y="183"/>
                    </a:cubicBezTo>
                    <a:cubicBezTo>
                      <a:pt x="179" y="182"/>
                      <a:pt x="183" y="179"/>
                      <a:pt x="185" y="180"/>
                    </a:cubicBezTo>
                    <a:cubicBezTo>
                      <a:pt x="173" y="196"/>
                      <a:pt x="178" y="192"/>
                      <a:pt x="196" y="182"/>
                    </a:cubicBezTo>
                    <a:cubicBezTo>
                      <a:pt x="198" y="181"/>
                      <a:pt x="201" y="176"/>
                      <a:pt x="204" y="180"/>
                    </a:cubicBezTo>
                    <a:cubicBezTo>
                      <a:pt x="183" y="199"/>
                      <a:pt x="186" y="201"/>
                      <a:pt x="214" y="188"/>
                    </a:cubicBezTo>
                    <a:cubicBezTo>
                      <a:pt x="201" y="202"/>
                      <a:pt x="204" y="203"/>
                      <a:pt x="224" y="190"/>
                    </a:cubicBezTo>
                    <a:cubicBezTo>
                      <a:pt x="226" y="189"/>
                      <a:pt x="229" y="190"/>
                      <a:pt x="231" y="189"/>
                    </a:cubicBezTo>
                    <a:cubicBezTo>
                      <a:pt x="222" y="198"/>
                      <a:pt x="221" y="205"/>
                      <a:pt x="225" y="202"/>
                    </a:cubicBezTo>
                    <a:cubicBezTo>
                      <a:pt x="232" y="199"/>
                      <a:pt x="240" y="196"/>
                      <a:pt x="245" y="197"/>
                    </a:cubicBezTo>
                    <a:cubicBezTo>
                      <a:pt x="236" y="205"/>
                      <a:pt x="237" y="209"/>
                      <a:pt x="248" y="207"/>
                    </a:cubicBezTo>
                    <a:cubicBezTo>
                      <a:pt x="252" y="208"/>
                      <a:pt x="248" y="213"/>
                      <a:pt x="237" y="220"/>
                    </a:cubicBezTo>
                    <a:cubicBezTo>
                      <a:pt x="235" y="223"/>
                      <a:pt x="233" y="220"/>
                      <a:pt x="231" y="213"/>
                    </a:cubicBezTo>
                    <a:cubicBezTo>
                      <a:pt x="230" y="217"/>
                      <a:pt x="228" y="217"/>
                      <a:pt x="226" y="215"/>
                    </a:cubicBezTo>
                    <a:cubicBezTo>
                      <a:pt x="224" y="231"/>
                      <a:pt x="224" y="231"/>
                      <a:pt x="224" y="231"/>
                    </a:cubicBezTo>
                    <a:cubicBezTo>
                      <a:pt x="220" y="230"/>
                      <a:pt x="220" y="230"/>
                      <a:pt x="220" y="230"/>
                    </a:cubicBezTo>
                    <a:cubicBezTo>
                      <a:pt x="220" y="221"/>
                      <a:pt x="220" y="221"/>
                      <a:pt x="220" y="221"/>
                    </a:cubicBezTo>
                    <a:cubicBezTo>
                      <a:pt x="218" y="218"/>
                      <a:pt x="216" y="218"/>
                      <a:pt x="215" y="221"/>
                    </a:cubicBezTo>
                    <a:cubicBezTo>
                      <a:pt x="212" y="233"/>
                      <a:pt x="212" y="233"/>
                      <a:pt x="212" y="233"/>
                    </a:cubicBezTo>
                    <a:cubicBezTo>
                      <a:pt x="206" y="230"/>
                      <a:pt x="206" y="230"/>
                      <a:pt x="206" y="230"/>
                    </a:cubicBezTo>
                    <a:cubicBezTo>
                      <a:pt x="204" y="234"/>
                      <a:pt x="202" y="239"/>
                      <a:pt x="197" y="242"/>
                    </a:cubicBezTo>
                    <a:cubicBezTo>
                      <a:pt x="194" y="237"/>
                      <a:pt x="191" y="238"/>
                      <a:pt x="190" y="242"/>
                    </a:cubicBezTo>
                    <a:cubicBezTo>
                      <a:pt x="188" y="243"/>
                      <a:pt x="186" y="241"/>
                      <a:pt x="184" y="242"/>
                    </a:cubicBezTo>
                    <a:cubicBezTo>
                      <a:pt x="182" y="247"/>
                      <a:pt x="180" y="249"/>
                      <a:pt x="177" y="245"/>
                    </a:cubicBezTo>
                    <a:cubicBezTo>
                      <a:pt x="172" y="248"/>
                      <a:pt x="168" y="251"/>
                      <a:pt x="163" y="256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56" y="256"/>
                      <a:pt x="152" y="260"/>
                      <a:pt x="150" y="258"/>
                    </a:cubicBezTo>
                    <a:cubicBezTo>
                      <a:pt x="146" y="254"/>
                      <a:pt x="146" y="254"/>
                      <a:pt x="146" y="254"/>
                    </a:cubicBezTo>
                    <a:cubicBezTo>
                      <a:pt x="139" y="265"/>
                      <a:pt x="139" y="265"/>
                      <a:pt x="139" y="265"/>
                    </a:cubicBezTo>
                    <a:cubicBezTo>
                      <a:pt x="128" y="268"/>
                      <a:pt x="128" y="268"/>
                      <a:pt x="128" y="268"/>
                    </a:cubicBezTo>
                    <a:cubicBezTo>
                      <a:pt x="128" y="271"/>
                      <a:pt x="132" y="271"/>
                      <a:pt x="140" y="270"/>
                    </a:cubicBezTo>
                    <a:cubicBezTo>
                      <a:pt x="149" y="269"/>
                      <a:pt x="168" y="265"/>
                      <a:pt x="181" y="261"/>
                    </a:cubicBezTo>
                    <a:cubicBezTo>
                      <a:pt x="193" y="257"/>
                      <a:pt x="207" y="255"/>
                      <a:pt x="221" y="249"/>
                    </a:cubicBezTo>
                    <a:cubicBezTo>
                      <a:pt x="233" y="244"/>
                      <a:pt x="247" y="234"/>
                      <a:pt x="260" y="227"/>
                    </a:cubicBezTo>
                    <a:cubicBezTo>
                      <a:pt x="263" y="229"/>
                      <a:pt x="261" y="236"/>
                      <a:pt x="235" y="256"/>
                    </a:cubicBezTo>
                    <a:cubicBezTo>
                      <a:pt x="223" y="252"/>
                      <a:pt x="223" y="252"/>
                      <a:pt x="223" y="252"/>
                    </a:cubicBezTo>
                    <a:cubicBezTo>
                      <a:pt x="229" y="261"/>
                      <a:pt x="229" y="261"/>
                      <a:pt x="229" y="261"/>
                    </a:cubicBezTo>
                    <a:cubicBezTo>
                      <a:pt x="226" y="265"/>
                      <a:pt x="224" y="266"/>
                      <a:pt x="221" y="265"/>
                    </a:cubicBezTo>
                    <a:cubicBezTo>
                      <a:pt x="210" y="260"/>
                      <a:pt x="210" y="260"/>
                      <a:pt x="210" y="260"/>
                    </a:cubicBezTo>
                    <a:cubicBezTo>
                      <a:pt x="213" y="271"/>
                      <a:pt x="213" y="271"/>
                      <a:pt x="213" y="271"/>
                    </a:cubicBezTo>
                    <a:cubicBezTo>
                      <a:pt x="205" y="271"/>
                      <a:pt x="202" y="261"/>
                      <a:pt x="194" y="266"/>
                    </a:cubicBezTo>
                    <a:cubicBezTo>
                      <a:pt x="197" y="275"/>
                      <a:pt x="197" y="275"/>
                      <a:pt x="197" y="275"/>
                    </a:cubicBezTo>
                    <a:cubicBezTo>
                      <a:pt x="181" y="270"/>
                      <a:pt x="181" y="270"/>
                      <a:pt x="181" y="270"/>
                    </a:cubicBezTo>
                    <a:cubicBezTo>
                      <a:pt x="184" y="281"/>
                      <a:pt x="184" y="281"/>
                      <a:pt x="184" y="281"/>
                    </a:cubicBezTo>
                    <a:cubicBezTo>
                      <a:pt x="170" y="275"/>
                      <a:pt x="170" y="275"/>
                      <a:pt x="170" y="275"/>
                    </a:cubicBezTo>
                    <a:cubicBezTo>
                      <a:pt x="167" y="281"/>
                      <a:pt x="167" y="281"/>
                      <a:pt x="167" y="281"/>
                    </a:cubicBezTo>
                    <a:cubicBezTo>
                      <a:pt x="162" y="281"/>
                      <a:pt x="160" y="282"/>
                      <a:pt x="159" y="284"/>
                    </a:cubicBezTo>
                    <a:cubicBezTo>
                      <a:pt x="192" y="290"/>
                      <a:pt x="228" y="278"/>
                      <a:pt x="264" y="260"/>
                    </a:cubicBezTo>
                    <a:cubicBezTo>
                      <a:pt x="266" y="260"/>
                      <a:pt x="267" y="261"/>
                      <a:pt x="267" y="264"/>
                    </a:cubicBezTo>
                    <a:cubicBezTo>
                      <a:pt x="264" y="279"/>
                      <a:pt x="253" y="292"/>
                      <a:pt x="237" y="303"/>
                    </a:cubicBezTo>
                    <a:cubicBezTo>
                      <a:pt x="242" y="284"/>
                      <a:pt x="242" y="284"/>
                      <a:pt x="242" y="284"/>
                    </a:cubicBezTo>
                    <a:cubicBezTo>
                      <a:pt x="231" y="289"/>
                      <a:pt x="218" y="313"/>
                      <a:pt x="209" y="316"/>
                    </a:cubicBezTo>
                    <a:cubicBezTo>
                      <a:pt x="219" y="290"/>
                      <a:pt x="219" y="290"/>
                      <a:pt x="219" y="290"/>
                    </a:cubicBezTo>
                    <a:cubicBezTo>
                      <a:pt x="190" y="314"/>
                      <a:pt x="190" y="314"/>
                      <a:pt x="190" y="314"/>
                    </a:cubicBezTo>
                    <a:cubicBezTo>
                      <a:pt x="188" y="311"/>
                      <a:pt x="191" y="304"/>
                      <a:pt x="197" y="295"/>
                    </a:cubicBezTo>
                    <a:cubicBezTo>
                      <a:pt x="189" y="295"/>
                      <a:pt x="174" y="316"/>
                      <a:pt x="172" y="314"/>
                    </a:cubicBezTo>
                    <a:cubicBezTo>
                      <a:pt x="165" y="311"/>
                      <a:pt x="176" y="305"/>
                      <a:pt x="179" y="301"/>
                    </a:cubicBezTo>
                    <a:cubicBezTo>
                      <a:pt x="171" y="300"/>
                      <a:pt x="165" y="308"/>
                      <a:pt x="159" y="311"/>
                    </a:cubicBezTo>
                    <a:cubicBezTo>
                      <a:pt x="158" y="308"/>
                      <a:pt x="162" y="303"/>
                      <a:pt x="170" y="297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46" y="303"/>
                      <a:pt x="155" y="300"/>
                      <a:pt x="157" y="293"/>
                    </a:cubicBezTo>
                    <a:cubicBezTo>
                      <a:pt x="146" y="301"/>
                      <a:pt x="136" y="306"/>
                      <a:pt x="133" y="305"/>
                    </a:cubicBezTo>
                    <a:cubicBezTo>
                      <a:pt x="141" y="293"/>
                      <a:pt x="141" y="293"/>
                      <a:pt x="141" y="293"/>
                    </a:cubicBezTo>
                    <a:cubicBezTo>
                      <a:pt x="120" y="305"/>
                      <a:pt x="120" y="305"/>
                      <a:pt x="120" y="305"/>
                    </a:cubicBezTo>
                    <a:cubicBezTo>
                      <a:pt x="133" y="291"/>
                      <a:pt x="133" y="291"/>
                      <a:pt x="133" y="291"/>
                    </a:cubicBezTo>
                    <a:cubicBezTo>
                      <a:pt x="111" y="301"/>
                      <a:pt x="111" y="301"/>
                      <a:pt x="111" y="301"/>
                    </a:cubicBezTo>
                    <a:cubicBezTo>
                      <a:pt x="117" y="290"/>
                      <a:pt x="117" y="290"/>
                      <a:pt x="117" y="290"/>
                    </a:cubicBezTo>
                    <a:cubicBezTo>
                      <a:pt x="101" y="300"/>
                      <a:pt x="101" y="300"/>
                      <a:pt x="101" y="300"/>
                    </a:cubicBezTo>
                    <a:cubicBezTo>
                      <a:pt x="107" y="287"/>
                      <a:pt x="107" y="287"/>
                      <a:pt x="107" y="287"/>
                    </a:cubicBezTo>
                    <a:cubicBezTo>
                      <a:pt x="99" y="294"/>
                      <a:pt x="92" y="298"/>
                      <a:pt x="88" y="298"/>
                    </a:cubicBezTo>
                    <a:cubicBezTo>
                      <a:pt x="92" y="293"/>
                      <a:pt x="95" y="289"/>
                      <a:pt x="95" y="285"/>
                    </a:cubicBezTo>
                    <a:cubicBezTo>
                      <a:pt x="87" y="292"/>
                      <a:pt x="80" y="296"/>
                      <a:pt x="77" y="296"/>
                    </a:cubicBezTo>
                    <a:cubicBezTo>
                      <a:pt x="80" y="285"/>
                      <a:pt x="80" y="285"/>
                      <a:pt x="80" y="285"/>
                    </a:cubicBezTo>
                    <a:cubicBezTo>
                      <a:pt x="74" y="292"/>
                      <a:pt x="67" y="296"/>
                      <a:pt x="59" y="298"/>
                    </a:cubicBezTo>
                    <a:cubicBezTo>
                      <a:pt x="67" y="286"/>
                      <a:pt x="67" y="286"/>
                      <a:pt x="67" y="286"/>
                    </a:cubicBezTo>
                    <a:cubicBezTo>
                      <a:pt x="68" y="284"/>
                      <a:pt x="67" y="282"/>
                      <a:pt x="65" y="284"/>
                    </a:cubicBezTo>
                    <a:cubicBezTo>
                      <a:pt x="48" y="297"/>
                      <a:pt x="48" y="297"/>
                      <a:pt x="48" y="297"/>
                    </a:cubicBezTo>
                    <a:cubicBezTo>
                      <a:pt x="52" y="290"/>
                      <a:pt x="54" y="286"/>
                      <a:pt x="51" y="284"/>
                    </a:cubicBezTo>
                    <a:cubicBezTo>
                      <a:pt x="40" y="290"/>
                      <a:pt x="40" y="290"/>
                      <a:pt x="40" y="290"/>
                    </a:cubicBezTo>
                    <a:cubicBezTo>
                      <a:pt x="41" y="284"/>
                      <a:pt x="41" y="284"/>
                      <a:pt x="41" y="284"/>
                    </a:cubicBezTo>
                    <a:cubicBezTo>
                      <a:pt x="27" y="298"/>
                      <a:pt x="27" y="298"/>
                      <a:pt x="27" y="298"/>
                    </a:cubicBezTo>
                    <a:cubicBezTo>
                      <a:pt x="26" y="298"/>
                      <a:pt x="28" y="294"/>
                      <a:pt x="30" y="287"/>
                    </a:cubicBezTo>
                    <a:cubicBezTo>
                      <a:pt x="16" y="297"/>
                      <a:pt x="16" y="297"/>
                      <a:pt x="16" y="297"/>
                    </a:cubicBezTo>
                    <a:cubicBezTo>
                      <a:pt x="23" y="282"/>
                      <a:pt x="35" y="272"/>
                      <a:pt x="52" y="267"/>
                    </a:cubicBezTo>
                    <a:cubicBezTo>
                      <a:pt x="72" y="261"/>
                      <a:pt x="87" y="260"/>
                      <a:pt x="99" y="258"/>
                    </a:cubicBezTo>
                    <a:cubicBezTo>
                      <a:pt x="121" y="255"/>
                      <a:pt x="135" y="253"/>
                      <a:pt x="152" y="245"/>
                    </a:cubicBezTo>
                    <a:cubicBezTo>
                      <a:pt x="160" y="242"/>
                      <a:pt x="169" y="239"/>
                      <a:pt x="179" y="231"/>
                    </a:cubicBezTo>
                    <a:cubicBezTo>
                      <a:pt x="184" y="227"/>
                      <a:pt x="182" y="226"/>
                      <a:pt x="176" y="226"/>
                    </a:cubicBezTo>
                    <a:cubicBezTo>
                      <a:pt x="154" y="228"/>
                      <a:pt x="154" y="228"/>
                      <a:pt x="154" y="228"/>
                    </a:cubicBezTo>
                    <a:cubicBezTo>
                      <a:pt x="154" y="218"/>
                      <a:pt x="154" y="218"/>
                      <a:pt x="154" y="218"/>
                    </a:cubicBezTo>
                    <a:cubicBezTo>
                      <a:pt x="146" y="229"/>
                      <a:pt x="146" y="229"/>
                      <a:pt x="146" y="229"/>
                    </a:cubicBezTo>
                    <a:cubicBezTo>
                      <a:pt x="144" y="218"/>
                      <a:pt x="144" y="218"/>
                      <a:pt x="144" y="218"/>
                    </a:cubicBezTo>
                    <a:cubicBezTo>
                      <a:pt x="136" y="238"/>
                      <a:pt x="136" y="238"/>
                      <a:pt x="136" y="238"/>
                    </a:cubicBezTo>
                    <a:cubicBezTo>
                      <a:pt x="133" y="215"/>
                      <a:pt x="133" y="215"/>
                      <a:pt x="133" y="215"/>
                    </a:cubicBezTo>
                    <a:cubicBezTo>
                      <a:pt x="128" y="240"/>
                      <a:pt x="128" y="240"/>
                      <a:pt x="128" y="240"/>
                    </a:cubicBezTo>
                    <a:cubicBezTo>
                      <a:pt x="125" y="215"/>
                      <a:pt x="125" y="215"/>
                      <a:pt x="125" y="215"/>
                    </a:cubicBezTo>
                    <a:cubicBezTo>
                      <a:pt x="116" y="244"/>
                      <a:pt x="116" y="244"/>
                      <a:pt x="116" y="244"/>
                    </a:cubicBezTo>
                    <a:cubicBezTo>
                      <a:pt x="113" y="214"/>
                      <a:pt x="113" y="214"/>
                      <a:pt x="113" y="214"/>
                    </a:cubicBezTo>
                    <a:cubicBezTo>
                      <a:pt x="107" y="244"/>
                      <a:pt x="107" y="244"/>
                      <a:pt x="107" y="244"/>
                    </a:cubicBezTo>
                    <a:cubicBezTo>
                      <a:pt x="102" y="213"/>
                      <a:pt x="102" y="213"/>
                      <a:pt x="102" y="213"/>
                    </a:cubicBezTo>
                    <a:cubicBezTo>
                      <a:pt x="98" y="244"/>
                      <a:pt x="98" y="244"/>
                      <a:pt x="98" y="244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90" y="243"/>
                      <a:pt x="90" y="243"/>
                      <a:pt x="90" y="243"/>
                    </a:cubicBezTo>
                    <a:cubicBezTo>
                      <a:pt x="82" y="215"/>
                      <a:pt x="82" y="215"/>
                      <a:pt x="82" y="215"/>
                    </a:cubicBezTo>
                    <a:cubicBezTo>
                      <a:pt x="81" y="244"/>
                      <a:pt x="81" y="244"/>
                      <a:pt x="81" y="244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70" y="241"/>
                      <a:pt x="70" y="241"/>
                      <a:pt x="70" y="241"/>
                    </a:cubicBezTo>
                    <a:cubicBezTo>
                      <a:pt x="64" y="216"/>
                      <a:pt x="64" y="216"/>
                      <a:pt x="64" y="216"/>
                    </a:cubicBezTo>
                    <a:cubicBezTo>
                      <a:pt x="61" y="239"/>
                      <a:pt x="61" y="239"/>
                      <a:pt x="61" y="239"/>
                    </a:cubicBezTo>
                    <a:cubicBezTo>
                      <a:pt x="56" y="218"/>
                      <a:pt x="56" y="218"/>
                      <a:pt x="56" y="218"/>
                    </a:cubicBezTo>
                    <a:cubicBezTo>
                      <a:pt x="53" y="241"/>
                      <a:pt x="53" y="241"/>
                      <a:pt x="53" y="241"/>
                    </a:cubicBezTo>
                    <a:cubicBezTo>
                      <a:pt x="44" y="223"/>
                      <a:pt x="40" y="209"/>
                      <a:pt x="47" y="201"/>
                    </a:cubicBezTo>
                    <a:cubicBezTo>
                      <a:pt x="56" y="191"/>
                      <a:pt x="68" y="188"/>
                      <a:pt x="80" y="190"/>
                    </a:cubicBezTo>
                    <a:close/>
                    <a:moveTo>
                      <a:pt x="151" y="123"/>
                    </a:moveTo>
                    <a:cubicBezTo>
                      <a:pt x="152" y="123"/>
                      <a:pt x="154" y="125"/>
                      <a:pt x="156" y="130"/>
                    </a:cubicBezTo>
                    <a:cubicBezTo>
                      <a:pt x="157" y="134"/>
                      <a:pt x="157" y="138"/>
                      <a:pt x="156" y="138"/>
                    </a:cubicBezTo>
                    <a:cubicBezTo>
                      <a:pt x="154" y="138"/>
                      <a:pt x="152" y="135"/>
                      <a:pt x="151" y="131"/>
                    </a:cubicBezTo>
                    <a:cubicBezTo>
                      <a:pt x="150" y="127"/>
                      <a:pt x="150" y="124"/>
                      <a:pt x="151" y="123"/>
                    </a:cubicBezTo>
                    <a:close/>
                    <a:moveTo>
                      <a:pt x="88" y="116"/>
                    </a:moveTo>
                    <a:cubicBezTo>
                      <a:pt x="97" y="101"/>
                      <a:pt x="104" y="97"/>
                      <a:pt x="109" y="108"/>
                    </a:cubicBezTo>
                    <a:cubicBezTo>
                      <a:pt x="116" y="88"/>
                      <a:pt x="122" y="87"/>
                      <a:pt x="131" y="104"/>
                    </a:cubicBezTo>
                    <a:cubicBezTo>
                      <a:pt x="143" y="104"/>
                      <a:pt x="145" y="122"/>
                      <a:pt x="143" y="148"/>
                    </a:cubicBezTo>
                    <a:cubicBezTo>
                      <a:pt x="132" y="119"/>
                      <a:pt x="132" y="119"/>
                      <a:pt x="132" y="119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25" y="105"/>
                      <a:pt x="77" y="124"/>
                      <a:pt x="88" y="116"/>
                    </a:cubicBezTo>
                    <a:close/>
                    <a:moveTo>
                      <a:pt x="292" y="8"/>
                    </a:moveTo>
                    <a:cubicBezTo>
                      <a:pt x="306" y="10"/>
                      <a:pt x="319" y="15"/>
                      <a:pt x="332" y="22"/>
                    </a:cubicBezTo>
                    <a:cubicBezTo>
                      <a:pt x="333" y="24"/>
                      <a:pt x="333" y="25"/>
                      <a:pt x="331" y="24"/>
                    </a:cubicBezTo>
                    <a:cubicBezTo>
                      <a:pt x="326" y="20"/>
                      <a:pt x="322" y="18"/>
                      <a:pt x="318" y="18"/>
                    </a:cubicBezTo>
                    <a:cubicBezTo>
                      <a:pt x="319" y="24"/>
                      <a:pt x="319" y="26"/>
                      <a:pt x="316" y="26"/>
                    </a:cubicBezTo>
                    <a:cubicBezTo>
                      <a:pt x="311" y="17"/>
                      <a:pt x="307" y="16"/>
                      <a:pt x="303" y="18"/>
                    </a:cubicBezTo>
                    <a:cubicBezTo>
                      <a:pt x="302" y="18"/>
                      <a:pt x="301" y="19"/>
                      <a:pt x="300" y="18"/>
                    </a:cubicBezTo>
                    <a:cubicBezTo>
                      <a:pt x="296" y="10"/>
                      <a:pt x="295" y="10"/>
                      <a:pt x="293" y="13"/>
                    </a:cubicBezTo>
                    <a:cubicBezTo>
                      <a:pt x="289" y="10"/>
                      <a:pt x="289" y="8"/>
                      <a:pt x="292" y="8"/>
                    </a:cubicBezTo>
                    <a:close/>
                    <a:moveTo>
                      <a:pt x="223" y="12"/>
                    </a:moveTo>
                    <a:cubicBezTo>
                      <a:pt x="220" y="14"/>
                      <a:pt x="220" y="15"/>
                      <a:pt x="222" y="16"/>
                    </a:cubicBezTo>
                    <a:cubicBezTo>
                      <a:pt x="226" y="12"/>
                      <a:pt x="231" y="11"/>
                      <a:pt x="236" y="17"/>
                    </a:cubicBezTo>
                    <a:cubicBezTo>
                      <a:pt x="236" y="9"/>
                      <a:pt x="239" y="10"/>
                      <a:pt x="246" y="19"/>
                    </a:cubicBezTo>
                    <a:cubicBezTo>
                      <a:pt x="244" y="10"/>
                      <a:pt x="246" y="7"/>
                      <a:pt x="256" y="22"/>
                    </a:cubicBezTo>
                    <a:cubicBezTo>
                      <a:pt x="256" y="14"/>
                      <a:pt x="257" y="13"/>
                      <a:pt x="264" y="26"/>
                    </a:cubicBezTo>
                    <a:cubicBezTo>
                      <a:pt x="266" y="29"/>
                      <a:pt x="268" y="29"/>
                      <a:pt x="268" y="27"/>
                    </a:cubicBezTo>
                    <a:cubicBezTo>
                      <a:pt x="264" y="13"/>
                      <a:pt x="266" y="14"/>
                      <a:pt x="274" y="29"/>
                    </a:cubicBezTo>
                    <a:cubicBezTo>
                      <a:pt x="277" y="32"/>
                      <a:pt x="278" y="32"/>
                      <a:pt x="278" y="30"/>
                    </a:cubicBezTo>
                    <a:cubicBezTo>
                      <a:pt x="277" y="20"/>
                      <a:pt x="282" y="22"/>
                      <a:pt x="291" y="36"/>
                    </a:cubicBezTo>
                    <a:cubicBezTo>
                      <a:pt x="293" y="39"/>
                      <a:pt x="295" y="40"/>
                      <a:pt x="295" y="37"/>
                    </a:cubicBezTo>
                    <a:cubicBezTo>
                      <a:pt x="293" y="29"/>
                      <a:pt x="297" y="29"/>
                      <a:pt x="305" y="39"/>
                    </a:cubicBezTo>
                    <a:cubicBezTo>
                      <a:pt x="311" y="39"/>
                      <a:pt x="320" y="44"/>
                      <a:pt x="331" y="53"/>
                    </a:cubicBezTo>
                    <a:cubicBezTo>
                      <a:pt x="332" y="55"/>
                      <a:pt x="333" y="56"/>
                      <a:pt x="335" y="55"/>
                    </a:cubicBezTo>
                    <a:cubicBezTo>
                      <a:pt x="329" y="44"/>
                      <a:pt x="336" y="48"/>
                      <a:pt x="346" y="55"/>
                    </a:cubicBezTo>
                    <a:cubicBezTo>
                      <a:pt x="352" y="52"/>
                      <a:pt x="353" y="50"/>
                      <a:pt x="349" y="49"/>
                    </a:cubicBezTo>
                    <a:cubicBezTo>
                      <a:pt x="328" y="42"/>
                      <a:pt x="311" y="34"/>
                      <a:pt x="298" y="24"/>
                    </a:cubicBezTo>
                    <a:cubicBezTo>
                      <a:pt x="284" y="13"/>
                      <a:pt x="278" y="16"/>
                      <a:pt x="261" y="6"/>
                    </a:cubicBezTo>
                    <a:cubicBezTo>
                      <a:pt x="247" y="0"/>
                      <a:pt x="234" y="3"/>
                      <a:pt x="223" y="12"/>
                    </a:cubicBezTo>
                    <a:close/>
                    <a:moveTo>
                      <a:pt x="192" y="32"/>
                    </a:moveTo>
                    <a:cubicBezTo>
                      <a:pt x="185" y="34"/>
                      <a:pt x="185" y="37"/>
                      <a:pt x="192" y="39"/>
                    </a:cubicBezTo>
                    <a:cubicBezTo>
                      <a:pt x="195" y="39"/>
                      <a:pt x="197" y="39"/>
                      <a:pt x="200" y="39"/>
                    </a:cubicBezTo>
                    <a:cubicBezTo>
                      <a:pt x="204" y="38"/>
                      <a:pt x="206" y="39"/>
                      <a:pt x="208" y="42"/>
                    </a:cubicBezTo>
                    <a:cubicBezTo>
                      <a:pt x="211" y="48"/>
                      <a:pt x="215" y="51"/>
                      <a:pt x="218" y="49"/>
                    </a:cubicBezTo>
                    <a:cubicBezTo>
                      <a:pt x="220" y="47"/>
                      <a:pt x="206" y="37"/>
                      <a:pt x="213" y="37"/>
                    </a:cubicBezTo>
                    <a:cubicBezTo>
                      <a:pt x="216" y="37"/>
                      <a:pt x="216" y="37"/>
                      <a:pt x="216" y="37"/>
                    </a:cubicBezTo>
                    <a:cubicBezTo>
                      <a:pt x="227" y="47"/>
                      <a:pt x="237" y="53"/>
                      <a:pt x="236" y="51"/>
                    </a:cubicBezTo>
                    <a:cubicBezTo>
                      <a:pt x="232" y="40"/>
                      <a:pt x="232" y="40"/>
                      <a:pt x="232" y="40"/>
                    </a:cubicBezTo>
                    <a:cubicBezTo>
                      <a:pt x="231" y="36"/>
                      <a:pt x="236" y="38"/>
                      <a:pt x="239" y="40"/>
                    </a:cubicBezTo>
                    <a:cubicBezTo>
                      <a:pt x="253" y="53"/>
                      <a:pt x="253" y="53"/>
                      <a:pt x="253" y="53"/>
                    </a:cubicBezTo>
                    <a:cubicBezTo>
                      <a:pt x="255" y="55"/>
                      <a:pt x="253" y="51"/>
                      <a:pt x="250" y="43"/>
                    </a:cubicBezTo>
                    <a:cubicBezTo>
                      <a:pt x="249" y="40"/>
                      <a:pt x="253" y="40"/>
                      <a:pt x="255" y="43"/>
                    </a:cubicBezTo>
                    <a:cubicBezTo>
                      <a:pt x="264" y="52"/>
                      <a:pt x="274" y="66"/>
                      <a:pt x="274" y="61"/>
                    </a:cubicBezTo>
                    <a:cubicBezTo>
                      <a:pt x="274" y="55"/>
                      <a:pt x="274" y="55"/>
                      <a:pt x="274" y="55"/>
                    </a:cubicBezTo>
                    <a:cubicBezTo>
                      <a:pt x="274" y="53"/>
                      <a:pt x="277" y="53"/>
                      <a:pt x="279" y="55"/>
                    </a:cubicBezTo>
                    <a:cubicBezTo>
                      <a:pt x="284" y="61"/>
                      <a:pt x="291" y="67"/>
                      <a:pt x="290" y="64"/>
                    </a:cubicBezTo>
                    <a:cubicBezTo>
                      <a:pt x="289" y="60"/>
                      <a:pt x="289" y="60"/>
                      <a:pt x="289" y="60"/>
                    </a:cubicBezTo>
                    <a:cubicBezTo>
                      <a:pt x="288" y="56"/>
                      <a:pt x="291" y="56"/>
                      <a:pt x="295" y="60"/>
                    </a:cubicBezTo>
                    <a:cubicBezTo>
                      <a:pt x="309" y="72"/>
                      <a:pt x="309" y="72"/>
                      <a:pt x="309" y="72"/>
                    </a:cubicBezTo>
                    <a:cubicBezTo>
                      <a:pt x="313" y="74"/>
                      <a:pt x="315" y="73"/>
                      <a:pt x="314" y="71"/>
                    </a:cubicBezTo>
                    <a:cubicBezTo>
                      <a:pt x="311" y="68"/>
                      <a:pt x="311" y="68"/>
                      <a:pt x="311" y="68"/>
                    </a:cubicBezTo>
                    <a:cubicBezTo>
                      <a:pt x="309" y="64"/>
                      <a:pt x="311" y="64"/>
                      <a:pt x="314" y="66"/>
                    </a:cubicBezTo>
                    <a:cubicBezTo>
                      <a:pt x="327" y="76"/>
                      <a:pt x="327" y="76"/>
                      <a:pt x="327" y="76"/>
                    </a:cubicBezTo>
                    <a:cubicBezTo>
                      <a:pt x="330" y="77"/>
                      <a:pt x="330" y="75"/>
                      <a:pt x="326" y="69"/>
                    </a:cubicBezTo>
                    <a:cubicBezTo>
                      <a:pt x="333" y="69"/>
                      <a:pt x="333" y="69"/>
                      <a:pt x="333" y="69"/>
                    </a:cubicBezTo>
                    <a:cubicBezTo>
                      <a:pt x="335" y="74"/>
                      <a:pt x="338" y="75"/>
                      <a:pt x="345" y="78"/>
                    </a:cubicBezTo>
                    <a:cubicBezTo>
                      <a:pt x="347" y="79"/>
                      <a:pt x="348" y="77"/>
                      <a:pt x="351" y="76"/>
                    </a:cubicBezTo>
                    <a:cubicBezTo>
                      <a:pt x="369" y="70"/>
                      <a:pt x="369" y="70"/>
                      <a:pt x="369" y="70"/>
                    </a:cubicBezTo>
                    <a:cubicBezTo>
                      <a:pt x="375" y="68"/>
                      <a:pt x="374" y="64"/>
                      <a:pt x="369" y="66"/>
                    </a:cubicBezTo>
                    <a:cubicBezTo>
                      <a:pt x="343" y="72"/>
                      <a:pt x="316" y="60"/>
                      <a:pt x="287" y="44"/>
                    </a:cubicBezTo>
                    <a:cubicBezTo>
                      <a:pt x="249" y="23"/>
                      <a:pt x="218" y="23"/>
                      <a:pt x="192" y="32"/>
                    </a:cubicBezTo>
                    <a:close/>
                    <a:moveTo>
                      <a:pt x="446" y="46"/>
                    </a:moveTo>
                    <a:cubicBezTo>
                      <a:pt x="447" y="47"/>
                      <a:pt x="446" y="49"/>
                      <a:pt x="444" y="52"/>
                    </a:cubicBezTo>
                    <a:cubicBezTo>
                      <a:pt x="442" y="53"/>
                      <a:pt x="440" y="54"/>
                      <a:pt x="439" y="53"/>
                    </a:cubicBezTo>
                    <a:cubicBezTo>
                      <a:pt x="438" y="52"/>
                      <a:pt x="439" y="50"/>
                      <a:pt x="441" y="48"/>
                    </a:cubicBezTo>
                    <a:cubicBezTo>
                      <a:pt x="443" y="46"/>
                      <a:pt x="445" y="45"/>
                      <a:pt x="446" y="46"/>
                    </a:cubicBezTo>
                    <a:close/>
                    <a:moveTo>
                      <a:pt x="466" y="51"/>
                    </a:moveTo>
                    <a:cubicBezTo>
                      <a:pt x="461" y="48"/>
                      <a:pt x="460" y="55"/>
                      <a:pt x="467" y="53"/>
                    </a:cubicBezTo>
                    <a:cubicBezTo>
                      <a:pt x="477" y="44"/>
                      <a:pt x="477" y="44"/>
                      <a:pt x="477" y="44"/>
                    </a:cubicBezTo>
                    <a:cubicBezTo>
                      <a:pt x="482" y="35"/>
                      <a:pt x="479" y="46"/>
                      <a:pt x="482" y="45"/>
                    </a:cubicBezTo>
                    <a:cubicBezTo>
                      <a:pt x="486" y="44"/>
                      <a:pt x="492" y="33"/>
                      <a:pt x="490" y="29"/>
                    </a:cubicBezTo>
                    <a:cubicBezTo>
                      <a:pt x="499" y="24"/>
                      <a:pt x="499" y="24"/>
                      <a:pt x="499" y="24"/>
                    </a:cubicBezTo>
                    <a:cubicBezTo>
                      <a:pt x="504" y="20"/>
                      <a:pt x="503" y="18"/>
                      <a:pt x="496" y="19"/>
                    </a:cubicBezTo>
                    <a:cubicBezTo>
                      <a:pt x="488" y="25"/>
                      <a:pt x="480" y="32"/>
                      <a:pt x="473" y="41"/>
                    </a:cubicBezTo>
                    <a:lnTo>
                      <a:pt x="466" y="51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5" name="Freeform 8"/>
              <p:cNvSpPr>
                <a:spLocks/>
              </p:cNvSpPr>
              <p:nvPr userDrawn="1"/>
            </p:nvSpPr>
            <p:spPr bwMode="auto">
              <a:xfrm>
                <a:off x="-828600" y="5691717"/>
                <a:ext cx="573925" cy="697383"/>
              </a:xfrm>
              <a:custGeom>
                <a:avLst/>
                <a:gdLst>
                  <a:gd name="T0" fmla="*/ 0 w 1298"/>
                  <a:gd name="T1" fmla="*/ 0 h 1542"/>
                  <a:gd name="T2" fmla="*/ 649 w 1298"/>
                  <a:gd name="T3" fmla="*/ 0 h 1542"/>
                  <a:gd name="T4" fmla="*/ 1298 w 1298"/>
                  <a:gd name="T5" fmla="*/ 0 h 1542"/>
                  <a:gd name="T6" fmla="*/ 1298 w 1298"/>
                  <a:gd name="T7" fmla="*/ 1222 h 1542"/>
                  <a:gd name="T8" fmla="*/ 1050 w 1298"/>
                  <a:gd name="T9" fmla="*/ 1447 h 1542"/>
                  <a:gd name="T10" fmla="*/ 897 w 1298"/>
                  <a:gd name="T11" fmla="*/ 1447 h 1542"/>
                  <a:gd name="T12" fmla="*/ 649 w 1298"/>
                  <a:gd name="T13" fmla="*/ 1542 h 1542"/>
                  <a:gd name="T14" fmla="*/ 401 w 1298"/>
                  <a:gd name="T15" fmla="*/ 1447 h 1542"/>
                  <a:gd name="T16" fmla="*/ 248 w 1298"/>
                  <a:gd name="T17" fmla="*/ 1447 h 1542"/>
                  <a:gd name="T18" fmla="*/ 0 w 1298"/>
                  <a:gd name="T19" fmla="*/ 1222 h 1542"/>
                  <a:gd name="T20" fmla="*/ 0 w 1298"/>
                  <a:gd name="T21" fmla="*/ 0 h 1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8" h="1542">
                    <a:moveTo>
                      <a:pt x="0" y="0"/>
                    </a:moveTo>
                    <a:cubicBezTo>
                      <a:pt x="649" y="0"/>
                      <a:pt x="649" y="0"/>
                      <a:pt x="649" y="0"/>
                    </a:cubicBezTo>
                    <a:cubicBezTo>
                      <a:pt x="1298" y="0"/>
                      <a:pt x="1298" y="0"/>
                      <a:pt x="1298" y="0"/>
                    </a:cubicBezTo>
                    <a:cubicBezTo>
                      <a:pt x="1298" y="1222"/>
                      <a:pt x="1298" y="1222"/>
                      <a:pt x="1298" y="1222"/>
                    </a:cubicBezTo>
                    <a:cubicBezTo>
                      <a:pt x="1298" y="1354"/>
                      <a:pt x="1214" y="1447"/>
                      <a:pt x="1050" y="1447"/>
                    </a:cubicBezTo>
                    <a:cubicBezTo>
                      <a:pt x="897" y="1447"/>
                      <a:pt x="897" y="1447"/>
                      <a:pt x="897" y="1447"/>
                    </a:cubicBezTo>
                    <a:cubicBezTo>
                      <a:pt x="780" y="1447"/>
                      <a:pt x="704" y="1487"/>
                      <a:pt x="649" y="1542"/>
                    </a:cubicBezTo>
                    <a:cubicBezTo>
                      <a:pt x="594" y="1487"/>
                      <a:pt x="518" y="1447"/>
                      <a:pt x="401" y="1447"/>
                    </a:cubicBezTo>
                    <a:cubicBezTo>
                      <a:pt x="248" y="1447"/>
                      <a:pt x="248" y="1447"/>
                      <a:pt x="248" y="1447"/>
                    </a:cubicBezTo>
                    <a:cubicBezTo>
                      <a:pt x="84" y="1447"/>
                      <a:pt x="0" y="1354"/>
                      <a:pt x="0" y="1222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9050">
                <a:solidFill>
                  <a:srgbClr val="D6283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142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2659286"/>
              </p:ext>
            </p:extLst>
          </p:nvPr>
        </p:nvGraphicFramePr>
        <p:xfrm>
          <a:off x="1061" y="1059"/>
          <a:ext cx="1057" cy="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67" imgH="569" progId="TCLayout.ActiveDocument.1">
                  <p:embed/>
                </p:oleObj>
              </mc:Choice>
              <mc:Fallback>
                <p:oleObj name="Слайд think-cell" r:id="rId4" imgW="567" imgH="569" progId="TCLayout.ActiveDocument.1">
                  <p:embed/>
                  <p:pic>
                    <p:nvPicPr>
                      <p:cNvPr id="7" name="Объект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1" y="1059"/>
                        <a:ext cx="1057" cy="1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/>
          <p:cNvSpPr/>
          <p:nvPr userDrawn="1">
            <p:custDataLst>
              <p:tags r:id="rId2"/>
            </p:custDataLst>
          </p:nvPr>
        </p:nvSpPr>
        <p:spPr>
          <a:xfrm>
            <a:off x="2" y="2"/>
            <a:ext cx="105801" cy="105825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ru-RU" sz="2400" b="1" i="0" baseline="0" dirty="0">
              <a:solidFill>
                <a:schemeClr val="tx1"/>
              </a:solidFill>
              <a:latin typeface="Moscow Sans"/>
              <a:ea typeface="+mj-ea"/>
              <a:cs typeface="+mj-cs"/>
              <a:sym typeface="Moscow Sans"/>
            </a:endParaRPr>
          </a:p>
        </p:txBody>
      </p:sp>
      <p:sp>
        <p:nvSpPr>
          <p:cNvPr id="2" name="McK 2. Slide Title"/>
          <p:cNvSpPr>
            <a:spLocks noGrp="1"/>
          </p:cNvSpPr>
          <p:nvPr>
            <p:ph type="title" hasCustomPrompt="1"/>
          </p:nvPr>
        </p:nvSpPr>
        <p:spPr>
          <a:xfrm>
            <a:off x="301537" y="149830"/>
            <a:ext cx="10944121" cy="36933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/>
            </a:lvl1pPr>
          </a:lstStyle>
          <a:p>
            <a:pPr lvl="0" defTabSz="1087295">
              <a:tabLst>
                <a:tab pos="433762" algn="l"/>
              </a:tabLst>
            </a:pPr>
            <a:r>
              <a:rPr lang="ru-RU" dirty="0"/>
              <a:t>Заголовок слайда</a:t>
            </a:r>
            <a:endParaRPr lang="en-US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69490" y="6468315"/>
            <a:ext cx="9992590" cy="138499"/>
          </a:xfr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lang="ru-RU" sz="900" b="0" dirty="0">
                <a:solidFill>
                  <a:srgbClr val="969DAC"/>
                </a:solidFill>
                <a:latin typeface="+mn-lt"/>
              </a:defRPr>
            </a:lvl1pPr>
          </a:lstStyle>
          <a:p>
            <a:pPr lvl="0">
              <a:buNone/>
            </a:pPr>
            <a:r>
              <a:rPr lang="ru-RU" dirty="0"/>
              <a:t>Источник:</a:t>
            </a:r>
          </a:p>
        </p:txBody>
      </p:sp>
      <p:sp>
        <p:nvSpPr>
          <p:cNvPr id="11" name="Rectangle 286"/>
          <p:cNvSpPr>
            <a:spLocks noGrp="1" noChangeArrowheads="1"/>
          </p:cNvSpPr>
          <p:nvPr>
            <p:ph idx="12"/>
          </p:nvPr>
        </p:nvSpPr>
        <p:spPr bwMode="auto">
          <a:xfrm>
            <a:off x="301536" y="1052127"/>
            <a:ext cx="568968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888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1" y="556260"/>
            <a:ext cx="12190414" cy="28956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graphicFrame>
        <p:nvGraphicFramePr>
          <p:cNvPr id="7" name="Объект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77858"/>
              </p:ext>
            </p:extLst>
          </p:nvPr>
        </p:nvGraphicFramePr>
        <p:xfrm>
          <a:off x="1061" y="1059"/>
          <a:ext cx="1057" cy="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4" imgW="567" imgH="569" progId="TCLayout.ActiveDocument.1">
                  <p:embed/>
                </p:oleObj>
              </mc:Choice>
              <mc:Fallback>
                <p:oleObj name="Слайд think-cell" r:id="rId4" imgW="567" imgH="5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1" y="1059"/>
                        <a:ext cx="1057" cy="1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/>
          <p:cNvSpPr/>
          <p:nvPr userDrawn="1">
            <p:custDataLst>
              <p:tags r:id="rId2"/>
            </p:custDataLst>
          </p:nvPr>
        </p:nvSpPr>
        <p:spPr>
          <a:xfrm>
            <a:off x="2" y="2"/>
            <a:ext cx="105801" cy="105825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ru-RU" sz="2400" b="1" i="0" baseline="0" dirty="0">
              <a:solidFill>
                <a:schemeClr val="tx1"/>
              </a:solidFill>
              <a:latin typeface="Moscow Sans"/>
              <a:ea typeface="+mj-ea"/>
              <a:cs typeface="+mj-cs"/>
              <a:sym typeface="Moscow Sans"/>
            </a:endParaRPr>
          </a:p>
        </p:txBody>
      </p:sp>
      <p:sp>
        <p:nvSpPr>
          <p:cNvPr id="2" name="McK 2. Slide Title"/>
          <p:cNvSpPr>
            <a:spLocks noGrp="1"/>
          </p:cNvSpPr>
          <p:nvPr>
            <p:ph type="title" hasCustomPrompt="1"/>
          </p:nvPr>
        </p:nvSpPr>
        <p:spPr>
          <a:xfrm>
            <a:off x="301537" y="149830"/>
            <a:ext cx="10944121" cy="738664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lang="en-US" dirty="0"/>
            </a:lvl1pPr>
          </a:lstStyle>
          <a:p>
            <a:pPr lvl="0" defTabSz="1087295">
              <a:tabLst>
                <a:tab pos="433762" algn="l"/>
              </a:tabLst>
            </a:pPr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слайда</a:t>
            </a:r>
            <a:endParaRPr lang="en-US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69490" y="6468315"/>
            <a:ext cx="9992590" cy="138499"/>
          </a:xfr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lang="ru-RU" sz="900" b="0" dirty="0">
                <a:solidFill>
                  <a:srgbClr val="969DAC"/>
                </a:solidFill>
                <a:latin typeface="+mn-lt"/>
              </a:defRPr>
            </a:lvl1pPr>
          </a:lstStyle>
          <a:p>
            <a:pPr lvl="0">
              <a:buNone/>
            </a:pPr>
            <a:r>
              <a:rPr lang="ru-RU" dirty="0"/>
              <a:t>Источник:</a:t>
            </a:r>
          </a:p>
        </p:txBody>
      </p:sp>
      <p:sp>
        <p:nvSpPr>
          <p:cNvPr id="11" name="Rectangle 286"/>
          <p:cNvSpPr>
            <a:spLocks noGrp="1" noChangeArrowheads="1"/>
          </p:cNvSpPr>
          <p:nvPr>
            <p:ph idx="12"/>
          </p:nvPr>
        </p:nvSpPr>
        <p:spPr bwMode="auto">
          <a:xfrm>
            <a:off x="301536" y="1471227"/>
            <a:ext cx="568968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301536" y="938475"/>
            <a:ext cx="11588131" cy="79104"/>
            <a:chOff x="301536" y="565095"/>
            <a:chExt cx="11588131" cy="79104"/>
          </a:xfrm>
        </p:grpSpPr>
        <p:sp>
          <p:nvSpPr>
            <p:cNvPr id="9" name="object 29">
              <a:extLst>
                <a:ext uri="{FF2B5EF4-FFF2-40B4-BE49-F238E27FC236}">
                  <a16:creationId xmlns:a16="http://schemas.microsoft.com/office/drawing/2014/main" id="{E8FD8507-009D-B3AA-37F9-3709CBD160FC}"/>
                </a:ext>
              </a:extLst>
            </p:cNvPr>
            <p:cNvSpPr/>
            <p:nvPr/>
          </p:nvSpPr>
          <p:spPr>
            <a:xfrm>
              <a:off x="710802" y="604647"/>
              <a:ext cx="11178865" cy="0"/>
            </a:xfrm>
            <a:prstGeom prst="line">
              <a:avLst/>
            </a:prstGeom>
            <a:noFill/>
            <a:ln w="9474" cap="flat">
              <a:solidFill>
                <a:srgbClr val="808080"/>
              </a:solidFill>
              <a:prstDash val="dot"/>
              <a:round/>
            </a:ln>
            <a:effectLst/>
          </p:spPr>
          <p:txBody>
            <a:bodyPr wrap="square" lIns="42199" tIns="42199" rIns="42199" bIns="42199" numCol="1" anchor="t">
              <a:noAutofit/>
            </a:bodyPr>
            <a:lstStyle/>
            <a:p>
              <a:pPr defTabSz="914406" hangingPunct="0">
                <a:defRPr sz="1700">
                  <a:latin typeface="Arial"/>
                  <a:ea typeface="Arial"/>
                  <a:cs typeface="Arial"/>
                  <a:sym typeface="Arial"/>
                </a:defRPr>
              </a:pPr>
              <a:endParaRPr sz="1569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Овал 9"/>
            <p:cNvSpPr>
              <a:spLocks/>
            </p:cNvSpPr>
            <p:nvPr userDrawn="1"/>
          </p:nvSpPr>
          <p:spPr>
            <a:xfrm>
              <a:off x="301536" y="565095"/>
              <a:ext cx="79104" cy="79104"/>
            </a:xfrm>
            <a:prstGeom prst="ellipse">
              <a:avLst/>
            </a:prstGeom>
            <a:solidFill>
              <a:srgbClr val="4E4D4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12" name="Овал 11"/>
            <p:cNvSpPr>
              <a:spLocks/>
            </p:cNvSpPr>
            <p:nvPr userDrawn="1"/>
          </p:nvSpPr>
          <p:spPr>
            <a:xfrm>
              <a:off x="437958" y="565095"/>
              <a:ext cx="79104" cy="79104"/>
            </a:xfrm>
            <a:prstGeom prst="ellipse">
              <a:avLst/>
            </a:prstGeom>
            <a:solidFill>
              <a:srgbClr val="AAAAAA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>
              <a:spLocks/>
            </p:cNvSpPr>
            <p:nvPr userDrawn="1"/>
          </p:nvSpPr>
          <p:spPr>
            <a:xfrm>
              <a:off x="574380" y="565095"/>
              <a:ext cx="79104" cy="79104"/>
            </a:xfrm>
            <a:prstGeom prst="ellipse">
              <a:avLst/>
            </a:prstGeom>
            <a:solidFill>
              <a:srgbClr val="D4D3D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00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11796531"/>
              </p:ext>
            </p:extLst>
          </p:nvPr>
        </p:nvGraphicFramePr>
        <p:xfrm>
          <a:off x="1061" y="1059"/>
          <a:ext cx="1057" cy="1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7" imgW="567" imgH="569" progId="TCLayout.ActiveDocument.1">
                  <p:embed/>
                </p:oleObj>
              </mc:Choice>
              <mc:Fallback>
                <p:oleObj name="Слайд think-cell" r:id="rId7" imgW="567" imgH="569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1" y="1059"/>
                        <a:ext cx="1057" cy="10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/>
          <p:cNvSpPr/>
          <p:nvPr>
            <p:custDataLst>
              <p:tags r:id="rId6"/>
            </p:custDataLst>
          </p:nvPr>
        </p:nvSpPr>
        <p:spPr>
          <a:xfrm>
            <a:off x="2" y="2"/>
            <a:ext cx="105801" cy="105825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 eaLnBrk="1"/>
            <a:endParaRPr lang="ru-RU" sz="2400" b="1" i="0" baseline="0" dirty="0">
              <a:solidFill>
                <a:schemeClr val="tx1"/>
              </a:solidFill>
              <a:latin typeface="Moscow Sans"/>
              <a:ea typeface="+mj-ea"/>
              <a:cs typeface="+mj-cs"/>
              <a:sym typeface="Moscow Sans"/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1536" y="1052127"/>
            <a:ext cx="567337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  <a:endParaRPr lang="en-US" dirty="0"/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  <a:endParaRPr lang="en-US" dirty="0"/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301536" y="149830"/>
            <a:ext cx="111704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1087295">
              <a:tabLst>
                <a:tab pos="433762" algn="l"/>
              </a:tabLst>
            </a:pPr>
            <a:r>
              <a:rPr lang="ru-RU" dirty="0"/>
              <a:t>Заголовок слайда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5950" y="1035260"/>
            <a:ext cx="5800434" cy="633467"/>
            <a:chOff x="915" y="639"/>
            <a:chExt cx="2686" cy="391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39"/>
              <a:ext cx="2686" cy="39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/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12" name="Slide Number"/>
          <p:cNvSpPr txBox="1">
            <a:spLocks/>
          </p:cNvSpPr>
          <p:nvPr/>
        </p:nvSpPr>
        <p:spPr>
          <a:xfrm>
            <a:off x="11619916" y="6472629"/>
            <a:ext cx="283974" cy="129873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algn="r"/>
            <a:fld id="{42C328C1-A84F-4A39-A664-DBA00541A8C6}" type="slidenum">
              <a:rPr lang="en-US" sz="900" smtClean="0">
                <a:solidFill>
                  <a:schemeClr val="accent2"/>
                </a:solidFill>
                <a:latin typeface="+mj-lt"/>
              </a:rPr>
              <a:pPr lvl="0" algn="r"/>
              <a:t>‹#›</a:t>
            </a:fld>
            <a:endParaRPr lang="en-US" sz="9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12" name="Freeform 89">
            <a:extLst>
              <a:ext uri="{FF2B5EF4-FFF2-40B4-BE49-F238E27FC236}">
                <a16:creationId xmlns:a16="http://schemas.microsoft.com/office/drawing/2014/main" id="{74D841B8-E54E-8AE4-E77B-BFF61908EFBA}"/>
              </a:ext>
            </a:extLst>
          </p:cNvPr>
          <p:cNvSpPr>
            <a:spLocks noEditPoints="1"/>
          </p:cNvSpPr>
          <p:nvPr/>
        </p:nvSpPr>
        <p:spPr bwMode="auto">
          <a:xfrm>
            <a:off x="11571810" y="138666"/>
            <a:ext cx="317858" cy="381430"/>
          </a:xfrm>
          <a:custGeom>
            <a:avLst/>
            <a:gdLst>
              <a:gd name="T0" fmla="*/ 437 w 618"/>
              <a:gd name="T1" fmla="*/ 308 h 743"/>
              <a:gd name="T2" fmla="*/ 308 w 618"/>
              <a:gd name="T3" fmla="*/ 179 h 743"/>
              <a:gd name="T4" fmla="*/ 181 w 618"/>
              <a:gd name="T5" fmla="*/ 308 h 743"/>
              <a:gd name="T6" fmla="*/ 308 w 618"/>
              <a:gd name="T7" fmla="*/ 435 h 743"/>
              <a:gd name="T8" fmla="*/ 437 w 618"/>
              <a:gd name="T9" fmla="*/ 308 h 743"/>
              <a:gd name="T10" fmla="*/ 231 w 618"/>
              <a:gd name="T11" fmla="*/ 308 h 743"/>
              <a:gd name="T12" fmla="*/ 308 w 618"/>
              <a:gd name="T13" fmla="*/ 229 h 743"/>
              <a:gd name="T14" fmla="*/ 387 w 618"/>
              <a:gd name="T15" fmla="*/ 308 h 743"/>
              <a:gd name="T16" fmla="*/ 308 w 618"/>
              <a:gd name="T17" fmla="*/ 385 h 743"/>
              <a:gd name="T18" fmla="*/ 231 w 618"/>
              <a:gd name="T19" fmla="*/ 308 h 743"/>
              <a:gd name="T20" fmla="*/ 618 w 618"/>
              <a:gd name="T21" fmla="*/ 308 h 743"/>
              <a:gd name="T22" fmla="*/ 527 w 618"/>
              <a:gd name="T23" fmla="*/ 526 h 743"/>
              <a:gd name="T24" fmla="*/ 308 w 618"/>
              <a:gd name="T25" fmla="*/ 743 h 743"/>
              <a:gd name="T26" fmla="*/ 273 w 618"/>
              <a:gd name="T27" fmla="*/ 708 h 743"/>
              <a:gd name="T28" fmla="*/ 492 w 618"/>
              <a:gd name="T29" fmla="*/ 490 h 743"/>
              <a:gd name="T30" fmla="*/ 568 w 618"/>
              <a:gd name="T31" fmla="*/ 308 h 743"/>
              <a:gd name="T32" fmla="*/ 308 w 618"/>
              <a:gd name="T33" fmla="*/ 50 h 743"/>
              <a:gd name="T34" fmla="*/ 50 w 618"/>
              <a:gd name="T35" fmla="*/ 308 h 743"/>
              <a:gd name="T36" fmla="*/ 126 w 618"/>
              <a:gd name="T37" fmla="*/ 490 h 743"/>
              <a:gd name="T38" fmla="*/ 134 w 618"/>
              <a:gd name="T39" fmla="*/ 508 h 743"/>
              <a:gd name="T40" fmla="*/ 108 w 618"/>
              <a:gd name="T41" fmla="*/ 532 h 743"/>
              <a:gd name="T42" fmla="*/ 91 w 618"/>
              <a:gd name="T43" fmla="*/ 526 h 743"/>
              <a:gd name="T44" fmla="*/ 0 w 618"/>
              <a:gd name="T45" fmla="*/ 308 h 743"/>
              <a:gd name="T46" fmla="*/ 308 w 618"/>
              <a:gd name="T47" fmla="*/ 0 h 743"/>
              <a:gd name="T48" fmla="*/ 618 w 618"/>
              <a:gd name="T49" fmla="*/ 308 h 743"/>
              <a:gd name="T50" fmla="*/ 463 w 618"/>
              <a:gd name="T51" fmla="*/ 461 h 743"/>
              <a:gd name="T52" fmla="*/ 245 w 618"/>
              <a:gd name="T53" fmla="*/ 680 h 743"/>
              <a:gd name="T54" fmla="*/ 210 w 618"/>
              <a:gd name="T55" fmla="*/ 645 h 743"/>
              <a:gd name="T56" fmla="*/ 427 w 618"/>
              <a:gd name="T57" fmla="*/ 426 h 743"/>
              <a:gd name="T58" fmla="*/ 477 w 618"/>
              <a:gd name="T59" fmla="*/ 308 h 743"/>
              <a:gd name="T60" fmla="*/ 308 w 618"/>
              <a:gd name="T61" fmla="*/ 139 h 743"/>
              <a:gd name="T62" fmla="*/ 141 w 618"/>
              <a:gd name="T63" fmla="*/ 308 h 743"/>
              <a:gd name="T64" fmla="*/ 189 w 618"/>
              <a:gd name="T65" fmla="*/ 426 h 743"/>
              <a:gd name="T66" fmla="*/ 197 w 618"/>
              <a:gd name="T67" fmla="*/ 443 h 743"/>
              <a:gd name="T68" fmla="*/ 173 w 618"/>
              <a:gd name="T69" fmla="*/ 469 h 743"/>
              <a:gd name="T70" fmla="*/ 155 w 618"/>
              <a:gd name="T71" fmla="*/ 461 h 743"/>
              <a:gd name="T72" fmla="*/ 91 w 618"/>
              <a:gd name="T73" fmla="*/ 308 h 743"/>
              <a:gd name="T74" fmla="*/ 308 w 618"/>
              <a:gd name="T75" fmla="*/ 89 h 743"/>
              <a:gd name="T76" fmla="*/ 527 w 618"/>
              <a:gd name="T77" fmla="*/ 308 h 743"/>
              <a:gd name="T78" fmla="*/ 463 w 618"/>
              <a:gd name="T79" fmla="*/ 461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18" h="743">
                <a:moveTo>
                  <a:pt x="437" y="308"/>
                </a:moveTo>
                <a:cubicBezTo>
                  <a:pt x="437" y="237"/>
                  <a:pt x="379" y="179"/>
                  <a:pt x="308" y="179"/>
                </a:cubicBezTo>
                <a:cubicBezTo>
                  <a:pt x="239" y="179"/>
                  <a:pt x="181" y="237"/>
                  <a:pt x="181" y="308"/>
                </a:cubicBezTo>
                <a:cubicBezTo>
                  <a:pt x="181" y="379"/>
                  <a:pt x="239" y="435"/>
                  <a:pt x="308" y="435"/>
                </a:cubicBezTo>
                <a:cubicBezTo>
                  <a:pt x="379" y="435"/>
                  <a:pt x="437" y="379"/>
                  <a:pt x="437" y="308"/>
                </a:cubicBezTo>
                <a:close/>
                <a:moveTo>
                  <a:pt x="231" y="308"/>
                </a:moveTo>
                <a:cubicBezTo>
                  <a:pt x="231" y="264"/>
                  <a:pt x="266" y="229"/>
                  <a:pt x="308" y="229"/>
                </a:cubicBezTo>
                <a:cubicBezTo>
                  <a:pt x="352" y="229"/>
                  <a:pt x="387" y="264"/>
                  <a:pt x="387" y="308"/>
                </a:cubicBezTo>
                <a:cubicBezTo>
                  <a:pt x="387" y="350"/>
                  <a:pt x="352" y="385"/>
                  <a:pt x="308" y="385"/>
                </a:cubicBezTo>
                <a:cubicBezTo>
                  <a:pt x="266" y="385"/>
                  <a:pt x="231" y="350"/>
                  <a:pt x="231" y="308"/>
                </a:cubicBezTo>
                <a:close/>
                <a:moveTo>
                  <a:pt x="618" y="308"/>
                </a:moveTo>
                <a:cubicBezTo>
                  <a:pt x="618" y="392"/>
                  <a:pt x="582" y="469"/>
                  <a:pt x="527" y="526"/>
                </a:cubicBezTo>
                <a:cubicBezTo>
                  <a:pt x="308" y="743"/>
                  <a:pt x="308" y="743"/>
                  <a:pt x="308" y="743"/>
                </a:cubicBezTo>
                <a:cubicBezTo>
                  <a:pt x="273" y="708"/>
                  <a:pt x="273" y="708"/>
                  <a:pt x="273" y="708"/>
                </a:cubicBezTo>
                <a:cubicBezTo>
                  <a:pt x="492" y="490"/>
                  <a:pt x="492" y="490"/>
                  <a:pt x="492" y="490"/>
                </a:cubicBezTo>
                <a:cubicBezTo>
                  <a:pt x="539" y="443"/>
                  <a:pt x="568" y="379"/>
                  <a:pt x="568" y="308"/>
                </a:cubicBezTo>
                <a:cubicBezTo>
                  <a:pt x="568" y="164"/>
                  <a:pt x="452" y="50"/>
                  <a:pt x="308" y="50"/>
                </a:cubicBezTo>
                <a:cubicBezTo>
                  <a:pt x="166" y="50"/>
                  <a:pt x="50" y="164"/>
                  <a:pt x="50" y="308"/>
                </a:cubicBezTo>
                <a:cubicBezTo>
                  <a:pt x="50" y="379"/>
                  <a:pt x="79" y="443"/>
                  <a:pt x="126" y="490"/>
                </a:cubicBezTo>
                <a:cubicBezTo>
                  <a:pt x="131" y="493"/>
                  <a:pt x="134" y="500"/>
                  <a:pt x="134" y="508"/>
                </a:cubicBezTo>
                <a:cubicBezTo>
                  <a:pt x="134" y="521"/>
                  <a:pt x="123" y="532"/>
                  <a:pt x="108" y="532"/>
                </a:cubicBezTo>
                <a:cubicBezTo>
                  <a:pt x="102" y="532"/>
                  <a:pt x="95" y="530"/>
                  <a:pt x="91" y="526"/>
                </a:cubicBezTo>
                <a:cubicBezTo>
                  <a:pt x="36" y="469"/>
                  <a:pt x="0" y="392"/>
                  <a:pt x="0" y="308"/>
                </a:cubicBezTo>
                <a:cubicBezTo>
                  <a:pt x="0" y="137"/>
                  <a:pt x="139" y="0"/>
                  <a:pt x="308" y="0"/>
                </a:cubicBezTo>
                <a:cubicBezTo>
                  <a:pt x="479" y="0"/>
                  <a:pt x="618" y="137"/>
                  <a:pt x="618" y="308"/>
                </a:cubicBezTo>
                <a:close/>
                <a:moveTo>
                  <a:pt x="463" y="461"/>
                </a:moveTo>
                <a:cubicBezTo>
                  <a:pt x="245" y="680"/>
                  <a:pt x="245" y="680"/>
                  <a:pt x="245" y="680"/>
                </a:cubicBezTo>
                <a:cubicBezTo>
                  <a:pt x="210" y="645"/>
                  <a:pt x="210" y="645"/>
                  <a:pt x="210" y="645"/>
                </a:cubicBezTo>
                <a:cubicBezTo>
                  <a:pt x="427" y="426"/>
                  <a:pt x="427" y="426"/>
                  <a:pt x="427" y="426"/>
                </a:cubicBezTo>
                <a:cubicBezTo>
                  <a:pt x="458" y="397"/>
                  <a:pt x="477" y="353"/>
                  <a:pt x="477" y="308"/>
                </a:cubicBezTo>
                <a:cubicBezTo>
                  <a:pt x="477" y="214"/>
                  <a:pt x="402" y="139"/>
                  <a:pt x="308" y="139"/>
                </a:cubicBezTo>
                <a:cubicBezTo>
                  <a:pt x="216" y="139"/>
                  <a:pt x="141" y="214"/>
                  <a:pt x="141" y="308"/>
                </a:cubicBezTo>
                <a:cubicBezTo>
                  <a:pt x="141" y="353"/>
                  <a:pt x="160" y="395"/>
                  <a:pt x="189" y="426"/>
                </a:cubicBezTo>
                <a:cubicBezTo>
                  <a:pt x="194" y="430"/>
                  <a:pt x="197" y="437"/>
                  <a:pt x="197" y="443"/>
                </a:cubicBezTo>
                <a:cubicBezTo>
                  <a:pt x="197" y="458"/>
                  <a:pt x="186" y="469"/>
                  <a:pt x="173" y="469"/>
                </a:cubicBezTo>
                <a:cubicBezTo>
                  <a:pt x="165" y="469"/>
                  <a:pt x="158" y="466"/>
                  <a:pt x="155" y="461"/>
                </a:cubicBezTo>
                <a:cubicBezTo>
                  <a:pt x="115" y="422"/>
                  <a:pt x="91" y="368"/>
                  <a:pt x="91" y="308"/>
                </a:cubicBezTo>
                <a:cubicBezTo>
                  <a:pt x="91" y="187"/>
                  <a:pt x="189" y="89"/>
                  <a:pt x="308" y="89"/>
                </a:cubicBezTo>
                <a:cubicBezTo>
                  <a:pt x="429" y="89"/>
                  <a:pt x="527" y="187"/>
                  <a:pt x="527" y="308"/>
                </a:cubicBezTo>
                <a:cubicBezTo>
                  <a:pt x="527" y="368"/>
                  <a:pt x="503" y="422"/>
                  <a:pt x="463" y="461"/>
                </a:cubicBezTo>
                <a:close/>
              </a:path>
            </a:pathLst>
          </a:custGeom>
          <a:solidFill>
            <a:srgbClr val="D6283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</a:pPr>
            <a:endParaRPr kumimoji="0" lang="ru-RU" sz="1400" b="0" i="0" u="none" strike="noStrike" kern="0" cap="none" spc="0" normalizeH="0" baseline="0">
              <a:ln>
                <a:noFill/>
              </a:ln>
              <a:solidFill>
                <a:srgbClr val="606879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01536" y="565095"/>
            <a:ext cx="11588131" cy="79104"/>
            <a:chOff x="301536" y="565095"/>
            <a:chExt cx="11588131" cy="79104"/>
          </a:xfrm>
        </p:grpSpPr>
        <p:sp>
          <p:nvSpPr>
            <p:cNvPr id="215" name="object 29">
              <a:extLst>
                <a:ext uri="{FF2B5EF4-FFF2-40B4-BE49-F238E27FC236}">
                  <a16:creationId xmlns:a16="http://schemas.microsoft.com/office/drawing/2014/main" id="{E8FD8507-009D-B3AA-37F9-3709CBD160FC}"/>
                </a:ext>
              </a:extLst>
            </p:cNvPr>
            <p:cNvSpPr/>
            <p:nvPr/>
          </p:nvSpPr>
          <p:spPr>
            <a:xfrm>
              <a:off x="710802" y="604647"/>
              <a:ext cx="11178865" cy="0"/>
            </a:xfrm>
            <a:prstGeom prst="line">
              <a:avLst/>
            </a:prstGeom>
            <a:noFill/>
            <a:ln w="9474" cap="flat">
              <a:solidFill>
                <a:srgbClr val="808080"/>
              </a:solidFill>
              <a:prstDash val="dot"/>
              <a:round/>
            </a:ln>
            <a:effectLst/>
          </p:spPr>
          <p:txBody>
            <a:bodyPr wrap="square" lIns="42199" tIns="42199" rIns="42199" bIns="42199" numCol="1" anchor="t">
              <a:noAutofit/>
            </a:bodyPr>
            <a:lstStyle/>
            <a:p>
              <a:pPr defTabSz="914406" hangingPunct="0">
                <a:defRPr sz="1700">
                  <a:latin typeface="Arial"/>
                  <a:ea typeface="Arial"/>
                  <a:cs typeface="Arial"/>
                  <a:sym typeface="Arial"/>
                </a:defRPr>
              </a:pPr>
              <a:endParaRPr sz="1569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Овал 215"/>
            <p:cNvSpPr>
              <a:spLocks/>
            </p:cNvSpPr>
            <p:nvPr userDrawn="1"/>
          </p:nvSpPr>
          <p:spPr>
            <a:xfrm>
              <a:off x="301536" y="565095"/>
              <a:ext cx="79104" cy="79104"/>
            </a:xfrm>
            <a:prstGeom prst="ellipse">
              <a:avLst/>
            </a:prstGeom>
            <a:solidFill>
              <a:srgbClr val="4E4D4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217" name="Овал 216"/>
            <p:cNvSpPr>
              <a:spLocks/>
            </p:cNvSpPr>
            <p:nvPr userDrawn="1"/>
          </p:nvSpPr>
          <p:spPr>
            <a:xfrm>
              <a:off x="437958" y="565095"/>
              <a:ext cx="79104" cy="79104"/>
            </a:xfrm>
            <a:prstGeom prst="ellipse">
              <a:avLst/>
            </a:prstGeom>
            <a:solidFill>
              <a:srgbClr val="AAAAAA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218" name="Овал 217"/>
            <p:cNvSpPr>
              <a:spLocks/>
            </p:cNvSpPr>
            <p:nvPr userDrawn="1"/>
          </p:nvSpPr>
          <p:spPr>
            <a:xfrm>
              <a:off x="574380" y="565095"/>
              <a:ext cx="79104" cy="79104"/>
            </a:xfrm>
            <a:prstGeom prst="ellipse">
              <a:avLst/>
            </a:prstGeom>
            <a:solidFill>
              <a:srgbClr val="D4D3D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</p:grpSp>
      <p:grpSp>
        <p:nvGrpSpPr>
          <p:cNvPr id="591" name="Группа 590"/>
          <p:cNvGrpSpPr/>
          <p:nvPr/>
        </p:nvGrpSpPr>
        <p:grpSpPr>
          <a:xfrm>
            <a:off x="301536" y="6408499"/>
            <a:ext cx="941739" cy="258132"/>
            <a:chOff x="351773" y="6407727"/>
            <a:chExt cx="941739" cy="258132"/>
          </a:xfrm>
        </p:grpSpPr>
        <p:sp>
          <p:nvSpPr>
            <p:cNvPr id="592" name="Freeform 41"/>
            <p:cNvSpPr>
              <a:spLocks noEditPoints="1"/>
            </p:cNvSpPr>
            <p:nvPr userDrawn="1"/>
          </p:nvSpPr>
          <p:spPr bwMode="auto">
            <a:xfrm>
              <a:off x="625784" y="6407727"/>
              <a:ext cx="667728" cy="258132"/>
            </a:xfrm>
            <a:custGeom>
              <a:avLst/>
              <a:gdLst>
                <a:gd name="T0" fmla="*/ 271 w 1218"/>
                <a:gd name="T1" fmla="*/ 191 h 461"/>
                <a:gd name="T2" fmla="*/ 143 w 1218"/>
                <a:gd name="T3" fmla="*/ 191 h 461"/>
                <a:gd name="T4" fmla="*/ 305 w 1218"/>
                <a:gd name="T5" fmla="*/ 304 h 461"/>
                <a:gd name="T6" fmla="*/ 83 w 1218"/>
                <a:gd name="T7" fmla="*/ 315 h 461"/>
                <a:gd name="T8" fmla="*/ 383 w 1218"/>
                <a:gd name="T9" fmla="*/ 191 h 461"/>
                <a:gd name="T10" fmla="*/ 296 w 1218"/>
                <a:gd name="T11" fmla="*/ 191 h 461"/>
                <a:gd name="T12" fmla="*/ 107 w 1218"/>
                <a:gd name="T13" fmla="*/ 291 h 461"/>
                <a:gd name="T14" fmla="*/ 287 w 1218"/>
                <a:gd name="T15" fmla="*/ 286 h 461"/>
                <a:gd name="T16" fmla="*/ 543 w 1218"/>
                <a:gd name="T17" fmla="*/ 135 h 461"/>
                <a:gd name="T18" fmla="*/ 585 w 1218"/>
                <a:gd name="T19" fmla="*/ 163 h 461"/>
                <a:gd name="T20" fmla="*/ 516 w 1218"/>
                <a:gd name="T21" fmla="*/ 113 h 461"/>
                <a:gd name="T22" fmla="*/ 642 w 1218"/>
                <a:gd name="T23" fmla="*/ 164 h 461"/>
                <a:gd name="T24" fmla="*/ 642 w 1218"/>
                <a:gd name="T25" fmla="*/ 115 h 461"/>
                <a:gd name="T26" fmla="*/ 738 w 1218"/>
                <a:gd name="T27" fmla="*/ 108 h 461"/>
                <a:gd name="T28" fmla="*/ 726 w 1218"/>
                <a:gd name="T29" fmla="*/ 145 h 461"/>
                <a:gd name="T30" fmla="*/ 749 w 1218"/>
                <a:gd name="T31" fmla="*/ 163 h 461"/>
                <a:gd name="T32" fmla="*/ 784 w 1218"/>
                <a:gd name="T33" fmla="*/ 101 h 461"/>
                <a:gd name="T34" fmla="*/ 768 w 1218"/>
                <a:gd name="T35" fmla="*/ 139 h 461"/>
                <a:gd name="T36" fmla="*/ 811 w 1218"/>
                <a:gd name="T37" fmla="*/ 132 h 461"/>
                <a:gd name="T38" fmla="*/ 856 w 1218"/>
                <a:gd name="T39" fmla="*/ 132 h 461"/>
                <a:gd name="T40" fmla="*/ 933 w 1218"/>
                <a:gd name="T41" fmla="*/ 130 h 461"/>
                <a:gd name="T42" fmla="*/ 923 w 1218"/>
                <a:gd name="T43" fmla="*/ 163 h 461"/>
                <a:gd name="T44" fmla="*/ 916 w 1218"/>
                <a:gd name="T45" fmla="*/ 127 h 461"/>
                <a:gd name="T46" fmla="*/ 919 w 1218"/>
                <a:gd name="T47" fmla="*/ 139 h 461"/>
                <a:gd name="T48" fmla="*/ 954 w 1218"/>
                <a:gd name="T49" fmla="*/ 132 h 461"/>
                <a:gd name="T50" fmla="*/ 973 w 1218"/>
                <a:gd name="T51" fmla="*/ 132 h 461"/>
                <a:gd name="T52" fmla="*/ 1039 w 1218"/>
                <a:gd name="T53" fmla="*/ 139 h 461"/>
                <a:gd name="T54" fmla="*/ 1037 w 1218"/>
                <a:gd name="T55" fmla="*/ 101 h 461"/>
                <a:gd name="T56" fmla="*/ 1055 w 1218"/>
                <a:gd name="T57" fmla="*/ 132 h 461"/>
                <a:gd name="T58" fmla="*/ 1144 w 1218"/>
                <a:gd name="T59" fmla="*/ 101 h 461"/>
                <a:gd name="T60" fmla="*/ 1102 w 1218"/>
                <a:gd name="T61" fmla="*/ 163 h 461"/>
                <a:gd name="T62" fmla="*/ 1104 w 1218"/>
                <a:gd name="T63" fmla="*/ 136 h 461"/>
                <a:gd name="T64" fmla="*/ 1200 w 1218"/>
                <a:gd name="T65" fmla="*/ 128 h 461"/>
                <a:gd name="T66" fmla="*/ 1179 w 1218"/>
                <a:gd name="T67" fmla="*/ 101 h 461"/>
                <a:gd name="T68" fmla="*/ 1168 w 1218"/>
                <a:gd name="T69" fmla="*/ 82 h 461"/>
                <a:gd name="T70" fmla="*/ 1189 w 1218"/>
                <a:gd name="T71" fmla="*/ 94 h 461"/>
                <a:gd name="T72" fmla="*/ 516 w 1218"/>
                <a:gd name="T73" fmla="*/ 248 h 461"/>
                <a:gd name="T74" fmla="*/ 480 w 1218"/>
                <a:gd name="T75" fmla="*/ 232 h 461"/>
                <a:gd name="T76" fmla="*/ 544 w 1218"/>
                <a:gd name="T77" fmla="*/ 232 h 461"/>
                <a:gd name="T78" fmla="*/ 580 w 1218"/>
                <a:gd name="T79" fmla="*/ 296 h 461"/>
                <a:gd name="T80" fmla="*/ 576 w 1218"/>
                <a:gd name="T81" fmla="*/ 247 h 461"/>
                <a:gd name="T82" fmla="*/ 630 w 1218"/>
                <a:gd name="T83" fmla="*/ 251 h 461"/>
                <a:gd name="T84" fmla="*/ 617 w 1218"/>
                <a:gd name="T85" fmla="*/ 275 h 461"/>
                <a:gd name="T86" fmla="*/ 673 w 1218"/>
                <a:gd name="T87" fmla="*/ 294 h 461"/>
                <a:gd name="T88" fmla="*/ 635 w 1218"/>
                <a:gd name="T89" fmla="*/ 275 h 461"/>
                <a:gd name="T90" fmla="*/ 745 w 1218"/>
                <a:gd name="T91" fmla="*/ 232 h 461"/>
                <a:gd name="T92" fmla="*/ 707 w 1218"/>
                <a:gd name="T93" fmla="*/ 294 h 461"/>
                <a:gd name="T94" fmla="*/ 727 w 1218"/>
                <a:gd name="T95" fmla="*/ 255 h 461"/>
                <a:gd name="T96" fmla="*/ 813 w 1218"/>
                <a:gd name="T97" fmla="*/ 287 h 461"/>
                <a:gd name="T98" fmla="*/ 802 w 1218"/>
                <a:gd name="T99" fmla="*/ 251 h 461"/>
                <a:gd name="T100" fmla="*/ 878 w 1218"/>
                <a:gd name="T101" fmla="*/ 294 h 461"/>
                <a:gd name="T102" fmla="*/ 824 w 1218"/>
                <a:gd name="T103" fmla="*/ 294 h 461"/>
                <a:gd name="T104" fmla="*/ 954 w 1218"/>
                <a:gd name="T105" fmla="*/ 263 h 461"/>
                <a:gd name="T106" fmla="*/ 936 w 1218"/>
                <a:gd name="T107" fmla="*/ 263 h 461"/>
                <a:gd name="T108" fmla="*/ 986 w 1218"/>
                <a:gd name="T109" fmla="*/ 232 h 461"/>
                <a:gd name="T110" fmla="*/ 986 w 1218"/>
                <a:gd name="T111" fmla="*/ 288 h 461"/>
                <a:gd name="T112" fmla="*/ 985 w 1218"/>
                <a:gd name="T113" fmla="*/ 263 h 461"/>
                <a:gd name="T114" fmla="*/ 1094 w 1218"/>
                <a:gd name="T115" fmla="*/ 232 h 461"/>
                <a:gd name="T116" fmla="*/ 1057 w 1218"/>
                <a:gd name="T117" fmla="*/ 24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18" h="461">
                  <a:moveTo>
                    <a:pt x="271" y="191"/>
                  </a:moveTo>
                  <a:cubicBezTo>
                    <a:pt x="271" y="147"/>
                    <a:pt x="235" y="111"/>
                    <a:pt x="191" y="111"/>
                  </a:cubicBezTo>
                  <a:cubicBezTo>
                    <a:pt x="148" y="111"/>
                    <a:pt x="112" y="147"/>
                    <a:pt x="112" y="191"/>
                  </a:cubicBezTo>
                  <a:cubicBezTo>
                    <a:pt x="112" y="235"/>
                    <a:pt x="148" y="270"/>
                    <a:pt x="191" y="270"/>
                  </a:cubicBezTo>
                  <a:cubicBezTo>
                    <a:pt x="235" y="270"/>
                    <a:pt x="271" y="235"/>
                    <a:pt x="271" y="191"/>
                  </a:cubicBezTo>
                  <a:close/>
                  <a:moveTo>
                    <a:pt x="143" y="191"/>
                  </a:moveTo>
                  <a:cubicBezTo>
                    <a:pt x="143" y="164"/>
                    <a:pt x="165" y="142"/>
                    <a:pt x="191" y="142"/>
                  </a:cubicBezTo>
                  <a:cubicBezTo>
                    <a:pt x="218" y="142"/>
                    <a:pt x="240" y="164"/>
                    <a:pt x="240" y="191"/>
                  </a:cubicBezTo>
                  <a:cubicBezTo>
                    <a:pt x="240" y="217"/>
                    <a:pt x="218" y="239"/>
                    <a:pt x="191" y="239"/>
                  </a:cubicBezTo>
                  <a:cubicBezTo>
                    <a:pt x="165" y="239"/>
                    <a:pt x="143" y="217"/>
                    <a:pt x="143" y="191"/>
                  </a:cubicBezTo>
                  <a:close/>
                  <a:moveTo>
                    <a:pt x="383" y="191"/>
                  </a:moveTo>
                  <a:cubicBezTo>
                    <a:pt x="383" y="243"/>
                    <a:pt x="361" y="291"/>
                    <a:pt x="327" y="326"/>
                  </a:cubicBezTo>
                  <a:cubicBezTo>
                    <a:pt x="191" y="461"/>
                    <a:pt x="191" y="461"/>
                    <a:pt x="191" y="461"/>
                  </a:cubicBezTo>
                  <a:cubicBezTo>
                    <a:pt x="169" y="439"/>
                    <a:pt x="169" y="439"/>
                    <a:pt x="169" y="439"/>
                  </a:cubicBezTo>
                  <a:cubicBezTo>
                    <a:pt x="305" y="304"/>
                    <a:pt x="305" y="304"/>
                    <a:pt x="305" y="304"/>
                  </a:cubicBezTo>
                  <a:cubicBezTo>
                    <a:pt x="334" y="275"/>
                    <a:pt x="352" y="235"/>
                    <a:pt x="352" y="191"/>
                  </a:cubicBezTo>
                  <a:cubicBezTo>
                    <a:pt x="352" y="102"/>
                    <a:pt x="280" y="31"/>
                    <a:pt x="191" y="31"/>
                  </a:cubicBezTo>
                  <a:cubicBezTo>
                    <a:pt x="103" y="31"/>
                    <a:pt x="31" y="102"/>
                    <a:pt x="31" y="191"/>
                  </a:cubicBezTo>
                  <a:cubicBezTo>
                    <a:pt x="31" y="235"/>
                    <a:pt x="49" y="275"/>
                    <a:pt x="78" y="304"/>
                  </a:cubicBezTo>
                  <a:cubicBezTo>
                    <a:pt x="81" y="306"/>
                    <a:pt x="83" y="310"/>
                    <a:pt x="83" y="315"/>
                  </a:cubicBezTo>
                  <a:cubicBezTo>
                    <a:pt x="83" y="323"/>
                    <a:pt x="76" y="330"/>
                    <a:pt x="67" y="330"/>
                  </a:cubicBezTo>
                  <a:cubicBezTo>
                    <a:pt x="63" y="330"/>
                    <a:pt x="59" y="329"/>
                    <a:pt x="56" y="326"/>
                  </a:cubicBezTo>
                  <a:cubicBezTo>
                    <a:pt x="22" y="291"/>
                    <a:pt x="0" y="243"/>
                    <a:pt x="0" y="191"/>
                  </a:cubicBezTo>
                  <a:cubicBezTo>
                    <a:pt x="0" y="85"/>
                    <a:pt x="86" y="0"/>
                    <a:pt x="191" y="0"/>
                  </a:cubicBezTo>
                  <a:cubicBezTo>
                    <a:pt x="297" y="0"/>
                    <a:pt x="383" y="85"/>
                    <a:pt x="383" y="191"/>
                  </a:cubicBezTo>
                  <a:close/>
                  <a:moveTo>
                    <a:pt x="287" y="286"/>
                  </a:moveTo>
                  <a:cubicBezTo>
                    <a:pt x="152" y="422"/>
                    <a:pt x="152" y="422"/>
                    <a:pt x="152" y="422"/>
                  </a:cubicBezTo>
                  <a:cubicBezTo>
                    <a:pt x="130" y="400"/>
                    <a:pt x="130" y="400"/>
                    <a:pt x="130" y="400"/>
                  </a:cubicBezTo>
                  <a:cubicBezTo>
                    <a:pt x="265" y="264"/>
                    <a:pt x="265" y="264"/>
                    <a:pt x="265" y="264"/>
                  </a:cubicBezTo>
                  <a:cubicBezTo>
                    <a:pt x="284" y="246"/>
                    <a:pt x="296" y="219"/>
                    <a:pt x="296" y="191"/>
                  </a:cubicBezTo>
                  <a:cubicBezTo>
                    <a:pt x="296" y="133"/>
                    <a:pt x="249" y="86"/>
                    <a:pt x="191" y="86"/>
                  </a:cubicBezTo>
                  <a:cubicBezTo>
                    <a:pt x="134" y="86"/>
                    <a:pt x="87" y="133"/>
                    <a:pt x="87" y="191"/>
                  </a:cubicBezTo>
                  <a:cubicBezTo>
                    <a:pt x="87" y="219"/>
                    <a:pt x="99" y="245"/>
                    <a:pt x="117" y="264"/>
                  </a:cubicBezTo>
                  <a:cubicBezTo>
                    <a:pt x="120" y="267"/>
                    <a:pt x="122" y="271"/>
                    <a:pt x="122" y="275"/>
                  </a:cubicBezTo>
                  <a:cubicBezTo>
                    <a:pt x="122" y="284"/>
                    <a:pt x="115" y="291"/>
                    <a:pt x="107" y="291"/>
                  </a:cubicBezTo>
                  <a:cubicBezTo>
                    <a:pt x="102" y="291"/>
                    <a:pt x="98" y="289"/>
                    <a:pt x="96" y="286"/>
                  </a:cubicBezTo>
                  <a:cubicBezTo>
                    <a:pt x="71" y="262"/>
                    <a:pt x="56" y="228"/>
                    <a:pt x="56" y="191"/>
                  </a:cubicBezTo>
                  <a:cubicBezTo>
                    <a:pt x="56" y="116"/>
                    <a:pt x="117" y="55"/>
                    <a:pt x="191" y="55"/>
                  </a:cubicBezTo>
                  <a:cubicBezTo>
                    <a:pt x="266" y="55"/>
                    <a:pt x="327" y="116"/>
                    <a:pt x="327" y="191"/>
                  </a:cubicBezTo>
                  <a:cubicBezTo>
                    <a:pt x="327" y="228"/>
                    <a:pt x="312" y="262"/>
                    <a:pt x="287" y="286"/>
                  </a:cubicBezTo>
                  <a:close/>
                  <a:moveTo>
                    <a:pt x="501" y="163"/>
                  </a:moveTo>
                  <a:cubicBezTo>
                    <a:pt x="480" y="163"/>
                    <a:pt x="480" y="163"/>
                    <a:pt x="480" y="163"/>
                  </a:cubicBezTo>
                  <a:cubicBezTo>
                    <a:pt x="508" y="77"/>
                    <a:pt x="508" y="77"/>
                    <a:pt x="508" y="77"/>
                  </a:cubicBezTo>
                  <a:cubicBezTo>
                    <a:pt x="523" y="77"/>
                    <a:pt x="523" y="77"/>
                    <a:pt x="523" y="77"/>
                  </a:cubicBezTo>
                  <a:cubicBezTo>
                    <a:pt x="543" y="135"/>
                    <a:pt x="543" y="135"/>
                    <a:pt x="543" y="135"/>
                  </a:cubicBezTo>
                  <a:cubicBezTo>
                    <a:pt x="543" y="135"/>
                    <a:pt x="543" y="135"/>
                    <a:pt x="543" y="13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77" y="77"/>
                    <a:pt x="577" y="77"/>
                    <a:pt x="577" y="77"/>
                  </a:cubicBezTo>
                  <a:cubicBezTo>
                    <a:pt x="605" y="163"/>
                    <a:pt x="605" y="163"/>
                    <a:pt x="605" y="163"/>
                  </a:cubicBezTo>
                  <a:cubicBezTo>
                    <a:pt x="585" y="163"/>
                    <a:pt x="585" y="163"/>
                    <a:pt x="585" y="163"/>
                  </a:cubicBezTo>
                  <a:cubicBezTo>
                    <a:pt x="569" y="113"/>
                    <a:pt x="569" y="113"/>
                    <a:pt x="569" y="113"/>
                  </a:cubicBezTo>
                  <a:cubicBezTo>
                    <a:pt x="569" y="113"/>
                    <a:pt x="569" y="113"/>
                    <a:pt x="569" y="113"/>
                  </a:cubicBezTo>
                  <a:cubicBezTo>
                    <a:pt x="551" y="163"/>
                    <a:pt x="551" y="163"/>
                    <a:pt x="551" y="163"/>
                  </a:cubicBezTo>
                  <a:cubicBezTo>
                    <a:pt x="534" y="163"/>
                    <a:pt x="534" y="163"/>
                    <a:pt x="534" y="163"/>
                  </a:cubicBezTo>
                  <a:cubicBezTo>
                    <a:pt x="516" y="113"/>
                    <a:pt x="516" y="113"/>
                    <a:pt x="516" y="113"/>
                  </a:cubicBezTo>
                  <a:cubicBezTo>
                    <a:pt x="516" y="113"/>
                    <a:pt x="516" y="113"/>
                    <a:pt x="516" y="113"/>
                  </a:cubicBezTo>
                  <a:lnTo>
                    <a:pt x="501" y="163"/>
                  </a:lnTo>
                  <a:close/>
                  <a:moveTo>
                    <a:pt x="642" y="99"/>
                  </a:moveTo>
                  <a:cubicBezTo>
                    <a:pt x="624" y="99"/>
                    <a:pt x="611" y="113"/>
                    <a:pt x="611" y="132"/>
                  </a:cubicBezTo>
                  <a:cubicBezTo>
                    <a:pt x="611" y="151"/>
                    <a:pt x="624" y="164"/>
                    <a:pt x="642" y="164"/>
                  </a:cubicBezTo>
                  <a:cubicBezTo>
                    <a:pt x="661" y="164"/>
                    <a:pt x="674" y="151"/>
                    <a:pt x="674" y="132"/>
                  </a:cubicBezTo>
                  <a:cubicBezTo>
                    <a:pt x="674" y="113"/>
                    <a:pt x="661" y="99"/>
                    <a:pt x="642" y="99"/>
                  </a:cubicBezTo>
                  <a:close/>
                  <a:moveTo>
                    <a:pt x="642" y="149"/>
                  </a:moveTo>
                  <a:cubicBezTo>
                    <a:pt x="634" y="149"/>
                    <a:pt x="629" y="141"/>
                    <a:pt x="629" y="132"/>
                  </a:cubicBezTo>
                  <a:cubicBezTo>
                    <a:pt x="629" y="122"/>
                    <a:pt x="634" y="115"/>
                    <a:pt x="642" y="115"/>
                  </a:cubicBezTo>
                  <a:cubicBezTo>
                    <a:pt x="651" y="115"/>
                    <a:pt x="656" y="122"/>
                    <a:pt x="656" y="132"/>
                  </a:cubicBezTo>
                  <a:cubicBezTo>
                    <a:pt x="656" y="141"/>
                    <a:pt x="651" y="149"/>
                    <a:pt x="642" y="149"/>
                  </a:cubicBezTo>
                  <a:close/>
                  <a:moveTo>
                    <a:pt x="683" y="132"/>
                  </a:moveTo>
                  <a:cubicBezTo>
                    <a:pt x="683" y="113"/>
                    <a:pt x="695" y="99"/>
                    <a:pt x="714" y="99"/>
                  </a:cubicBezTo>
                  <a:cubicBezTo>
                    <a:pt x="722" y="99"/>
                    <a:pt x="731" y="101"/>
                    <a:pt x="738" y="108"/>
                  </a:cubicBezTo>
                  <a:cubicBezTo>
                    <a:pt x="726" y="119"/>
                    <a:pt x="726" y="119"/>
                    <a:pt x="726" y="119"/>
                  </a:cubicBezTo>
                  <a:cubicBezTo>
                    <a:pt x="723" y="116"/>
                    <a:pt x="719" y="115"/>
                    <a:pt x="715" y="115"/>
                  </a:cubicBezTo>
                  <a:cubicBezTo>
                    <a:pt x="707" y="115"/>
                    <a:pt x="702" y="122"/>
                    <a:pt x="702" y="132"/>
                  </a:cubicBezTo>
                  <a:cubicBezTo>
                    <a:pt x="702" y="141"/>
                    <a:pt x="707" y="149"/>
                    <a:pt x="715" y="149"/>
                  </a:cubicBezTo>
                  <a:cubicBezTo>
                    <a:pt x="719" y="149"/>
                    <a:pt x="723" y="147"/>
                    <a:pt x="726" y="145"/>
                  </a:cubicBezTo>
                  <a:cubicBezTo>
                    <a:pt x="738" y="156"/>
                    <a:pt x="738" y="156"/>
                    <a:pt x="738" y="156"/>
                  </a:cubicBezTo>
                  <a:cubicBezTo>
                    <a:pt x="731" y="163"/>
                    <a:pt x="722" y="164"/>
                    <a:pt x="714" y="164"/>
                  </a:cubicBezTo>
                  <a:cubicBezTo>
                    <a:pt x="695" y="164"/>
                    <a:pt x="683" y="151"/>
                    <a:pt x="683" y="132"/>
                  </a:cubicBezTo>
                  <a:close/>
                  <a:moveTo>
                    <a:pt x="766" y="163"/>
                  </a:moveTo>
                  <a:cubicBezTo>
                    <a:pt x="749" y="163"/>
                    <a:pt x="749" y="163"/>
                    <a:pt x="749" y="163"/>
                  </a:cubicBezTo>
                  <a:cubicBezTo>
                    <a:pt x="749" y="101"/>
                    <a:pt x="749" y="101"/>
                    <a:pt x="749" y="101"/>
                  </a:cubicBezTo>
                  <a:cubicBezTo>
                    <a:pt x="766" y="101"/>
                    <a:pt x="766" y="101"/>
                    <a:pt x="766" y="101"/>
                  </a:cubicBezTo>
                  <a:cubicBezTo>
                    <a:pt x="766" y="124"/>
                    <a:pt x="766" y="124"/>
                    <a:pt x="766" y="124"/>
                  </a:cubicBezTo>
                  <a:cubicBezTo>
                    <a:pt x="769" y="124"/>
                    <a:pt x="769" y="124"/>
                    <a:pt x="769" y="124"/>
                  </a:cubicBezTo>
                  <a:cubicBezTo>
                    <a:pt x="784" y="101"/>
                    <a:pt x="784" y="101"/>
                    <a:pt x="784" y="101"/>
                  </a:cubicBezTo>
                  <a:cubicBezTo>
                    <a:pt x="804" y="101"/>
                    <a:pt x="804" y="101"/>
                    <a:pt x="804" y="101"/>
                  </a:cubicBezTo>
                  <a:cubicBezTo>
                    <a:pt x="784" y="132"/>
                    <a:pt x="784" y="132"/>
                    <a:pt x="784" y="132"/>
                  </a:cubicBezTo>
                  <a:cubicBezTo>
                    <a:pt x="807" y="163"/>
                    <a:pt x="807" y="163"/>
                    <a:pt x="807" y="163"/>
                  </a:cubicBezTo>
                  <a:cubicBezTo>
                    <a:pt x="785" y="163"/>
                    <a:pt x="785" y="163"/>
                    <a:pt x="785" y="163"/>
                  </a:cubicBezTo>
                  <a:cubicBezTo>
                    <a:pt x="768" y="139"/>
                    <a:pt x="768" y="139"/>
                    <a:pt x="768" y="139"/>
                  </a:cubicBezTo>
                  <a:cubicBezTo>
                    <a:pt x="766" y="139"/>
                    <a:pt x="766" y="139"/>
                    <a:pt x="766" y="139"/>
                  </a:cubicBezTo>
                  <a:lnTo>
                    <a:pt x="766" y="163"/>
                  </a:lnTo>
                  <a:close/>
                  <a:moveTo>
                    <a:pt x="875" y="132"/>
                  </a:moveTo>
                  <a:cubicBezTo>
                    <a:pt x="875" y="113"/>
                    <a:pt x="862" y="99"/>
                    <a:pt x="843" y="99"/>
                  </a:cubicBezTo>
                  <a:cubicBezTo>
                    <a:pt x="824" y="99"/>
                    <a:pt x="811" y="113"/>
                    <a:pt x="811" y="132"/>
                  </a:cubicBezTo>
                  <a:cubicBezTo>
                    <a:pt x="811" y="151"/>
                    <a:pt x="824" y="164"/>
                    <a:pt x="843" y="164"/>
                  </a:cubicBezTo>
                  <a:cubicBezTo>
                    <a:pt x="862" y="164"/>
                    <a:pt x="875" y="151"/>
                    <a:pt x="875" y="132"/>
                  </a:cubicBezTo>
                  <a:close/>
                  <a:moveTo>
                    <a:pt x="830" y="132"/>
                  </a:moveTo>
                  <a:cubicBezTo>
                    <a:pt x="830" y="122"/>
                    <a:pt x="835" y="115"/>
                    <a:pt x="843" y="115"/>
                  </a:cubicBezTo>
                  <a:cubicBezTo>
                    <a:pt x="851" y="115"/>
                    <a:pt x="856" y="122"/>
                    <a:pt x="856" y="132"/>
                  </a:cubicBezTo>
                  <a:cubicBezTo>
                    <a:pt x="856" y="141"/>
                    <a:pt x="851" y="149"/>
                    <a:pt x="843" y="149"/>
                  </a:cubicBezTo>
                  <a:cubicBezTo>
                    <a:pt x="835" y="149"/>
                    <a:pt x="830" y="141"/>
                    <a:pt x="830" y="132"/>
                  </a:cubicBezTo>
                  <a:close/>
                  <a:moveTo>
                    <a:pt x="945" y="145"/>
                  </a:moveTo>
                  <a:cubicBezTo>
                    <a:pt x="945" y="137"/>
                    <a:pt x="941" y="132"/>
                    <a:pt x="933" y="130"/>
                  </a:cubicBezTo>
                  <a:cubicBezTo>
                    <a:pt x="933" y="130"/>
                    <a:pt x="933" y="130"/>
                    <a:pt x="933" y="130"/>
                  </a:cubicBezTo>
                  <a:cubicBezTo>
                    <a:pt x="938" y="128"/>
                    <a:pt x="943" y="123"/>
                    <a:pt x="943" y="118"/>
                  </a:cubicBezTo>
                  <a:cubicBezTo>
                    <a:pt x="943" y="105"/>
                    <a:pt x="932" y="101"/>
                    <a:pt x="920" y="101"/>
                  </a:cubicBezTo>
                  <a:cubicBezTo>
                    <a:pt x="888" y="101"/>
                    <a:pt x="888" y="101"/>
                    <a:pt x="888" y="101"/>
                  </a:cubicBezTo>
                  <a:cubicBezTo>
                    <a:pt x="888" y="163"/>
                    <a:pt x="888" y="163"/>
                    <a:pt x="888" y="163"/>
                  </a:cubicBezTo>
                  <a:cubicBezTo>
                    <a:pt x="923" y="163"/>
                    <a:pt x="923" y="163"/>
                    <a:pt x="923" y="163"/>
                  </a:cubicBezTo>
                  <a:cubicBezTo>
                    <a:pt x="939" y="163"/>
                    <a:pt x="945" y="154"/>
                    <a:pt x="945" y="145"/>
                  </a:cubicBezTo>
                  <a:close/>
                  <a:moveTo>
                    <a:pt x="906" y="114"/>
                  </a:moveTo>
                  <a:cubicBezTo>
                    <a:pt x="916" y="114"/>
                    <a:pt x="916" y="114"/>
                    <a:pt x="916" y="114"/>
                  </a:cubicBezTo>
                  <a:cubicBezTo>
                    <a:pt x="921" y="114"/>
                    <a:pt x="924" y="115"/>
                    <a:pt x="924" y="120"/>
                  </a:cubicBezTo>
                  <a:cubicBezTo>
                    <a:pt x="924" y="125"/>
                    <a:pt x="921" y="127"/>
                    <a:pt x="916" y="127"/>
                  </a:cubicBezTo>
                  <a:cubicBezTo>
                    <a:pt x="906" y="127"/>
                    <a:pt x="906" y="127"/>
                    <a:pt x="906" y="127"/>
                  </a:cubicBezTo>
                  <a:lnTo>
                    <a:pt x="906" y="114"/>
                  </a:lnTo>
                  <a:close/>
                  <a:moveTo>
                    <a:pt x="906" y="150"/>
                  </a:moveTo>
                  <a:cubicBezTo>
                    <a:pt x="906" y="139"/>
                    <a:pt x="906" y="139"/>
                    <a:pt x="906" y="139"/>
                  </a:cubicBezTo>
                  <a:cubicBezTo>
                    <a:pt x="919" y="139"/>
                    <a:pt x="919" y="139"/>
                    <a:pt x="919" y="139"/>
                  </a:cubicBezTo>
                  <a:cubicBezTo>
                    <a:pt x="924" y="139"/>
                    <a:pt x="926" y="142"/>
                    <a:pt x="926" y="145"/>
                  </a:cubicBezTo>
                  <a:cubicBezTo>
                    <a:pt x="926" y="147"/>
                    <a:pt x="924" y="150"/>
                    <a:pt x="919" y="150"/>
                  </a:cubicBezTo>
                  <a:lnTo>
                    <a:pt x="906" y="150"/>
                  </a:lnTo>
                  <a:close/>
                  <a:moveTo>
                    <a:pt x="985" y="164"/>
                  </a:moveTo>
                  <a:cubicBezTo>
                    <a:pt x="966" y="164"/>
                    <a:pt x="954" y="151"/>
                    <a:pt x="954" y="132"/>
                  </a:cubicBezTo>
                  <a:cubicBezTo>
                    <a:pt x="954" y="113"/>
                    <a:pt x="966" y="99"/>
                    <a:pt x="985" y="99"/>
                  </a:cubicBezTo>
                  <a:cubicBezTo>
                    <a:pt x="993" y="99"/>
                    <a:pt x="1002" y="101"/>
                    <a:pt x="1009" y="108"/>
                  </a:cubicBezTo>
                  <a:cubicBezTo>
                    <a:pt x="997" y="119"/>
                    <a:pt x="997" y="119"/>
                    <a:pt x="997" y="119"/>
                  </a:cubicBezTo>
                  <a:cubicBezTo>
                    <a:pt x="994" y="116"/>
                    <a:pt x="990" y="115"/>
                    <a:pt x="986" y="115"/>
                  </a:cubicBezTo>
                  <a:cubicBezTo>
                    <a:pt x="978" y="115"/>
                    <a:pt x="973" y="122"/>
                    <a:pt x="973" y="132"/>
                  </a:cubicBezTo>
                  <a:cubicBezTo>
                    <a:pt x="973" y="141"/>
                    <a:pt x="978" y="149"/>
                    <a:pt x="986" y="149"/>
                  </a:cubicBezTo>
                  <a:cubicBezTo>
                    <a:pt x="990" y="149"/>
                    <a:pt x="994" y="147"/>
                    <a:pt x="997" y="145"/>
                  </a:cubicBezTo>
                  <a:cubicBezTo>
                    <a:pt x="1009" y="156"/>
                    <a:pt x="1009" y="156"/>
                    <a:pt x="1009" y="156"/>
                  </a:cubicBezTo>
                  <a:cubicBezTo>
                    <a:pt x="1002" y="163"/>
                    <a:pt x="993" y="164"/>
                    <a:pt x="985" y="164"/>
                  </a:cubicBezTo>
                  <a:close/>
                  <a:moveTo>
                    <a:pt x="1039" y="139"/>
                  </a:moveTo>
                  <a:cubicBezTo>
                    <a:pt x="1037" y="139"/>
                    <a:pt x="1037" y="139"/>
                    <a:pt x="1037" y="139"/>
                  </a:cubicBezTo>
                  <a:cubicBezTo>
                    <a:pt x="1037" y="163"/>
                    <a:pt x="1037" y="163"/>
                    <a:pt x="1037" y="163"/>
                  </a:cubicBezTo>
                  <a:cubicBezTo>
                    <a:pt x="1019" y="163"/>
                    <a:pt x="1019" y="163"/>
                    <a:pt x="1019" y="163"/>
                  </a:cubicBezTo>
                  <a:cubicBezTo>
                    <a:pt x="1019" y="101"/>
                    <a:pt x="1019" y="101"/>
                    <a:pt x="1019" y="101"/>
                  </a:cubicBezTo>
                  <a:cubicBezTo>
                    <a:pt x="1037" y="101"/>
                    <a:pt x="1037" y="101"/>
                    <a:pt x="1037" y="101"/>
                  </a:cubicBezTo>
                  <a:cubicBezTo>
                    <a:pt x="1037" y="124"/>
                    <a:pt x="1037" y="124"/>
                    <a:pt x="1037" y="124"/>
                  </a:cubicBezTo>
                  <a:cubicBezTo>
                    <a:pt x="1040" y="124"/>
                    <a:pt x="1040" y="124"/>
                    <a:pt x="1040" y="124"/>
                  </a:cubicBezTo>
                  <a:cubicBezTo>
                    <a:pt x="1055" y="101"/>
                    <a:pt x="1055" y="101"/>
                    <a:pt x="1055" y="101"/>
                  </a:cubicBezTo>
                  <a:cubicBezTo>
                    <a:pt x="1075" y="101"/>
                    <a:pt x="1075" y="101"/>
                    <a:pt x="1075" y="101"/>
                  </a:cubicBezTo>
                  <a:cubicBezTo>
                    <a:pt x="1055" y="132"/>
                    <a:pt x="1055" y="132"/>
                    <a:pt x="1055" y="132"/>
                  </a:cubicBezTo>
                  <a:cubicBezTo>
                    <a:pt x="1078" y="163"/>
                    <a:pt x="1078" y="163"/>
                    <a:pt x="1078" y="163"/>
                  </a:cubicBezTo>
                  <a:cubicBezTo>
                    <a:pt x="1056" y="163"/>
                    <a:pt x="1056" y="163"/>
                    <a:pt x="1056" y="163"/>
                  </a:cubicBezTo>
                  <a:lnTo>
                    <a:pt x="1039" y="139"/>
                  </a:lnTo>
                  <a:close/>
                  <a:moveTo>
                    <a:pt x="1128" y="101"/>
                  </a:moveTo>
                  <a:cubicBezTo>
                    <a:pt x="1144" y="101"/>
                    <a:pt x="1144" y="101"/>
                    <a:pt x="1144" y="101"/>
                  </a:cubicBezTo>
                  <a:cubicBezTo>
                    <a:pt x="1144" y="163"/>
                    <a:pt x="1144" y="163"/>
                    <a:pt x="1144" y="163"/>
                  </a:cubicBezTo>
                  <a:cubicBezTo>
                    <a:pt x="1126" y="163"/>
                    <a:pt x="1126" y="163"/>
                    <a:pt x="1126" y="163"/>
                  </a:cubicBezTo>
                  <a:cubicBezTo>
                    <a:pt x="1126" y="128"/>
                    <a:pt x="1126" y="128"/>
                    <a:pt x="1126" y="128"/>
                  </a:cubicBezTo>
                  <a:cubicBezTo>
                    <a:pt x="1125" y="128"/>
                    <a:pt x="1125" y="128"/>
                    <a:pt x="1125" y="128"/>
                  </a:cubicBezTo>
                  <a:cubicBezTo>
                    <a:pt x="1102" y="163"/>
                    <a:pt x="1102" y="163"/>
                    <a:pt x="1102" y="163"/>
                  </a:cubicBezTo>
                  <a:cubicBezTo>
                    <a:pt x="1086" y="163"/>
                    <a:pt x="1086" y="163"/>
                    <a:pt x="1086" y="163"/>
                  </a:cubicBezTo>
                  <a:cubicBezTo>
                    <a:pt x="1086" y="101"/>
                    <a:pt x="1086" y="101"/>
                    <a:pt x="1086" y="101"/>
                  </a:cubicBezTo>
                  <a:cubicBezTo>
                    <a:pt x="1104" y="101"/>
                    <a:pt x="1104" y="101"/>
                    <a:pt x="1104" y="101"/>
                  </a:cubicBezTo>
                  <a:cubicBezTo>
                    <a:pt x="1104" y="136"/>
                    <a:pt x="1104" y="136"/>
                    <a:pt x="1104" y="136"/>
                  </a:cubicBezTo>
                  <a:cubicBezTo>
                    <a:pt x="1104" y="136"/>
                    <a:pt x="1104" y="136"/>
                    <a:pt x="1104" y="136"/>
                  </a:cubicBezTo>
                  <a:lnTo>
                    <a:pt x="1128" y="101"/>
                  </a:lnTo>
                  <a:close/>
                  <a:moveTo>
                    <a:pt x="1218" y="101"/>
                  </a:moveTo>
                  <a:cubicBezTo>
                    <a:pt x="1218" y="163"/>
                    <a:pt x="1218" y="163"/>
                    <a:pt x="1218" y="163"/>
                  </a:cubicBezTo>
                  <a:cubicBezTo>
                    <a:pt x="1200" y="163"/>
                    <a:pt x="1200" y="163"/>
                    <a:pt x="1200" y="163"/>
                  </a:cubicBezTo>
                  <a:cubicBezTo>
                    <a:pt x="1200" y="128"/>
                    <a:pt x="1200" y="128"/>
                    <a:pt x="1200" y="128"/>
                  </a:cubicBezTo>
                  <a:cubicBezTo>
                    <a:pt x="1200" y="128"/>
                    <a:pt x="1200" y="128"/>
                    <a:pt x="1200" y="128"/>
                  </a:cubicBezTo>
                  <a:cubicBezTo>
                    <a:pt x="1177" y="163"/>
                    <a:pt x="1177" y="163"/>
                    <a:pt x="1177" y="163"/>
                  </a:cubicBezTo>
                  <a:cubicBezTo>
                    <a:pt x="1161" y="163"/>
                    <a:pt x="1161" y="163"/>
                    <a:pt x="1161" y="163"/>
                  </a:cubicBezTo>
                  <a:cubicBezTo>
                    <a:pt x="1161" y="101"/>
                    <a:pt x="1161" y="101"/>
                    <a:pt x="1161" y="101"/>
                  </a:cubicBezTo>
                  <a:cubicBezTo>
                    <a:pt x="1179" y="101"/>
                    <a:pt x="1179" y="101"/>
                    <a:pt x="1179" y="101"/>
                  </a:cubicBezTo>
                  <a:cubicBezTo>
                    <a:pt x="1179" y="136"/>
                    <a:pt x="1179" y="136"/>
                    <a:pt x="1179" y="136"/>
                  </a:cubicBezTo>
                  <a:cubicBezTo>
                    <a:pt x="1179" y="136"/>
                    <a:pt x="1179" y="136"/>
                    <a:pt x="1179" y="136"/>
                  </a:cubicBezTo>
                  <a:cubicBezTo>
                    <a:pt x="1203" y="101"/>
                    <a:pt x="1203" y="101"/>
                    <a:pt x="1203" y="101"/>
                  </a:cubicBezTo>
                  <a:lnTo>
                    <a:pt x="1218" y="101"/>
                  </a:lnTo>
                  <a:close/>
                  <a:moveTo>
                    <a:pt x="1168" y="82"/>
                  </a:moveTo>
                  <a:cubicBezTo>
                    <a:pt x="1178" y="73"/>
                    <a:pt x="1178" y="73"/>
                    <a:pt x="1178" y="73"/>
                  </a:cubicBezTo>
                  <a:cubicBezTo>
                    <a:pt x="1179" y="76"/>
                    <a:pt x="1183" y="81"/>
                    <a:pt x="1189" y="81"/>
                  </a:cubicBezTo>
                  <a:cubicBezTo>
                    <a:pt x="1196" y="81"/>
                    <a:pt x="1199" y="76"/>
                    <a:pt x="1201" y="73"/>
                  </a:cubicBezTo>
                  <a:cubicBezTo>
                    <a:pt x="1209" y="82"/>
                    <a:pt x="1209" y="82"/>
                    <a:pt x="1209" y="82"/>
                  </a:cubicBezTo>
                  <a:cubicBezTo>
                    <a:pt x="1207" y="87"/>
                    <a:pt x="1200" y="94"/>
                    <a:pt x="1189" y="94"/>
                  </a:cubicBezTo>
                  <a:cubicBezTo>
                    <a:pt x="1178" y="94"/>
                    <a:pt x="1171" y="87"/>
                    <a:pt x="1168" y="82"/>
                  </a:cubicBezTo>
                  <a:close/>
                  <a:moveTo>
                    <a:pt x="480" y="232"/>
                  </a:moveTo>
                  <a:cubicBezTo>
                    <a:pt x="536" y="232"/>
                    <a:pt x="536" y="232"/>
                    <a:pt x="536" y="232"/>
                  </a:cubicBezTo>
                  <a:cubicBezTo>
                    <a:pt x="530" y="248"/>
                    <a:pt x="530" y="248"/>
                    <a:pt x="530" y="248"/>
                  </a:cubicBezTo>
                  <a:cubicBezTo>
                    <a:pt x="516" y="248"/>
                    <a:pt x="516" y="248"/>
                    <a:pt x="516" y="248"/>
                  </a:cubicBezTo>
                  <a:cubicBezTo>
                    <a:pt x="516" y="294"/>
                    <a:pt x="516" y="294"/>
                    <a:pt x="516" y="294"/>
                  </a:cubicBezTo>
                  <a:cubicBezTo>
                    <a:pt x="498" y="294"/>
                    <a:pt x="498" y="294"/>
                    <a:pt x="498" y="294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80" y="248"/>
                    <a:pt x="480" y="248"/>
                    <a:pt x="480" y="248"/>
                  </a:cubicBezTo>
                  <a:lnTo>
                    <a:pt x="480" y="232"/>
                  </a:lnTo>
                  <a:close/>
                  <a:moveTo>
                    <a:pt x="580" y="231"/>
                  </a:moveTo>
                  <a:cubicBezTo>
                    <a:pt x="571" y="231"/>
                    <a:pt x="565" y="235"/>
                    <a:pt x="563" y="238"/>
                  </a:cubicBezTo>
                  <a:cubicBezTo>
                    <a:pt x="562" y="238"/>
                    <a:pt x="562" y="238"/>
                    <a:pt x="562" y="238"/>
                  </a:cubicBezTo>
                  <a:cubicBezTo>
                    <a:pt x="562" y="232"/>
                    <a:pt x="562" y="232"/>
                    <a:pt x="562" y="232"/>
                  </a:cubicBezTo>
                  <a:cubicBezTo>
                    <a:pt x="544" y="232"/>
                    <a:pt x="544" y="232"/>
                    <a:pt x="544" y="232"/>
                  </a:cubicBezTo>
                  <a:cubicBezTo>
                    <a:pt x="544" y="317"/>
                    <a:pt x="544" y="317"/>
                    <a:pt x="544" y="317"/>
                  </a:cubicBezTo>
                  <a:cubicBezTo>
                    <a:pt x="562" y="317"/>
                    <a:pt x="562" y="317"/>
                    <a:pt x="562" y="317"/>
                  </a:cubicBezTo>
                  <a:cubicBezTo>
                    <a:pt x="562" y="288"/>
                    <a:pt x="562" y="288"/>
                    <a:pt x="562" y="288"/>
                  </a:cubicBezTo>
                  <a:cubicBezTo>
                    <a:pt x="563" y="288"/>
                    <a:pt x="563" y="288"/>
                    <a:pt x="563" y="288"/>
                  </a:cubicBezTo>
                  <a:cubicBezTo>
                    <a:pt x="565" y="292"/>
                    <a:pt x="571" y="296"/>
                    <a:pt x="580" y="296"/>
                  </a:cubicBezTo>
                  <a:cubicBezTo>
                    <a:pt x="596" y="296"/>
                    <a:pt x="608" y="282"/>
                    <a:pt x="608" y="263"/>
                  </a:cubicBezTo>
                  <a:cubicBezTo>
                    <a:pt x="608" y="244"/>
                    <a:pt x="596" y="231"/>
                    <a:pt x="580" y="231"/>
                  </a:cubicBezTo>
                  <a:close/>
                  <a:moveTo>
                    <a:pt x="576" y="280"/>
                  </a:moveTo>
                  <a:cubicBezTo>
                    <a:pt x="567" y="280"/>
                    <a:pt x="562" y="273"/>
                    <a:pt x="562" y="263"/>
                  </a:cubicBezTo>
                  <a:cubicBezTo>
                    <a:pt x="562" y="254"/>
                    <a:pt x="567" y="247"/>
                    <a:pt x="576" y="247"/>
                  </a:cubicBezTo>
                  <a:cubicBezTo>
                    <a:pt x="584" y="247"/>
                    <a:pt x="590" y="254"/>
                    <a:pt x="590" y="263"/>
                  </a:cubicBezTo>
                  <a:cubicBezTo>
                    <a:pt x="590" y="273"/>
                    <a:pt x="584" y="280"/>
                    <a:pt x="576" y="280"/>
                  </a:cubicBezTo>
                  <a:close/>
                  <a:moveTo>
                    <a:pt x="646" y="231"/>
                  </a:moveTo>
                  <a:cubicBezTo>
                    <a:pt x="637" y="231"/>
                    <a:pt x="627" y="234"/>
                    <a:pt x="620" y="240"/>
                  </a:cubicBezTo>
                  <a:cubicBezTo>
                    <a:pt x="630" y="251"/>
                    <a:pt x="630" y="251"/>
                    <a:pt x="630" y="251"/>
                  </a:cubicBezTo>
                  <a:cubicBezTo>
                    <a:pt x="635" y="248"/>
                    <a:pt x="640" y="247"/>
                    <a:pt x="645" y="247"/>
                  </a:cubicBezTo>
                  <a:cubicBezTo>
                    <a:pt x="650" y="247"/>
                    <a:pt x="655" y="249"/>
                    <a:pt x="655" y="254"/>
                  </a:cubicBezTo>
                  <a:cubicBezTo>
                    <a:pt x="655" y="255"/>
                    <a:pt x="655" y="255"/>
                    <a:pt x="655" y="255"/>
                  </a:cubicBezTo>
                  <a:cubicBezTo>
                    <a:pt x="652" y="255"/>
                    <a:pt x="647" y="255"/>
                    <a:pt x="644" y="255"/>
                  </a:cubicBezTo>
                  <a:cubicBezTo>
                    <a:pt x="625" y="255"/>
                    <a:pt x="617" y="265"/>
                    <a:pt x="617" y="275"/>
                  </a:cubicBezTo>
                  <a:cubicBezTo>
                    <a:pt x="617" y="287"/>
                    <a:pt x="626" y="296"/>
                    <a:pt x="638" y="296"/>
                  </a:cubicBezTo>
                  <a:cubicBezTo>
                    <a:pt x="646" y="296"/>
                    <a:pt x="652" y="294"/>
                    <a:pt x="655" y="288"/>
                  </a:cubicBezTo>
                  <a:cubicBezTo>
                    <a:pt x="655" y="288"/>
                    <a:pt x="655" y="288"/>
                    <a:pt x="655" y="288"/>
                  </a:cubicBezTo>
                  <a:cubicBezTo>
                    <a:pt x="655" y="294"/>
                    <a:pt x="655" y="294"/>
                    <a:pt x="655" y="294"/>
                  </a:cubicBezTo>
                  <a:cubicBezTo>
                    <a:pt x="673" y="294"/>
                    <a:pt x="673" y="294"/>
                    <a:pt x="673" y="294"/>
                  </a:cubicBezTo>
                  <a:cubicBezTo>
                    <a:pt x="673" y="255"/>
                    <a:pt x="673" y="255"/>
                    <a:pt x="673" y="255"/>
                  </a:cubicBezTo>
                  <a:cubicBezTo>
                    <a:pt x="673" y="240"/>
                    <a:pt x="662" y="231"/>
                    <a:pt x="646" y="231"/>
                  </a:cubicBezTo>
                  <a:close/>
                  <a:moveTo>
                    <a:pt x="655" y="271"/>
                  </a:moveTo>
                  <a:cubicBezTo>
                    <a:pt x="655" y="279"/>
                    <a:pt x="649" y="282"/>
                    <a:pt x="644" y="282"/>
                  </a:cubicBezTo>
                  <a:cubicBezTo>
                    <a:pt x="638" y="282"/>
                    <a:pt x="635" y="279"/>
                    <a:pt x="635" y="275"/>
                  </a:cubicBezTo>
                  <a:cubicBezTo>
                    <a:pt x="635" y="271"/>
                    <a:pt x="639" y="268"/>
                    <a:pt x="647" y="268"/>
                  </a:cubicBezTo>
                  <a:cubicBezTo>
                    <a:pt x="649" y="268"/>
                    <a:pt x="652" y="268"/>
                    <a:pt x="655" y="269"/>
                  </a:cubicBezTo>
                  <a:lnTo>
                    <a:pt x="655" y="271"/>
                  </a:lnTo>
                  <a:close/>
                  <a:moveTo>
                    <a:pt x="727" y="232"/>
                  </a:moveTo>
                  <a:cubicBezTo>
                    <a:pt x="745" y="232"/>
                    <a:pt x="745" y="232"/>
                    <a:pt x="745" y="232"/>
                  </a:cubicBezTo>
                  <a:cubicBezTo>
                    <a:pt x="745" y="294"/>
                    <a:pt x="745" y="294"/>
                    <a:pt x="745" y="294"/>
                  </a:cubicBezTo>
                  <a:cubicBezTo>
                    <a:pt x="727" y="294"/>
                    <a:pt x="727" y="294"/>
                    <a:pt x="727" y="294"/>
                  </a:cubicBezTo>
                  <a:cubicBezTo>
                    <a:pt x="727" y="271"/>
                    <a:pt x="727" y="271"/>
                    <a:pt x="727" y="271"/>
                  </a:cubicBezTo>
                  <a:cubicBezTo>
                    <a:pt x="707" y="271"/>
                    <a:pt x="707" y="271"/>
                    <a:pt x="707" y="271"/>
                  </a:cubicBezTo>
                  <a:cubicBezTo>
                    <a:pt x="707" y="294"/>
                    <a:pt x="707" y="294"/>
                    <a:pt x="707" y="294"/>
                  </a:cubicBezTo>
                  <a:cubicBezTo>
                    <a:pt x="689" y="294"/>
                    <a:pt x="689" y="294"/>
                    <a:pt x="689" y="294"/>
                  </a:cubicBezTo>
                  <a:cubicBezTo>
                    <a:pt x="689" y="232"/>
                    <a:pt x="689" y="232"/>
                    <a:pt x="689" y="232"/>
                  </a:cubicBezTo>
                  <a:cubicBezTo>
                    <a:pt x="707" y="232"/>
                    <a:pt x="707" y="232"/>
                    <a:pt x="707" y="232"/>
                  </a:cubicBezTo>
                  <a:cubicBezTo>
                    <a:pt x="707" y="255"/>
                    <a:pt x="707" y="255"/>
                    <a:pt x="707" y="255"/>
                  </a:cubicBezTo>
                  <a:cubicBezTo>
                    <a:pt x="727" y="255"/>
                    <a:pt x="727" y="255"/>
                    <a:pt x="727" y="255"/>
                  </a:cubicBezTo>
                  <a:lnTo>
                    <a:pt x="727" y="232"/>
                  </a:lnTo>
                  <a:close/>
                  <a:moveTo>
                    <a:pt x="777" y="263"/>
                  </a:moveTo>
                  <a:cubicBezTo>
                    <a:pt x="777" y="273"/>
                    <a:pt x="782" y="280"/>
                    <a:pt x="790" y="280"/>
                  </a:cubicBezTo>
                  <a:cubicBezTo>
                    <a:pt x="795" y="280"/>
                    <a:pt x="799" y="279"/>
                    <a:pt x="802" y="276"/>
                  </a:cubicBezTo>
                  <a:cubicBezTo>
                    <a:pt x="813" y="287"/>
                    <a:pt x="813" y="287"/>
                    <a:pt x="813" y="287"/>
                  </a:cubicBezTo>
                  <a:cubicBezTo>
                    <a:pt x="806" y="294"/>
                    <a:pt x="797" y="296"/>
                    <a:pt x="789" y="296"/>
                  </a:cubicBezTo>
                  <a:cubicBezTo>
                    <a:pt x="771" y="296"/>
                    <a:pt x="759" y="282"/>
                    <a:pt x="759" y="263"/>
                  </a:cubicBezTo>
                  <a:cubicBezTo>
                    <a:pt x="759" y="244"/>
                    <a:pt x="771" y="231"/>
                    <a:pt x="789" y="231"/>
                  </a:cubicBezTo>
                  <a:cubicBezTo>
                    <a:pt x="797" y="231"/>
                    <a:pt x="806" y="232"/>
                    <a:pt x="813" y="239"/>
                  </a:cubicBezTo>
                  <a:cubicBezTo>
                    <a:pt x="802" y="251"/>
                    <a:pt x="802" y="251"/>
                    <a:pt x="802" y="251"/>
                  </a:cubicBezTo>
                  <a:cubicBezTo>
                    <a:pt x="799" y="248"/>
                    <a:pt x="795" y="247"/>
                    <a:pt x="790" y="247"/>
                  </a:cubicBezTo>
                  <a:cubicBezTo>
                    <a:pt x="782" y="247"/>
                    <a:pt x="777" y="254"/>
                    <a:pt x="777" y="263"/>
                  </a:cubicBezTo>
                  <a:close/>
                  <a:moveTo>
                    <a:pt x="824" y="232"/>
                  </a:moveTo>
                  <a:cubicBezTo>
                    <a:pt x="878" y="232"/>
                    <a:pt x="878" y="232"/>
                    <a:pt x="878" y="232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60" y="294"/>
                    <a:pt x="860" y="294"/>
                    <a:pt x="860" y="294"/>
                  </a:cubicBezTo>
                  <a:cubicBezTo>
                    <a:pt x="860" y="248"/>
                    <a:pt x="860" y="248"/>
                    <a:pt x="860" y="248"/>
                  </a:cubicBezTo>
                  <a:cubicBezTo>
                    <a:pt x="842" y="248"/>
                    <a:pt x="842" y="248"/>
                    <a:pt x="842" y="248"/>
                  </a:cubicBezTo>
                  <a:cubicBezTo>
                    <a:pt x="842" y="294"/>
                    <a:pt x="842" y="294"/>
                    <a:pt x="842" y="294"/>
                  </a:cubicBezTo>
                  <a:cubicBezTo>
                    <a:pt x="824" y="294"/>
                    <a:pt x="824" y="294"/>
                    <a:pt x="824" y="294"/>
                  </a:cubicBezTo>
                  <a:lnTo>
                    <a:pt x="824" y="232"/>
                  </a:lnTo>
                  <a:close/>
                  <a:moveTo>
                    <a:pt x="923" y="231"/>
                  </a:moveTo>
                  <a:cubicBezTo>
                    <a:pt x="904" y="231"/>
                    <a:pt x="891" y="244"/>
                    <a:pt x="891" y="263"/>
                  </a:cubicBezTo>
                  <a:cubicBezTo>
                    <a:pt x="891" y="282"/>
                    <a:pt x="904" y="296"/>
                    <a:pt x="923" y="296"/>
                  </a:cubicBezTo>
                  <a:cubicBezTo>
                    <a:pt x="941" y="296"/>
                    <a:pt x="954" y="282"/>
                    <a:pt x="954" y="263"/>
                  </a:cubicBezTo>
                  <a:cubicBezTo>
                    <a:pt x="954" y="244"/>
                    <a:pt x="941" y="231"/>
                    <a:pt x="923" y="231"/>
                  </a:cubicBezTo>
                  <a:close/>
                  <a:moveTo>
                    <a:pt x="923" y="280"/>
                  </a:moveTo>
                  <a:cubicBezTo>
                    <a:pt x="915" y="280"/>
                    <a:pt x="910" y="272"/>
                    <a:pt x="910" y="263"/>
                  </a:cubicBezTo>
                  <a:cubicBezTo>
                    <a:pt x="910" y="254"/>
                    <a:pt x="915" y="247"/>
                    <a:pt x="923" y="247"/>
                  </a:cubicBezTo>
                  <a:cubicBezTo>
                    <a:pt x="931" y="247"/>
                    <a:pt x="936" y="254"/>
                    <a:pt x="936" y="263"/>
                  </a:cubicBezTo>
                  <a:cubicBezTo>
                    <a:pt x="936" y="272"/>
                    <a:pt x="931" y="280"/>
                    <a:pt x="923" y="280"/>
                  </a:cubicBezTo>
                  <a:close/>
                  <a:moveTo>
                    <a:pt x="1003" y="231"/>
                  </a:moveTo>
                  <a:cubicBezTo>
                    <a:pt x="994" y="231"/>
                    <a:pt x="988" y="235"/>
                    <a:pt x="986" y="238"/>
                  </a:cubicBezTo>
                  <a:cubicBezTo>
                    <a:pt x="986" y="238"/>
                    <a:pt x="986" y="238"/>
                    <a:pt x="986" y="238"/>
                  </a:cubicBezTo>
                  <a:cubicBezTo>
                    <a:pt x="986" y="232"/>
                    <a:pt x="986" y="232"/>
                    <a:pt x="986" y="232"/>
                  </a:cubicBezTo>
                  <a:cubicBezTo>
                    <a:pt x="968" y="232"/>
                    <a:pt x="968" y="232"/>
                    <a:pt x="968" y="232"/>
                  </a:cubicBezTo>
                  <a:cubicBezTo>
                    <a:pt x="968" y="317"/>
                    <a:pt x="968" y="317"/>
                    <a:pt x="968" y="317"/>
                  </a:cubicBezTo>
                  <a:cubicBezTo>
                    <a:pt x="986" y="317"/>
                    <a:pt x="986" y="317"/>
                    <a:pt x="986" y="317"/>
                  </a:cubicBezTo>
                  <a:cubicBezTo>
                    <a:pt x="986" y="288"/>
                    <a:pt x="986" y="288"/>
                    <a:pt x="986" y="288"/>
                  </a:cubicBezTo>
                  <a:cubicBezTo>
                    <a:pt x="986" y="288"/>
                    <a:pt x="986" y="288"/>
                    <a:pt x="986" y="288"/>
                  </a:cubicBezTo>
                  <a:cubicBezTo>
                    <a:pt x="988" y="292"/>
                    <a:pt x="994" y="296"/>
                    <a:pt x="1003" y="296"/>
                  </a:cubicBezTo>
                  <a:cubicBezTo>
                    <a:pt x="1019" y="296"/>
                    <a:pt x="1032" y="282"/>
                    <a:pt x="1032" y="263"/>
                  </a:cubicBezTo>
                  <a:cubicBezTo>
                    <a:pt x="1032" y="244"/>
                    <a:pt x="1019" y="231"/>
                    <a:pt x="1003" y="231"/>
                  </a:cubicBezTo>
                  <a:close/>
                  <a:moveTo>
                    <a:pt x="999" y="280"/>
                  </a:moveTo>
                  <a:cubicBezTo>
                    <a:pt x="991" y="280"/>
                    <a:pt x="985" y="273"/>
                    <a:pt x="985" y="263"/>
                  </a:cubicBezTo>
                  <a:cubicBezTo>
                    <a:pt x="985" y="254"/>
                    <a:pt x="991" y="247"/>
                    <a:pt x="999" y="247"/>
                  </a:cubicBezTo>
                  <a:cubicBezTo>
                    <a:pt x="1007" y="247"/>
                    <a:pt x="1013" y="254"/>
                    <a:pt x="1013" y="263"/>
                  </a:cubicBezTo>
                  <a:cubicBezTo>
                    <a:pt x="1013" y="273"/>
                    <a:pt x="1007" y="280"/>
                    <a:pt x="999" y="280"/>
                  </a:cubicBezTo>
                  <a:close/>
                  <a:moveTo>
                    <a:pt x="1039" y="232"/>
                  </a:moveTo>
                  <a:cubicBezTo>
                    <a:pt x="1094" y="232"/>
                    <a:pt x="1094" y="232"/>
                    <a:pt x="1094" y="232"/>
                  </a:cubicBezTo>
                  <a:cubicBezTo>
                    <a:pt x="1089" y="248"/>
                    <a:pt x="1089" y="248"/>
                    <a:pt x="1089" y="248"/>
                  </a:cubicBezTo>
                  <a:cubicBezTo>
                    <a:pt x="1075" y="248"/>
                    <a:pt x="1075" y="248"/>
                    <a:pt x="1075" y="248"/>
                  </a:cubicBezTo>
                  <a:cubicBezTo>
                    <a:pt x="1075" y="294"/>
                    <a:pt x="1075" y="294"/>
                    <a:pt x="1075" y="294"/>
                  </a:cubicBezTo>
                  <a:cubicBezTo>
                    <a:pt x="1057" y="294"/>
                    <a:pt x="1057" y="294"/>
                    <a:pt x="1057" y="294"/>
                  </a:cubicBezTo>
                  <a:cubicBezTo>
                    <a:pt x="1057" y="248"/>
                    <a:pt x="1057" y="248"/>
                    <a:pt x="1057" y="248"/>
                  </a:cubicBezTo>
                  <a:cubicBezTo>
                    <a:pt x="1039" y="248"/>
                    <a:pt x="1039" y="248"/>
                    <a:pt x="1039" y="248"/>
                  </a:cubicBezTo>
                  <a:lnTo>
                    <a:pt x="1039" y="232"/>
                  </a:lnTo>
                  <a:close/>
                </a:path>
              </a:pathLst>
            </a:custGeom>
            <a:solidFill>
              <a:srgbClr val="D628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606879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593" name="Группа 592"/>
            <p:cNvGrpSpPr>
              <a:grpSpLocks/>
            </p:cNvGrpSpPr>
            <p:nvPr userDrawn="1"/>
          </p:nvGrpSpPr>
          <p:grpSpPr>
            <a:xfrm>
              <a:off x="351773" y="6407727"/>
              <a:ext cx="211910" cy="258132"/>
              <a:chOff x="-828600" y="5691717"/>
              <a:chExt cx="573925" cy="697383"/>
            </a:xfrm>
          </p:grpSpPr>
          <p:sp>
            <p:nvSpPr>
              <p:cNvPr id="594" name="Freeform 9"/>
              <p:cNvSpPr>
                <a:spLocks noEditPoints="1"/>
              </p:cNvSpPr>
              <p:nvPr userDrawn="1"/>
            </p:nvSpPr>
            <p:spPr bwMode="auto">
              <a:xfrm>
                <a:off x="-794053" y="5717883"/>
                <a:ext cx="510403" cy="602958"/>
              </a:xfrm>
              <a:custGeom>
                <a:avLst/>
                <a:gdLst>
                  <a:gd name="T0" fmla="*/ 380 w 1154"/>
                  <a:gd name="T1" fmla="*/ 979 h 1335"/>
                  <a:gd name="T2" fmla="*/ 259 w 1154"/>
                  <a:gd name="T3" fmla="*/ 1065 h 1335"/>
                  <a:gd name="T4" fmla="*/ 517 w 1154"/>
                  <a:gd name="T5" fmla="*/ 917 h 1335"/>
                  <a:gd name="T6" fmla="*/ 804 w 1154"/>
                  <a:gd name="T7" fmla="*/ 921 h 1335"/>
                  <a:gd name="T8" fmla="*/ 833 w 1154"/>
                  <a:gd name="T9" fmla="*/ 984 h 1335"/>
                  <a:gd name="T10" fmla="*/ 894 w 1154"/>
                  <a:gd name="T11" fmla="*/ 1093 h 1335"/>
                  <a:gd name="T12" fmla="*/ 723 w 1154"/>
                  <a:gd name="T13" fmla="*/ 968 h 1335"/>
                  <a:gd name="T14" fmla="*/ 487 w 1154"/>
                  <a:gd name="T15" fmla="*/ 982 h 1335"/>
                  <a:gd name="T16" fmla="*/ 805 w 1154"/>
                  <a:gd name="T17" fmla="*/ 1243 h 1335"/>
                  <a:gd name="T18" fmla="*/ 476 w 1154"/>
                  <a:gd name="T19" fmla="*/ 1234 h 1335"/>
                  <a:gd name="T20" fmla="*/ 323 w 1154"/>
                  <a:gd name="T21" fmla="*/ 1171 h 1335"/>
                  <a:gd name="T22" fmla="*/ 179 w 1154"/>
                  <a:gd name="T23" fmla="*/ 979 h 1335"/>
                  <a:gd name="T24" fmla="*/ 189 w 1154"/>
                  <a:gd name="T25" fmla="*/ 22 h 1335"/>
                  <a:gd name="T26" fmla="*/ 260 w 1154"/>
                  <a:gd name="T27" fmla="*/ 170 h 1335"/>
                  <a:gd name="T28" fmla="*/ 245 w 1154"/>
                  <a:gd name="T29" fmla="*/ 304 h 1335"/>
                  <a:gd name="T30" fmla="*/ 204 w 1154"/>
                  <a:gd name="T31" fmla="*/ 410 h 1335"/>
                  <a:gd name="T32" fmla="*/ 328 w 1154"/>
                  <a:gd name="T33" fmla="*/ 545 h 1335"/>
                  <a:gd name="T34" fmla="*/ 308 w 1154"/>
                  <a:gd name="T35" fmla="*/ 632 h 1335"/>
                  <a:gd name="T36" fmla="*/ 23 w 1154"/>
                  <a:gd name="T37" fmla="*/ 678 h 1335"/>
                  <a:gd name="T38" fmla="*/ 53 w 1154"/>
                  <a:gd name="T39" fmla="*/ 627 h 1335"/>
                  <a:gd name="T40" fmla="*/ 50 w 1154"/>
                  <a:gd name="T41" fmla="*/ 964 h 1335"/>
                  <a:gd name="T42" fmla="*/ 128 w 1154"/>
                  <a:gd name="T43" fmla="*/ 922 h 1335"/>
                  <a:gd name="T44" fmla="*/ 160 w 1154"/>
                  <a:gd name="T45" fmla="*/ 1187 h 1335"/>
                  <a:gd name="T46" fmla="*/ 177 w 1154"/>
                  <a:gd name="T47" fmla="*/ 1109 h 1335"/>
                  <a:gd name="T48" fmla="*/ 391 w 1154"/>
                  <a:gd name="T49" fmla="*/ 1133 h 1335"/>
                  <a:gd name="T50" fmla="*/ 372 w 1154"/>
                  <a:gd name="T51" fmla="*/ 1277 h 1335"/>
                  <a:gd name="T52" fmla="*/ 447 w 1154"/>
                  <a:gd name="T53" fmla="*/ 1304 h 1335"/>
                  <a:gd name="T54" fmla="*/ 552 w 1154"/>
                  <a:gd name="T55" fmla="*/ 1303 h 1335"/>
                  <a:gd name="T56" fmla="*/ 628 w 1154"/>
                  <a:gd name="T57" fmla="*/ 1281 h 1335"/>
                  <a:gd name="T58" fmla="*/ 614 w 1154"/>
                  <a:gd name="T59" fmla="*/ 1229 h 1335"/>
                  <a:gd name="T60" fmla="*/ 736 w 1154"/>
                  <a:gd name="T61" fmla="*/ 1241 h 1335"/>
                  <a:gd name="T62" fmla="*/ 758 w 1154"/>
                  <a:gd name="T63" fmla="*/ 1300 h 1335"/>
                  <a:gd name="T64" fmla="*/ 890 w 1154"/>
                  <a:gd name="T65" fmla="*/ 1302 h 1335"/>
                  <a:gd name="T66" fmla="*/ 929 w 1154"/>
                  <a:gd name="T67" fmla="*/ 1253 h 1335"/>
                  <a:gd name="T68" fmla="*/ 891 w 1154"/>
                  <a:gd name="T69" fmla="*/ 1198 h 1335"/>
                  <a:gd name="T70" fmla="*/ 981 w 1154"/>
                  <a:gd name="T71" fmla="*/ 1069 h 1335"/>
                  <a:gd name="T72" fmla="*/ 910 w 1154"/>
                  <a:gd name="T73" fmla="*/ 962 h 1335"/>
                  <a:gd name="T74" fmla="*/ 832 w 1154"/>
                  <a:gd name="T75" fmla="*/ 899 h 1335"/>
                  <a:gd name="T76" fmla="*/ 1015 w 1154"/>
                  <a:gd name="T77" fmla="*/ 789 h 1335"/>
                  <a:gd name="T78" fmla="*/ 1077 w 1154"/>
                  <a:gd name="T79" fmla="*/ 951 h 1335"/>
                  <a:gd name="T80" fmla="*/ 1082 w 1154"/>
                  <a:gd name="T81" fmla="*/ 825 h 1335"/>
                  <a:gd name="T82" fmla="*/ 966 w 1154"/>
                  <a:gd name="T83" fmla="*/ 723 h 1335"/>
                  <a:gd name="T84" fmla="*/ 1117 w 1154"/>
                  <a:gd name="T85" fmla="*/ 769 h 1335"/>
                  <a:gd name="T86" fmla="*/ 1141 w 1154"/>
                  <a:gd name="T87" fmla="*/ 760 h 1335"/>
                  <a:gd name="T88" fmla="*/ 979 w 1154"/>
                  <a:gd name="T89" fmla="*/ 638 h 1335"/>
                  <a:gd name="T90" fmla="*/ 953 w 1154"/>
                  <a:gd name="T91" fmla="*/ 394 h 1335"/>
                  <a:gd name="T92" fmla="*/ 960 w 1154"/>
                  <a:gd name="T93" fmla="*/ 330 h 1335"/>
                  <a:gd name="T94" fmla="*/ 894 w 1154"/>
                  <a:gd name="T95" fmla="*/ 215 h 1335"/>
                  <a:gd name="T96" fmla="*/ 787 w 1154"/>
                  <a:gd name="T97" fmla="*/ 156 h 1335"/>
                  <a:gd name="T98" fmla="*/ 718 w 1154"/>
                  <a:gd name="T99" fmla="*/ 187 h 1335"/>
                  <a:gd name="T100" fmla="*/ 611 w 1154"/>
                  <a:gd name="T101" fmla="*/ 172 h 1335"/>
                  <a:gd name="T102" fmla="*/ 612 w 1154"/>
                  <a:gd name="T103" fmla="*/ 31 h 1335"/>
                  <a:gd name="T104" fmla="*/ 435 w 1154"/>
                  <a:gd name="T105" fmla="*/ 29 h 1335"/>
                  <a:gd name="T106" fmla="*/ 526 w 1154"/>
                  <a:gd name="T107" fmla="*/ 81 h 1335"/>
                  <a:gd name="T108" fmla="*/ 439 w 1154"/>
                  <a:gd name="T109" fmla="*/ 189 h 1335"/>
                  <a:gd name="T110" fmla="*/ 302 w 1154"/>
                  <a:gd name="T111" fmla="*/ 151 h 1335"/>
                  <a:gd name="T112" fmla="*/ 189 w 1154"/>
                  <a:gd name="T113" fmla="*/ 22 h 1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4" h="1335">
                    <a:moveTo>
                      <a:pt x="204" y="1045"/>
                    </a:moveTo>
                    <a:cubicBezTo>
                      <a:pt x="214" y="1008"/>
                      <a:pt x="236" y="989"/>
                      <a:pt x="274" y="982"/>
                    </a:cubicBezTo>
                    <a:cubicBezTo>
                      <a:pt x="310" y="976"/>
                      <a:pt x="350" y="956"/>
                      <a:pt x="394" y="936"/>
                    </a:cubicBezTo>
                    <a:cubicBezTo>
                      <a:pt x="412" y="922"/>
                      <a:pt x="415" y="928"/>
                      <a:pt x="401" y="955"/>
                    </a:cubicBezTo>
                    <a:cubicBezTo>
                      <a:pt x="380" y="979"/>
                      <a:pt x="380" y="979"/>
                      <a:pt x="380" y="979"/>
                    </a:cubicBezTo>
                    <a:cubicBezTo>
                      <a:pt x="369" y="991"/>
                      <a:pt x="367" y="1004"/>
                      <a:pt x="382" y="1016"/>
                    </a:cubicBezTo>
                    <a:cubicBezTo>
                      <a:pt x="403" y="1027"/>
                      <a:pt x="412" y="1037"/>
                      <a:pt x="409" y="1045"/>
                    </a:cubicBezTo>
                    <a:cubicBezTo>
                      <a:pt x="386" y="1039"/>
                      <a:pt x="365" y="1042"/>
                      <a:pt x="347" y="1059"/>
                    </a:cubicBezTo>
                    <a:cubicBezTo>
                      <a:pt x="334" y="1055"/>
                      <a:pt x="319" y="1057"/>
                      <a:pt x="297" y="1067"/>
                    </a:cubicBezTo>
                    <a:cubicBezTo>
                      <a:pt x="286" y="1061"/>
                      <a:pt x="274" y="1061"/>
                      <a:pt x="259" y="1065"/>
                    </a:cubicBezTo>
                    <a:cubicBezTo>
                      <a:pt x="255" y="1056"/>
                      <a:pt x="245" y="1053"/>
                      <a:pt x="227" y="1056"/>
                    </a:cubicBezTo>
                    <a:cubicBezTo>
                      <a:pt x="222" y="1051"/>
                      <a:pt x="214" y="1047"/>
                      <a:pt x="204" y="1045"/>
                    </a:cubicBezTo>
                    <a:close/>
                    <a:moveTo>
                      <a:pt x="455" y="1045"/>
                    </a:moveTo>
                    <a:cubicBezTo>
                      <a:pt x="433" y="1022"/>
                      <a:pt x="431" y="1001"/>
                      <a:pt x="456" y="984"/>
                    </a:cubicBezTo>
                    <a:cubicBezTo>
                      <a:pt x="470" y="974"/>
                      <a:pt x="491" y="952"/>
                      <a:pt x="517" y="917"/>
                    </a:cubicBezTo>
                    <a:cubicBezTo>
                      <a:pt x="534" y="916"/>
                      <a:pt x="550" y="912"/>
                      <a:pt x="567" y="910"/>
                    </a:cubicBezTo>
                    <a:cubicBezTo>
                      <a:pt x="636" y="901"/>
                      <a:pt x="701" y="886"/>
                      <a:pt x="753" y="857"/>
                    </a:cubicBezTo>
                    <a:cubicBezTo>
                      <a:pt x="763" y="854"/>
                      <a:pt x="771" y="856"/>
                      <a:pt x="775" y="864"/>
                    </a:cubicBezTo>
                    <a:cubicBezTo>
                      <a:pt x="816" y="917"/>
                      <a:pt x="816" y="917"/>
                      <a:pt x="816" y="917"/>
                    </a:cubicBezTo>
                    <a:cubicBezTo>
                      <a:pt x="804" y="921"/>
                      <a:pt x="804" y="921"/>
                      <a:pt x="804" y="921"/>
                    </a:cubicBezTo>
                    <a:cubicBezTo>
                      <a:pt x="835" y="945"/>
                      <a:pt x="835" y="945"/>
                      <a:pt x="835" y="945"/>
                    </a:cubicBezTo>
                    <a:cubicBezTo>
                      <a:pt x="829" y="949"/>
                      <a:pt x="833" y="952"/>
                      <a:pt x="840" y="955"/>
                    </a:cubicBezTo>
                    <a:cubicBezTo>
                      <a:pt x="836" y="960"/>
                      <a:pt x="838" y="966"/>
                      <a:pt x="844" y="965"/>
                    </a:cubicBezTo>
                    <a:cubicBezTo>
                      <a:pt x="846" y="973"/>
                      <a:pt x="852" y="984"/>
                      <a:pt x="836" y="968"/>
                    </a:cubicBezTo>
                    <a:cubicBezTo>
                      <a:pt x="826" y="963"/>
                      <a:pt x="825" y="968"/>
                      <a:pt x="833" y="984"/>
                    </a:cubicBezTo>
                    <a:cubicBezTo>
                      <a:pt x="849" y="1008"/>
                      <a:pt x="849" y="1008"/>
                      <a:pt x="849" y="1008"/>
                    </a:cubicBezTo>
                    <a:cubicBezTo>
                      <a:pt x="851" y="1019"/>
                      <a:pt x="855" y="1028"/>
                      <a:pt x="864" y="1036"/>
                    </a:cubicBezTo>
                    <a:cubicBezTo>
                      <a:pt x="877" y="1064"/>
                      <a:pt x="877" y="1064"/>
                      <a:pt x="877" y="1064"/>
                    </a:cubicBezTo>
                    <a:cubicBezTo>
                      <a:pt x="877" y="1068"/>
                      <a:pt x="880" y="1072"/>
                      <a:pt x="881" y="1076"/>
                    </a:cubicBezTo>
                    <a:cubicBezTo>
                      <a:pt x="883" y="1086"/>
                      <a:pt x="885" y="1092"/>
                      <a:pt x="894" y="1093"/>
                    </a:cubicBezTo>
                    <a:cubicBezTo>
                      <a:pt x="885" y="1110"/>
                      <a:pt x="874" y="1125"/>
                      <a:pt x="856" y="1135"/>
                    </a:cubicBezTo>
                    <a:cubicBezTo>
                      <a:pt x="819" y="1155"/>
                      <a:pt x="790" y="1147"/>
                      <a:pt x="793" y="1099"/>
                    </a:cubicBezTo>
                    <a:cubicBezTo>
                      <a:pt x="795" y="1073"/>
                      <a:pt x="800" y="1051"/>
                      <a:pt x="801" y="1025"/>
                    </a:cubicBezTo>
                    <a:cubicBezTo>
                      <a:pt x="811" y="984"/>
                      <a:pt x="801" y="963"/>
                      <a:pt x="766" y="960"/>
                    </a:cubicBezTo>
                    <a:cubicBezTo>
                      <a:pt x="747" y="961"/>
                      <a:pt x="733" y="961"/>
                      <a:pt x="723" y="968"/>
                    </a:cubicBezTo>
                    <a:cubicBezTo>
                      <a:pt x="713" y="975"/>
                      <a:pt x="699" y="973"/>
                      <a:pt x="680" y="961"/>
                    </a:cubicBezTo>
                    <a:cubicBezTo>
                      <a:pt x="643" y="934"/>
                      <a:pt x="615" y="919"/>
                      <a:pt x="596" y="919"/>
                    </a:cubicBezTo>
                    <a:cubicBezTo>
                      <a:pt x="614" y="939"/>
                      <a:pt x="619" y="960"/>
                      <a:pt x="605" y="980"/>
                    </a:cubicBezTo>
                    <a:cubicBezTo>
                      <a:pt x="620" y="987"/>
                      <a:pt x="619" y="993"/>
                      <a:pt x="604" y="1000"/>
                    </a:cubicBezTo>
                    <a:cubicBezTo>
                      <a:pt x="569" y="1001"/>
                      <a:pt x="529" y="994"/>
                      <a:pt x="487" y="982"/>
                    </a:cubicBezTo>
                    <a:cubicBezTo>
                      <a:pt x="473" y="980"/>
                      <a:pt x="471" y="982"/>
                      <a:pt x="480" y="990"/>
                    </a:cubicBezTo>
                    <a:cubicBezTo>
                      <a:pt x="511" y="1002"/>
                      <a:pt x="528" y="1021"/>
                      <a:pt x="528" y="1046"/>
                    </a:cubicBezTo>
                    <a:cubicBezTo>
                      <a:pt x="508" y="1047"/>
                      <a:pt x="491" y="1048"/>
                      <a:pt x="482" y="1050"/>
                    </a:cubicBezTo>
                    <a:cubicBezTo>
                      <a:pt x="473" y="1056"/>
                      <a:pt x="464" y="1055"/>
                      <a:pt x="455" y="1045"/>
                    </a:cubicBezTo>
                    <a:close/>
                    <a:moveTo>
                      <a:pt x="805" y="1243"/>
                    </a:moveTo>
                    <a:cubicBezTo>
                      <a:pt x="794" y="1249"/>
                      <a:pt x="792" y="1255"/>
                      <a:pt x="801" y="1261"/>
                    </a:cubicBezTo>
                    <a:cubicBezTo>
                      <a:pt x="808" y="1266"/>
                      <a:pt x="812" y="1266"/>
                      <a:pt x="813" y="1263"/>
                    </a:cubicBezTo>
                    <a:cubicBezTo>
                      <a:pt x="825" y="1261"/>
                      <a:pt x="808" y="1254"/>
                      <a:pt x="805" y="1243"/>
                    </a:cubicBezTo>
                    <a:close/>
                    <a:moveTo>
                      <a:pt x="483" y="1216"/>
                    </a:moveTo>
                    <a:cubicBezTo>
                      <a:pt x="476" y="1221"/>
                      <a:pt x="473" y="1227"/>
                      <a:pt x="476" y="1234"/>
                    </a:cubicBezTo>
                    <a:cubicBezTo>
                      <a:pt x="490" y="1246"/>
                      <a:pt x="490" y="1246"/>
                      <a:pt x="490" y="1246"/>
                    </a:cubicBezTo>
                    <a:cubicBezTo>
                      <a:pt x="496" y="1241"/>
                      <a:pt x="494" y="1234"/>
                      <a:pt x="488" y="1229"/>
                    </a:cubicBezTo>
                    <a:cubicBezTo>
                      <a:pt x="485" y="1226"/>
                      <a:pt x="483" y="1222"/>
                      <a:pt x="483" y="1216"/>
                    </a:cubicBezTo>
                    <a:close/>
                    <a:moveTo>
                      <a:pt x="325" y="1152"/>
                    </a:moveTo>
                    <a:cubicBezTo>
                      <a:pt x="335" y="1156"/>
                      <a:pt x="335" y="1165"/>
                      <a:pt x="323" y="1171"/>
                    </a:cubicBezTo>
                    <a:cubicBezTo>
                      <a:pt x="313" y="1167"/>
                      <a:pt x="314" y="1159"/>
                      <a:pt x="325" y="1152"/>
                    </a:cubicBezTo>
                    <a:close/>
                    <a:moveTo>
                      <a:pt x="145" y="786"/>
                    </a:moveTo>
                    <a:cubicBezTo>
                      <a:pt x="190" y="837"/>
                      <a:pt x="198" y="895"/>
                      <a:pt x="161" y="962"/>
                    </a:cubicBezTo>
                    <a:cubicBezTo>
                      <a:pt x="148" y="995"/>
                      <a:pt x="150" y="1016"/>
                      <a:pt x="167" y="1026"/>
                    </a:cubicBezTo>
                    <a:cubicBezTo>
                      <a:pt x="172" y="1014"/>
                      <a:pt x="177" y="997"/>
                      <a:pt x="179" y="979"/>
                    </a:cubicBezTo>
                    <a:cubicBezTo>
                      <a:pt x="183" y="952"/>
                      <a:pt x="201" y="955"/>
                      <a:pt x="224" y="931"/>
                    </a:cubicBezTo>
                    <a:cubicBezTo>
                      <a:pt x="249" y="905"/>
                      <a:pt x="242" y="878"/>
                      <a:pt x="239" y="835"/>
                    </a:cubicBezTo>
                    <a:cubicBezTo>
                      <a:pt x="235" y="742"/>
                      <a:pt x="254" y="689"/>
                      <a:pt x="281" y="659"/>
                    </a:cubicBezTo>
                    <a:cubicBezTo>
                      <a:pt x="212" y="640"/>
                      <a:pt x="170" y="691"/>
                      <a:pt x="145" y="786"/>
                    </a:cubicBezTo>
                    <a:close/>
                    <a:moveTo>
                      <a:pt x="189" y="22"/>
                    </a:moveTo>
                    <a:cubicBezTo>
                      <a:pt x="181" y="23"/>
                      <a:pt x="178" y="29"/>
                      <a:pt x="179" y="38"/>
                    </a:cubicBezTo>
                    <a:cubicBezTo>
                      <a:pt x="234" y="116"/>
                      <a:pt x="234" y="116"/>
                      <a:pt x="234" y="116"/>
                    </a:cubicBezTo>
                    <a:cubicBezTo>
                      <a:pt x="236" y="119"/>
                      <a:pt x="239" y="123"/>
                      <a:pt x="239" y="126"/>
                    </a:cubicBezTo>
                    <a:cubicBezTo>
                      <a:pt x="234" y="137"/>
                      <a:pt x="233" y="143"/>
                      <a:pt x="242" y="153"/>
                    </a:cubicBezTo>
                    <a:cubicBezTo>
                      <a:pt x="260" y="170"/>
                      <a:pt x="260" y="170"/>
                      <a:pt x="260" y="170"/>
                    </a:cubicBezTo>
                    <a:cubicBezTo>
                      <a:pt x="262" y="183"/>
                      <a:pt x="265" y="194"/>
                      <a:pt x="269" y="197"/>
                    </a:cubicBezTo>
                    <a:cubicBezTo>
                      <a:pt x="265" y="206"/>
                      <a:pt x="270" y="214"/>
                      <a:pt x="278" y="222"/>
                    </a:cubicBezTo>
                    <a:cubicBezTo>
                      <a:pt x="279" y="225"/>
                      <a:pt x="280" y="228"/>
                      <a:pt x="283" y="230"/>
                    </a:cubicBezTo>
                    <a:cubicBezTo>
                      <a:pt x="286" y="257"/>
                      <a:pt x="286" y="257"/>
                      <a:pt x="286" y="257"/>
                    </a:cubicBezTo>
                    <a:cubicBezTo>
                      <a:pt x="260" y="278"/>
                      <a:pt x="247" y="294"/>
                      <a:pt x="245" y="304"/>
                    </a:cubicBezTo>
                    <a:cubicBezTo>
                      <a:pt x="244" y="310"/>
                      <a:pt x="242" y="314"/>
                      <a:pt x="246" y="317"/>
                    </a:cubicBezTo>
                    <a:cubicBezTo>
                      <a:pt x="283" y="313"/>
                      <a:pt x="283" y="313"/>
                      <a:pt x="283" y="313"/>
                    </a:cubicBezTo>
                    <a:cubicBezTo>
                      <a:pt x="286" y="315"/>
                      <a:pt x="289" y="316"/>
                      <a:pt x="291" y="318"/>
                    </a:cubicBezTo>
                    <a:cubicBezTo>
                      <a:pt x="296" y="331"/>
                      <a:pt x="289" y="351"/>
                      <a:pt x="269" y="354"/>
                    </a:cubicBezTo>
                    <a:cubicBezTo>
                      <a:pt x="224" y="365"/>
                      <a:pt x="191" y="380"/>
                      <a:pt x="204" y="410"/>
                    </a:cubicBezTo>
                    <a:cubicBezTo>
                      <a:pt x="221" y="432"/>
                      <a:pt x="212" y="451"/>
                      <a:pt x="184" y="468"/>
                    </a:cubicBezTo>
                    <a:cubicBezTo>
                      <a:pt x="177" y="475"/>
                      <a:pt x="174" y="483"/>
                      <a:pt x="175" y="493"/>
                    </a:cubicBezTo>
                    <a:cubicBezTo>
                      <a:pt x="167" y="500"/>
                      <a:pt x="161" y="510"/>
                      <a:pt x="156" y="522"/>
                    </a:cubicBezTo>
                    <a:cubicBezTo>
                      <a:pt x="151" y="534"/>
                      <a:pt x="151" y="540"/>
                      <a:pt x="160" y="539"/>
                    </a:cubicBezTo>
                    <a:cubicBezTo>
                      <a:pt x="223" y="518"/>
                      <a:pt x="284" y="509"/>
                      <a:pt x="328" y="545"/>
                    </a:cubicBezTo>
                    <a:cubicBezTo>
                      <a:pt x="350" y="563"/>
                      <a:pt x="346" y="572"/>
                      <a:pt x="380" y="574"/>
                    </a:cubicBezTo>
                    <a:cubicBezTo>
                      <a:pt x="376" y="588"/>
                      <a:pt x="380" y="596"/>
                      <a:pt x="392" y="599"/>
                    </a:cubicBezTo>
                    <a:cubicBezTo>
                      <a:pt x="394" y="615"/>
                      <a:pt x="394" y="615"/>
                      <a:pt x="394" y="615"/>
                    </a:cubicBezTo>
                    <a:cubicBezTo>
                      <a:pt x="380" y="618"/>
                      <a:pt x="365" y="618"/>
                      <a:pt x="351" y="622"/>
                    </a:cubicBezTo>
                    <a:cubicBezTo>
                      <a:pt x="336" y="625"/>
                      <a:pt x="321" y="632"/>
                      <a:pt x="308" y="632"/>
                    </a:cubicBezTo>
                    <a:cubicBezTo>
                      <a:pt x="296" y="622"/>
                      <a:pt x="283" y="617"/>
                      <a:pt x="271" y="610"/>
                    </a:cubicBezTo>
                    <a:cubicBezTo>
                      <a:pt x="215" y="575"/>
                      <a:pt x="167" y="573"/>
                      <a:pt x="126" y="621"/>
                    </a:cubicBezTo>
                    <a:cubicBezTo>
                      <a:pt x="105" y="646"/>
                      <a:pt x="85" y="681"/>
                      <a:pt x="69" y="734"/>
                    </a:cubicBezTo>
                    <a:cubicBezTo>
                      <a:pt x="66" y="743"/>
                      <a:pt x="58" y="747"/>
                      <a:pt x="44" y="738"/>
                    </a:cubicBezTo>
                    <a:cubicBezTo>
                      <a:pt x="14" y="714"/>
                      <a:pt x="9" y="692"/>
                      <a:pt x="23" y="678"/>
                    </a:cubicBezTo>
                    <a:cubicBezTo>
                      <a:pt x="44" y="659"/>
                      <a:pt x="52" y="670"/>
                      <a:pt x="41" y="681"/>
                    </a:cubicBezTo>
                    <a:cubicBezTo>
                      <a:pt x="42" y="683"/>
                      <a:pt x="42" y="683"/>
                      <a:pt x="42" y="683"/>
                    </a:cubicBezTo>
                    <a:cubicBezTo>
                      <a:pt x="58" y="683"/>
                      <a:pt x="64" y="694"/>
                      <a:pt x="70" y="706"/>
                    </a:cubicBezTo>
                    <a:cubicBezTo>
                      <a:pt x="84" y="671"/>
                      <a:pt x="76" y="647"/>
                      <a:pt x="57" y="628"/>
                    </a:cubicBezTo>
                    <a:cubicBezTo>
                      <a:pt x="53" y="627"/>
                      <a:pt x="53" y="627"/>
                      <a:pt x="53" y="627"/>
                    </a:cubicBezTo>
                    <a:cubicBezTo>
                      <a:pt x="55" y="657"/>
                      <a:pt x="55" y="657"/>
                      <a:pt x="55" y="657"/>
                    </a:cubicBezTo>
                    <a:cubicBezTo>
                      <a:pt x="22" y="651"/>
                      <a:pt x="4" y="676"/>
                      <a:pt x="2" y="699"/>
                    </a:cubicBezTo>
                    <a:cubicBezTo>
                      <a:pt x="0" y="722"/>
                      <a:pt x="10" y="742"/>
                      <a:pt x="40" y="760"/>
                    </a:cubicBezTo>
                    <a:cubicBezTo>
                      <a:pt x="57" y="765"/>
                      <a:pt x="61" y="784"/>
                      <a:pt x="49" y="803"/>
                    </a:cubicBezTo>
                    <a:cubicBezTo>
                      <a:pt x="17" y="850"/>
                      <a:pt x="21" y="900"/>
                      <a:pt x="50" y="964"/>
                    </a:cubicBezTo>
                    <a:cubicBezTo>
                      <a:pt x="54" y="962"/>
                      <a:pt x="54" y="962"/>
                      <a:pt x="54" y="962"/>
                    </a:cubicBezTo>
                    <a:cubicBezTo>
                      <a:pt x="60" y="892"/>
                      <a:pt x="75" y="856"/>
                      <a:pt x="98" y="849"/>
                    </a:cubicBezTo>
                    <a:cubicBezTo>
                      <a:pt x="106" y="847"/>
                      <a:pt x="113" y="842"/>
                      <a:pt x="119" y="834"/>
                    </a:cubicBezTo>
                    <a:cubicBezTo>
                      <a:pt x="126" y="824"/>
                      <a:pt x="129" y="825"/>
                      <a:pt x="134" y="836"/>
                    </a:cubicBezTo>
                    <a:cubicBezTo>
                      <a:pt x="147" y="865"/>
                      <a:pt x="146" y="894"/>
                      <a:pt x="128" y="922"/>
                    </a:cubicBezTo>
                    <a:cubicBezTo>
                      <a:pt x="87" y="988"/>
                      <a:pt x="86" y="1038"/>
                      <a:pt x="143" y="1078"/>
                    </a:cubicBezTo>
                    <a:cubicBezTo>
                      <a:pt x="145" y="1083"/>
                      <a:pt x="145" y="1083"/>
                      <a:pt x="145" y="1083"/>
                    </a:cubicBezTo>
                    <a:cubicBezTo>
                      <a:pt x="130" y="1103"/>
                      <a:pt x="130" y="1103"/>
                      <a:pt x="130" y="1103"/>
                    </a:cubicBezTo>
                    <a:cubicBezTo>
                      <a:pt x="125" y="1111"/>
                      <a:pt x="129" y="1121"/>
                      <a:pt x="142" y="1132"/>
                    </a:cubicBezTo>
                    <a:cubicBezTo>
                      <a:pt x="152" y="1144"/>
                      <a:pt x="157" y="1163"/>
                      <a:pt x="160" y="1187"/>
                    </a:cubicBezTo>
                    <a:cubicBezTo>
                      <a:pt x="155" y="1194"/>
                      <a:pt x="154" y="1203"/>
                      <a:pt x="158" y="1214"/>
                    </a:cubicBezTo>
                    <a:cubicBezTo>
                      <a:pt x="166" y="1226"/>
                      <a:pt x="187" y="1233"/>
                      <a:pt x="217" y="1230"/>
                    </a:cubicBezTo>
                    <a:cubicBezTo>
                      <a:pt x="220" y="1229"/>
                      <a:pt x="219" y="1227"/>
                      <a:pt x="219" y="1224"/>
                    </a:cubicBezTo>
                    <a:cubicBezTo>
                      <a:pt x="222" y="1210"/>
                      <a:pt x="212" y="1200"/>
                      <a:pt x="202" y="1184"/>
                    </a:cubicBezTo>
                    <a:cubicBezTo>
                      <a:pt x="174" y="1158"/>
                      <a:pt x="167" y="1133"/>
                      <a:pt x="177" y="1109"/>
                    </a:cubicBezTo>
                    <a:cubicBezTo>
                      <a:pt x="181" y="1102"/>
                      <a:pt x="181" y="1102"/>
                      <a:pt x="181" y="1102"/>
                    </a:cubicBezTo>
                    <a:cubicBezTo>
                      <a:pt x="204" y="1110"/>
                      <a:pt x="233" y="1120"/>
                      <a:pt x="259" y="1123"/>
                    </a:cubicBezTo>
                    <a:cubicBezTo>
                      <a:pt x="248" y="1146"/>
                      <a:pt x="249" y="1174"/>
                      <a:pt x="259" y="1191"/>
                    </a:cubicBezTo>
                    <a:cubicBezTo>
                      <a:pt x="278" y="1223"/>
                      <a:pt x="297" y="1238"/>
                      <a:pt x="335" y="1235"/>
                    </a:cubicBezTo>
                    <a:cubicBezTo>
                      <a:pt x="385" y="1231"/>
                      <a:pt x="409" y="1189"/>
                      <a:pt x="391" y="1133"/>
                    </a:cubicBezTo>
                    <a:cubicBezTo>
                      <a:pt x="409" y="1123"/>
                      <a:pt x="420" y="1124"/>
                      <a:pt x="427" y="1135"/>
                    </a:cubicBezTo>
                    <a:cubicBezTo>
                      <a:pt x="426" y="1160"/>
                      <a:pt x="437" y="1152"/>
                      <a:pt x="438" y="1177"/>
                    </a:cubicBezTo>
                    <a:cubicBezTo>
                      <a:pt x="408" y="1203"/>
                      <a:pt x="397" y="1225"/>
                      <a:pt x="429" y="1239"/>
                    </a:cubicBezTo>
                    <a:cubicBezTo>
                      <a:pt x="446" y="1256"/>
                      <a:pt x="436" y="1262"/>
                      <a:pt x="415" y="1263"/>
                    </a:cubicBezTo>
                    <a:cubicBezTo>
                      <a:pt x="392" y="1258"/>
                      <a:pt x="375" y="1259"/>
                      <a:pt x="372" y="1277"/>
                    </a:cubicBezTo>
                    <a:cubicBezTo>
                      <a:pt x="351" y="1279"/>
                      <a:pt x="345" y="1291"/>
                      <a:pt x="346" y="1311"/>
                    </a:cubicBezTo>
                    <a:cubicBezTo>
                      <a:pt x="352" y="1296"/>
                      <a:pt x="364" y="1295"/>
                      <a:pt x="370" y="1298"/>
                    </a:cubicBezTo>
                    <a:cubicBezTo>
                      <a:pt x="381" y="1298"/>
                      <a:pt x="393" y="1301"/>
                      <a:pt x="403" y="1296"/>
                    </a:cubicBezTo>
                    <a:cubicBezTo>
                      <a:pt x="412" y="1292"/>
                      <a:pt x="422" y="1292"/>
                      <a:pt x="434" y="1297"/>
                    </a:cubicBezTo>
                    <a:cubicBezTo>
                      <a:pt x="440" y="1297"/>
                      <a:pt x="444" y="1299"/>
                      <a:pt x="447" y="1304"/>
                    </a:cubicBezTo>
                    <a:cubicBezTo>
                      <a:pt x="462" y="1320"/>
                      <a:pt x="460" y="1303"/>
                      <a:pt x="493" y="1322"/>
                    </a:cubicBezTo>
                    <a:cubicBezTo>
                      <a:pt x="501" y="1323"/>
                      <a:pt x="515" y="1322"/>
                      <a:pt x="517" y="1335"/>
                    </a:cubicBezTo>
                    <a:cubicBezTo>
                      <a:pt x="520" y="1323"/>
                      <a:pt x="520" y="1323"/>
                      <a:pt x="520" y="1323"/>
                    </a:cubicBezTo>
                    <a:cubicBezTo>
                      <a:pt x="523" y="1319"/>
                      <a:pt x="521" y="1314"/>
                      <a:pt x="516" y="1310"/>
                    </a:cubicBezTo>
                    <a:cubicBezTo>
                      <a:pt x="506" y="1298"/>
                      <a:pt x="523" y="1297"/>
                      <a:pt x="552" y="1303"/>
                    </a:cubicBezTo>
                    <a:cubicBezTo>
                      <a:pt x="567" y="1309"/>
                      <a:pt x="581" y="1312"/>
                      <a:pt x="592" y="1311"/>
                    </a:cubicBezTo>
                    <a:cubicBezTo>
                      <a:pt x="605" y="1298"/>
                      <a:pt x="608" y="1306"/>
                      <a:pt x="611" y="1323"/>
                    </a:cubicBezTo>
                    <a:cubicBezTo>
                      <a:pt x="620" y="1298"/>
                      <a:pt x="614" y="1284"/>
                      <a:pt x="588" y="1283"/>
                    </a:cubicBezTo>
                    <a:cubicBezTo>
                      <a:pt x="593" y="1269"/>
                      <a:pt x="595" y="1290"/>
                      <a:pt x="604" y="1273"/>
                    </a:cubicBezTo>
                    <a:cubicBezTo>
                      <a:pt x="612" y="1269"/>
                      <a:pt x="620" y="1273"/>
                      <a:pt x="628" y="1281"/>
                    </a:cubicBezTo>
                    <a:cubicBezTo>
                      <a:pt x="630" y="1269"/>
                      <a:pt x="622" y="1261"/>
                      <a:pt x="606" y="1258"/>
                    </a:cubicBezTo>
                    <a:cubicBezTo>
                      <a:pt x="603" y="1247"/>
                      <a:pt x="595" y="1247"/>
                      <a:pt x="584" y="1257"/>
                    </a:cubicBezTo>
                    <a:cubicBezTo>
                      <a:pt x="537" y="1245"/>
                      <a:pt x="532" y="1216"/>
                      <a:pt x="558" y="1211"/>
                    </a:cubicBezTo>
                    <a:cubicBezTo>
                      <a:pt x="572" y="1207"/>
                      <a:pt x="578" y="1222"/>
                      <a:pt x="589" y="1226"/>
                    </a:cubicBezTo>
                    <a:cubicBezTo>
                      <a:pt x="598" y="1229"/>
                      <a:pt x="602" y="1228"/>
                      <a:pt x="614" y="1229"/>
                    </a:cubicBezTo>
                    <a:cubicBezTo>
                      <a:pt x="627" y="1230"/>
                      <a:pt x="638" y="1232"/>
                      <a:pt x="646" y="1238"/>
                    </a:cubicBezTo>
                    <a:cubicBezTo>
                      <a:pt x="656" y="1241"/>
                      <a:pt x="656" y="1241"/>
                      <a:pt x="656" y="1241"/>
                    </a:cubicBezTo>
                    <a:cubicBezTo>
                      <a:pt x="660" y="1237"/>
                      <a:pt x="665" y="1238"/>
                      <a:pt x="672" y="1243"/>
                    </a:cubicBezTo>
                    <a:cubicBezTo>
                      <a:pt x="678" y="1253"/>
                      <a:pt x="685" y="1255"/>
                      <a:pt x="691" y="1247"/>
                    </a:cubicBezTo>
                    <a:cubicBezTo>
                      <a:pt x="710" y="1232"/>
                      <a:pt x="737" y="1232"/>
                      <a:pt x="736" y="1241"/>
                    </a:cubicBezTo>
                    <a:cubicBezTo>
                      <a:pt x="735" y="1255"/>
                      <a:pt x="737" y="1259"/>
                      <a:pt x="742" y="1258"/>
                    </a:cubicBezTo>
                    <a:cubicBezTo>
                      <a:pt x="747" y="1259"/>
                      <a:pt x="749" y="1264"/>
                      <a:pt x="749" y="1274"/>
                    </a:cubicBezTo>
                    <a:cubicBezTo>
                      <a:pt x="731" y="1274"/>
                      <a:pt x="718" y="1277"/>
                      <a:pt x="718" y="1290"/>
                    </a:cubicBezTo>
                    <a:cubicBezTo>
                      <a:pt x="702" y="1295"/>
                      <a:pt x="702" y="1306"/>
                      <a:pt x="710" y="1322"/>
                    </a:cubicBezTo>
                    <a:cubicBezTo>
                      <a:pt x="708" y="1292"/>
                      <a:pt x="733" y="1316"/>
                      <a:pt x="758" y="1300"/>
                    </a:cubicBezTo>
                    <a:cubicBezTo>
                      <a:pt x="775" y="1298"/>
                      <a:pt x="775" y="1298"/>
                      <a:pt x="775" y="1298"/>
                    </a:cubicBezTo>
                    <a:cubicBezTo>
                      <a:pt x="777" y="1307"/>
                      <a:pt x="785" y="1311"/>
                      <a:pt x="800" y="1310"/>
                    </a:cubicBezTo>
                    <a:cubicBezTo>
                      <a:pt x="806" y="1307"/>
                      <a:pt x="814" y="1307"/>
                      <a:pt x="820" y="1306"/>
                    </a:cubicBezTo>
                    <a:cubicBezTo>
                      <a:pt x="850" y="1298"/>
                      <a:pt x="874" y="1300"/>
                      <a:pt x="892" y="1325"/>
                    </a:cubicBezTo>
                    <a:cubicBezTo>
                      <a:pt x="896" y="1317"/>
                      <a:pt x="895" y="1309"/>
                      <a:pt x="890" y="1302"/>
                    </a:cubicBezTo>
                    <a:cubicBezTo>
                      <a:pt x="911" y="1288"/>
                      <a:pt x="934" y="1293"/>
                      <a:pt x="920" y="1316"/>
                    </a:cubicBezTo>
                    <a:cubicBezTo>
                      <a:pt x="933" y="1310"/>
                      <a:pt x="945" y="1279"/>
                      <a:pt x="929" y="1279"/>
                    </a:cubicBezTo>
                    <a:cubicBezTo>
                      <a:pt x="936" y="1261"/>
                      <a:pt x="963" y="1276"/>
                      <a:pt x="955" y="1290"/>
                    </a:cubicBezTo>
                    <a:cubicBezTo>
                      <a:pt x="967" y="1283"/>
                      <a:pt x="969" y="1274"/>
                      <a:pt x="955" y="1263"/>
                    </a:cubicBezTo>
                    <a:cubicBezTo>
                      <a:pt x="953" y="1252"/>
                      <a:pt x="944" y="1249"/>
                      <a:pt x="929" y="1253"/>
                    </a:cubicBezTo>
                    <a:cubicBezTo>
                      <a:pt x="920" y="1239"/>
                      <a:pt x="909" y="1238"/>
                      <a:pt x="894" y="1251"/>
                    </a:cubicBezTo>
                    <a:cubicBezTo>
                      <a:pt x="880" y="1258"/>
                      <a:pt x="868" y="1258"/>
                      <a:pt x="861" y="1248"/>
                    </a:cubicBezTo>
                    <a:cubicBezTo>
                      <a:pt x="853" y="1235"/>
                      <a:pt x="854" y="1229"/>
                      <a:pt x="865" y="1234"/>
                    </a:cubicBezTo>
                    <a:cubicBezTo>
                      <a:pt x="871" y="1235"/>
                      <a:pt x="874" y="1229"/>
                      <a:pt x="880" y="1216"/>
                    </a:cubicBezTo>
                    <a:cubicBezTo>
                      <a:pt x="883" y="1210"/>
                      <a:pt x="888" y="1206"/>
                      <a:pt x="891" y="1198"/>
                    </a:cubicBezTo>
                    <a:cubicBezTo>
                      <a:pt x="907" y="1196"/>
                      <a:pt x="920" y="1182"/>
                      <a:pt x="937" y="1154"/>
                    </a:cubicBezTo>
                    <a:cubicBezTo>
                      <a:pt x="949" y="1148"/>
                      <a:pt x="954" y="1125"/>
                      <a:pt x="955" y="1090"/>
                    </a:cubicBezTo>
                    <a:cubicBezTo>
                      <a:pt x="960" y="1092"/>
                      <a:pt x="966" y="1090"/>
                      <a:pt x="974" y="1085"/>
                    </a:cubicBezTo>
                    <a:cubicBezTo>
                      <a:pt x="968" y="1085"/>
                      <a:pt x="966" y="1083"/>
                      <a:pt x="966" y="1069"/>
                    </a:cubicBezTo>
                    <a:cubicBezTo>
                      <a:pt x="981" y="1069"/>
                      <a:pt x="981" y="1069"/>
                      <a:pt x="981" y="1069"/>
                    </a:cubicBezTo>
                    <a:cubicBezTo>
                      <a:pt x="987" y="1066"/>
                      <a:pt x="990" y="1064"/>
                      <a:pt x="989" y="1061"/>
                    </a:cubicBezTo>
                    <a:cubicBezTo>
                      <a:pt x="989" y="1058"/>
                      <a:pt x="983" y="1059"/>
                      <a:pt x="979" y="1052"/>
                    </a:cubicBezTo>
                    <a:cubicBezTo>
                      <a:pt x="977" y="1043"/>
                      <a:pt x="972" y="1035"/>
                      <a:pt x="963" y="1026"/>
                    </a:cubicBezTo>
                    <a:cubicBezTo>
                      <a:pt x="948" y="1002"/>
                      <a:pt x="948" y="1002"/>
                      <a:pt x="948" y="1002"/>
                    </a:cubicBezTo>
                    <a:cubicBezTo>
                      <a:pt x="938" y="969"/>
                      <a:pt x="925" y="950"/>
                      <a:pt x="910" y="962"/>
                    </a:cubicBezTo>
                    <a:cubicBezTo>
                      <a:pt x="906" y="960"/>
                      <a:pt x="906" y="960"/>
                      <a:pt x="906" y="960"/>
                    </a:cubicBezTo>
                    <a:cubicBezTo>
                      <a:pt x="894" y="947"/>
                      <a:pt x="885" y="929"/>
                      <a:pt x="878" y="910"/>
                    </a:cubicBezTo>
                    <a:cubicBezTo>
                      <a:pt x="879" y="887"/>
                      <a:pt x="854" y="886"/>
                      <a:pt x="841" y="908"/>
                    </a:cubicBezTo>
                    <a:cubicBezTo>
                      <a:pt x="838" y="889"/>
                      <a:pt x="838" y="889"/>
                      <a:pt x="838" y="889"/>
                    </a:cubicBezTo>
                    <a:cubicBezTo>
                      <a:pt x="832" y="899"/>
                      <a:pt x="832" y="899"/>
                      <a:pt x="832" y="899"/>
                    </a:cubicBezTo>
                    <a:cubicBezTo>
                      <a:pt x="793" y="843"/>
                      <a:pt x="793" y="843"/>
                      <a:pt x="793" y="843"/>
                    </a:cubicBezTo>
                    <a:cubicBezTo>
                      <a:pt x="797" y="843"/>
                      <a:pt x="805" y="838"/>
                      <a:pt x="809" y="838"/>
                    </a:cubicBezTo>
                    <a:cubicBezTo>
                      <a:pt x="856" y="834"/>
                      <a:pt x="904" y="820"/>
                      <a:pt x="952" y="793"/>
                    </a:cubicBezTo>
                    <a:cubicBezTo>
                      <a:pt x="987" y="782"/>
                      <a:pt x="987" y="782"/>
                      <a:pt x="987" y="782"/>
                    </a:cubicBezTo>
                    <a:cubicBezTo>
                      <a:pt x="1002" y="776"/>
                      <a:pt x="1007" y="781"/>
                      <a:pt x="1015" y="789"/>
                    </a:cubicBezTo>
                    <a:cubicBezTo>
                      <a:pt x="1050" y="825"/>
                      <a:pt x="1050" y="825"/>
                      <a:pt x="1050" y="825"/>
                    </a:cubicBezTo>
                    <a:cubicBezTo>
                      <a:pt x="1057" y="833"/>
                      <a:pt x="1057" y="840"/>
                      <a:pt x="1053" y="847"/>
                    </a:cubicBezTo>
                    <a:cubicBezTo>
                      <a:pt x="1050" y="854"/>
                      <a:pt x="1058" y="864"/>
                      <a:pt x="1071" y="875"/>
                    </a:cubicBezTo>
                    <a:cubicBezTo>
                      <a:pt x="1082" y="887"/>
                      <a:pt x="1083" y="904"/>
                      <a:pt x="1073" y="925"/>
                    </a:cubicBezTo>
                    <a:cubicBezTo>
                      <a:pt x="1067" y="938"/>
                      <a:pt x="1069" y="947"/>
                      <a:pt x="1077" y="951"/>
                    </a:cubicBezTo>
                    <a:cubicBezTo>
                      <a:pt x="1101" y="968"/>
                      <a:pt x="1101" y="968"/>
                      <a:pt x="1101" y="968"/>
                    </a:cubicBezTo>
                    <a:cubicBezTo>
                      <a:pt x="1117" y="981"/>
                      <a:pt x="1125" y="977"/>
                      <a:pt x="1124" y="954"/>
                    </a:cubicBezTo>
                    <a:cubicBezTo>
                      <a:pt x="1123" y="942"/>
                      <a:pt x="1119" y="931"/>
                      <a:pt x="1112" y="920"/>
                    </a:cubicBezTo>
                    <a:cubicBezTo>
                      <a:pt x="1104" y="905"/>
                      <a:pt x="1099" y="892"/>
                      <a:pt x="1098" y="878"/>
                    </a:cubicBezTo>
                    <a:cubicBezTo>
                      <a:pt x="1098" y="849"/>
                      <a:pt x="1094" y="835"/>
                      <a:pt x="1082" y="825"/>
                    </a:cubicBezTo>
                    <a:cubicBezTo>
                      <a:pt x="1069" y="812"/>
                      <a:pt x="1057" y="797"/>
                      <a:pt x="1048" y="781"/>
                    </a:cubicBezTo>
                    <a:cubicBezTo>
                      <a:pt x="1045" y="772"/>
                      <a:pt x="1042" y="766"/>
                      <a:pt x="1037" y="764"/>
                    </a:cubicBezTo>
                    <a:cubicBezTo>
                      <a:pt x="1036" y="734"/>
                      <a:pt x="1014" y="720"/>
                      <a:pt x="1001" y="728"/>
                    </a:cubicBezTo>
                    <a:cubicBezTo>
                      <a:pt x="989" y="730"/>
                      <a:pt x="978" y="731"/>
                      <a:pt x="966" y="729"/>
                    </a:cubicBezTo>
                    <a:cubicBezTo>
                      <a:pt x="966" y="723"/>
                      <a:pt x="966" y="723"/>
                      <a:pt x="966" y="723"/>
                    </a:cubicBezTo>
                    <a:cubicBezTo>
                      <a:pt x="981" y="714"/>
                      <a:pt x="1008" y="687"/>
                      <a:pt x="1034" y="657"/>
                    </a:cubicBezTo>
                    <a:cubicBezTo>
                      <a:pt x="1044" y="645"/>
                      <a:pt x="1049" y="650"/>
                      <a:pt x="1059" y="660"/>
                    </a:cubicBezTo>
                    <a:cubicBezTo>
                      <a:pt x="1097" y="700"/>
                      <a:pt x="1097" y="700"/>
                      <a:pt x="1097" y="700"/>
                    </a:cubicBezTo>
                    <a:cubicBezTo>
                      <a:pt x="1096" y="720"/>
                      <a:pt x="1099" y="732"/>
                      <a:pt x="1112" y="731"/>
                    </a:cubicBezTo>
                    <a:cubicBezTo>
                      <a:pt x="1122" y="747"/>
                      <a:pt x="1126" y="763"/>
                      <a:pt x="1117" y="769"/>
                    </a:cubicBezTo>
                    <a:cubicBezTo>
                      <a:pt x="1109" y="777"/>
                      <a:pt x="1102" y="782"/>
                      <a:pt x="1102" y="792"/>
                    </a:cubicBezTo>
                    <a:cubicBezTo>
                      <a:pt x="1104" y="808"/>
                      <a:pt x="1122" y="824"/>
                      <a:pt x="1141" y="831"/>
                    </a:cubicBezTo>
                    <a:cubicBezTo>
                      <a:pt x="1143" y="832"/>
                      <a:pt x="1146" y="830"/>
                      <a:pt x="1147" y="828"/>
                    </a:cubicBezTo>
                    <a:cubicBezTo>
                      <a:pt x="1153" y="814"/>
                      <a:pt x="1154" y="798"/>
                      <a:pt x="1148" y="782"/>
                    </a:cubicBezTo>
                    <a:cubicBezTo>
                      <a:pt x="1141" y="760"/>
                      <a:pt x="1141" y="760"/>
                      <a:pt x="1141" y="760"/>
                    </a:cubicBezTo>
                    <a:cubicBezTo>
                      <a:pt x="1140" y="750"/>
                      <a:pt x="1141" y="743"/>
                      <a:pt x="1142" y="736"/>
                    </a:cubicBezTo>
                    <a:cubicBezTo>
                      <a:pt x="1144" y="718"/>
                      <a:pt x="1144" y="708"/>
                      <a:pt x="1125" y="695"/>
                    </a:cubicBezTo>
                    <a:cubicBezTo>
                      <a:pt x="1101" y="670"/>
                      <a:pt x="1081" y="645"/>
                      <a:pt x="1064" y="619"/>
                    </a:cubicBezTo>
                    <a:cubicBezTo>
                      <a:pt x="1065" y="583"/>
                      <a:pt x="1035" y="574"/>
                      <a:pt x="1016" y="612"/>
                    </a:cubicBezTo>
                    <a:cubicBezTo>
                      <a:pt x="979" y="638"/>
                      <a:pt x="979" y="638"/>
                      <a:pt x="979" y="638"/>
                    </a:cubicBezTo>
                    <a:cubicBezTo>
                      <a:pt x="970" y="644"/>
                      <a:pt x="963" y="635"/>
                      <a:pt x="963" y="625"/>
                    </a:cubicBezTo>
                    <a:cubicBezTo>
                      <a:pt x="960" y="579"/>
                      <a:pt x="928" y="542"/>
                      <a:pt x="894" y="506"/>
                    </a:cubicBezTo>
                    <a:cubicBezTo>
                      <a:pt x="875" y="450"/>
                      <a:pt x="850" y="403"/>
                      <a:pt x="841" y="360"/>
                    </a:cubicBezTo>
                    <a:cubicBezTo>
                      <a:pt x="876" y="364"/>
                      <a:pt x="902" y="370"/>
                      <a:pt x="913" y="381"/>
                    </a:cubicBezTo>
                    <a:cubicBezTo>
                      <a:pt x="928" y="398"/>
                      <a:pt x="948" y="406"/>
                      <a:pt x="953" y="394"/>
                    </a:cubicBezTo>
                    <a:cubicBezTo>
                      <a:pt x="955" y="391"/>
                      <a:pt x="944" y="384"/>
                      <a:pt x="938" y="378"/>
                    </a:cubicBezTo>
                    <a:cubicBezTo>
                      <a:pt x="944" y="378"/>
                      <a:pt x="952" y="384"/>
                      <a:pt x="961" y="393"/>
                    </a:cubicBezTo>
                    <a:cubicBezTo>
                      <a:pt x="976" y="393"/>
                      <a:pt x="981" y="381"/>
                      <a:pt x="977" y="365"/>
                    </a:cubicBezTo>
                    <a:cubicBezTo>
                      <a:pt x="979" y="352"/>
                      <a:pt x="978" y="342"/>
                      <a:pt x="973" y="338"/>
                    </a:cubicBezTo>
                    <a:cubicBezTo>
                      <a:pt x="960" y="330"/>
                      <a:pt x="960" y="330"/>
                      <a:pt x="960" y="330"/>
                    </a:cubicBezTo>
                    <a:cubicBezTo>
                      <a:pt x="938" y="307"/>
                      <a:pt x="920" y="284"/>
                      <a:pt x="906" y="258"/>
                    </a:cubicBezTo>
                    <a:cubicBezTo>
                      <a:pt x="904" y="255"/>
                      <a:pt x="903" y="252"/>
                      <a:pt x="903" y="250"/>
                    </a:cubicBezTo>
                    <a:cubicBezTo>
                      <a:pt x="903" y="239"/>
                      <a:pt x="900" y="230"/>
                      <a:pt x="890" y="221"/>
                    </a:cubicBezTo>
                    <a:cubicBezTo>
                      <a:pt x="894" y="218"/>
                      <a:pt x="894" y="218"/>
                      <a:pt x="894" y="218"/>
                    </a:cubicBezTo>
                    <a:cubicBezTo>
                      <a:pt x="894" y="215"/>
                      <a:pt x="894" y="215"/>
                      <a:pt x="894" y="215"/>
                    </a:cubicBezTo>
                    <a:cubicBezTo>
                      <a:pt x="905" y="217"/>
                      <a:pt x="905" y="217"/>
                      <a:pt x="905" y="217"/>
                    </a:cubicBezTo>
                    <a:cubicBezTo>
                      <a:pt x="894" y="199"/>
                      <a:pt x="894" y="199"/>
                      <a:pt x="894" y="199"/>
                    </a:cubicBezTo>
                    <a:cubicBezTo>
                      <a:pt x="888" y="176"/>
                      <a:pt x="867" y="172"/>
                      <a:pt x="835" y="181"/>
                    </a:cubicBezTo>
                    <a:cubicBezTo>
                      <a:pt x="831" y="183"/>
                      <a:pt x="825" y="178"/>
                      <a:pt x="820" y="172"/>
                    </a:cubicBezTo>
                    <a:cubicBezTo>
                      <a:pt x="800" y="153"/>
                      <a:pt x="779" y="142"/>
                      <a:pt x="787" y="156"/>
                    </a:cubicBezTo>
                    <a:cubicBezTo>
                      <a:pt x="788" y="159"/>
                      <a:pt x="794" y="165"/>
                      <a:pt x="787" y="165"/>
                    </a:cubicBezTo>
                    <a:cubicBezTo>
                      <a:pt x="753" y="159"/>
                      <a:pt x="753" y="159"/>
                      <a:pt x="753" y="159"/>
                    </a:cubicBezTo>
                    <a:cubicBezTo>
                      <a:pt x="746" y="158"/>
                      <a:pt x="745" y="161"/>
                      <a:pt x="747" y="164"/>
                    </a:cubicBezTo>
                    <a:cubicBezTo>
                      <a:pt x="753" y="171"/>
                      <a:pt x="759" y="177"/>
                      <a:pt x="761" y="185"/>
                    </a:cubicBezTo>
                    <a:cubicBezTo>
                      <a:pt x="718" y="187"/>
                      <a:pt x="718" y="187"/>
                      <a:pt x="718" y="187"/>
                    </a:cubicBezTo>
                    <a:cubicBezTo>
                      <a:pt x="710" y="188"/>
                      <a:pt x="702" y="191"/>
                      <a:pt x="694" y="191"/>
                    </a:cubicBezTo>
                    <a:cubicBezTo>
                      <a:pt x="671" y="171"/>
                      <a:pt x="642" y="186"/>
                      <a:pt x="612" y="209"/>
                    </a:cubicBezTo>
                    <a:cubicBezTo>
                      <a:pt x="608" y="207"/>
                      <a:pt x="608" y="207"/>
                      <a:pt x="608" y="207"/>
                    </a:cubicBezTo>
                    <a:cubicBezTo>
                      <a:pt x="607" y="172"/>
                      <a:pt x="607" y="172"/>
                      <a:pt x="607" y="172"/>
                    </a:cubicBezTo>
                    <a:cubicBezTo>
                      <a:pt x="611" y="172"/>
                      <a:pt x="611" y="172"/>
                      <a:pt x="611" y="172"/>
                    </a:cubicBezTo>
                    <a:cubicBezTo>
                      <a:pt x="608" y="149"/>
                      <a:pt x="608" y="149"/>
                      <a:pt x="608" y="149"/>
                    </a:cubicBezTo>
                    <a:cubicBezTo>
                      <a:pt x="610" y="149"/>
                      <a:pt x="610" y="149"/>
                      <a:pt x="610" y="149"/>
                    </a:cubicBezTo>
                    <a:cubicBezTo>
                      <a:pt x="612" y="114"/>
                      <a:pt x="606" y="92"/>
                      <a:pt x="593" y="77"/>
                    </a:cubicBezTo>
                    <a:cubicBezTo>
                      <a:pt x="590" y="66"/>
                      <a:pt x="601" y="68"/>
                      <a:pt x="603" y="65"/>
                    </a:cubicBezTo>
                    <a:cubicBezTo>
                      <a:pt x="613" y="52"/>
                      <a:pt x="612" y="38"/>
                      <a:pt x="612" y="31"/>
                    </a:cubicBezTo>
                    <a:cubicBezTo>
                      <a:pt x="611" y="16"/>
                      <a:pt x="606" y="11"/>
                      <a:pt x="598" y="16"/>
                    </a:cubicBezTo>
                    <a:cubicBezTo>
                      <a:pt x="590" y="16"/>
                      <a:pt x="590" y="16"/>
                      <a:pt x="590" y="16"/>
                    </a:cubicBezTo>
                    <a:cubicBezTo>
                      <a:pt x="580" y="15"/>
                      <a:pt x="573" y="12"/>
                      <a:pt x="569" y="7"/>
                    </a:cubicBezTo>
                    <a:cubicBezTo>
                      <a:pt x="560" y="0"/>
                      <a:pt x="550" y="0"/>
                      <a:pt x="541" y="7"/>
                    </a:cubicBezTo>
                    <a:cubicBezTo>
                      <a:pt x="497" y="18"/>
                      <a:pt x="489" y="52"/>
                      <a:pt x="435" y="29"/>
                    </a:cubicBezTo>
                    <a:cubicBezTo>
                      <a:pt x="428" y="28"/>
                      <a:pt x="427" y="31"/>
                      <a:pt x="430" y="36"/>
                    </a:cubicBezTo>
                    <a:cubicBezTo>
                      <a:pt x="439" y="48"/>
                      <a:pt x="452" y="56"/>
                      <a:pt x="466" y="62"/>
                    </a:cubicBezTo>
                    <a:cubicBezTo>
                      <a:pt x="461" y="66"/>
                      <a:pt x="451" y="66"/>
                      <a:pt x="435" y="65"/>
                    </a:cubicBezTo>
                    <a:cubicBezTo>
                      <a:pt x="444" y="77"/>
                      <a:pt x="462" y="84"/>
                      <a:pt x="490" y="83"/>
                    </a:cubicBezTo>
                    <a:cubicBezTo>
                      <a:pt x="500" y="89"/>
                      <a:pt x="513" y="87"/>
                      <a:pt x="526" y="81"/>
                    </a:cubicBezTo>
                    <a:cubicBezTo>
                      <a:pt x="534" y="77"/>
                      <a:pt x="534" y="79"/>
                      <a:pt x="529" y="89"/>
                    </a:cubicBezTo>
                    <a:cubicBezTo>
                      <a:pt x="515" y="101"/>
                      <a:pt x="505" y="124"/>
                      <a:pt x="504" y="165"/>
                    </a:cubicBezTo>
                    <a:cubicBezTo>
                      <a:pt x="498" y="173"/>
                      <a:pt x="495" y="183"/>
                      <a:pt x="493" y="193"/>
                    </a:cubicBezTo>
                    <a:cubicBezTo>
                      <a:pt x="473" y="188"/>
                      <a:pt x="455" y="184"/>
                      <a:pt x="447" y="190"/>
                    </a:cubicBezTo>
                    <a:cubicBezTo>
                      <a:pt x="439" y="189"/>
                      <a:pt x="439" y="189"/>
                      <a:pt x="439" y="189"/>
                    </a:cubicBezTo>
                    <a:cubicBezTo>
                      <a:pt x="422" y="176"/>
                      <a:pt x="404" y="177"/>
                      <a:pt x="390" y="186"/>
                    </a:cubicBezTo>
                    <a:cubicBezTo>
                      <a:pt x="359" y="210"/>
                      <a:pt x="359" y="210"/>
                      <a:pt x="359" y="210"/>
                    </a:cubicBezTo>
                    <a:cubicBezTo>
                      <a:pt x="347" y="218"/>
                      <a:pt x="337" y="218"/>
                      <a:pt x="335" y="209"/>
                    </a:cubicBezTo>
                    <a:cubicBezTo>
                      <a:pt x="323" y="181"/>
                      <a:pt x="323" y="181"/>
                      <a:pt x="323" y="181"/>
                    </a:cubicBezTo>
                    <a:cubicBezTo>
                      <a:pt x="323" y="161"/>
                      <a:pt x="316" y="152"/>
                      <a:pt x="302" y="151"/>
                    </a:cubicBezTo>
                    <a:cubicBezTo>
                      <a:pt x="296" y="145"/>
                      <a:pt x="292" y="138"/>
                      <a:pt x="291" y="131"/>
                    </a:cubicBezTo>
                    <a:cubicBezTo>
                      <a:pt x="281" y="119"/>
                      <a:pt x="281" y="119"/>
                      <a:pt x="281" y="119"/>
                    </a:cubicBezTo>
                    <a:cubicBezTo>
                      <a:pt x="284" y="109"/>
                      <a:pt x="280" y="105"/>
                      <a:pt x="273" y="105"/>
                    </a:cubicBezTo>
                    <a:cubicBezTo>
                      <a:pt x="265" y="105"/>
                      <a:pt x="257" y="104"/>
                      <a:pt x="253" y="101"/>
                    </a:cubicBezTo>
                    <a:lnTo>
                      <a:pt x="189" y="22"/>
                    </a:ln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5" name="Freeform 10"/>
              <p:cNvSpPr>
                <a:spLocks noEditPoints="1"/>
              </p:cNvSpPr>
              <p:nvPr userDrawn="1"/>
            </p:nvSpPr>
            <p:spPr bwMode="auto">
              <a:xfrm>
                <a:off x="-319311" y="6096723"/>
                <a:ext cx="14487" cy="52332"/>
              </a:xfrm>
              <a:custGeom>
                <a:avLst/>
                <a:gdLst>
                  <a:gd name="T0" fmla="*/ 3 w 32"/>
                  <a:gd name="T1" fmla="*/ 96 h 117"/>
                  <a:gd name="T2" fmla="*/ 9 w 32"/>
                  <a:gd name="T3" fmla="*/ 83 h 117"/>
                  <a:gd name="T4" fmla="*/ 17 w 32"/>
                  <a:gd name="T5" fmla="*/ 82 h 117"/>
                  <a:gd name="T6" fmla="*/ 32 w 32"/>
                  <a:gd name="T7" fmla="*/ 96 h 117"/>
                  <a:gd name="T8" fmla="*/ 17 w 32"/>
                  <a:gd name="T9" fmla="*/ 100 h 117"/>
                  <a:gd name="T10" fmla="*/ 22 w 32"/>
                  <a:gd name="T11" fmla="*/ 108 h 117"/>
                  <a:gd name="T12" fmla="*/ 17 w 32"/>
                  <a:gd name="T13" fmla="*/ 111 h 117"/>
                  <a:gd name="T14" fmla="*/ 15 w 32"/>
                  <a:gd name="T15" fmla="*/ 117 h 117"/>
                  <a:gd name="T16" fmla="*/ 3 w 32"/>
                  <a:gd name="T17" fmla="*/ 96 h 117"/>
                  <a:gd name="T18" fmla="*/ 16 w 32"/>
                  <a:gd name="T19" fmla="*/ 51 h 117"/>
                  <a:gd name="T20" fmla="*/ 20 w 32"/>
                  <a:gd name="T21" fmla="*/ 63 h 117"/>
                  <a:gd name="T22" fmla="*/ 16 w 32"/>
                  <a:gd name="T23" fmla="*/ 75 h 117"/>
                  <a:gd name="T24" fmla="*/ 13 w 32"/>
                  <a:gd name="T25" fmla="*/ 63 h 117"/>
                  <a:gd name="T26" fmla="*/ 16 w 32"/>
                  <a:gd name="T27" fmla="*/ 51 h 117"/>
                  <a:gd name="T28" fmla="*/ 8 w 32"/>
                  <a:gd name="T29" fmla="*/ 2 h 117"/>
                  <a:gd name="T30" fmla="*/ 14 w 32"/>
                  <a:gd name="T31" fmla="*/ 6 h 117"/>
                  <a:gd name="T32" fmla="*/ 16 w 32"/>
                  <a:gd name="T33" fmla="*/ 14 h 117"/>
                  <a:gd name="T34" fmla="*/ 9 w 32"/>
                  <a:gd name="T35" fmla="*/ 9 h 117"/>
                  <a:gd name="T36" fmla="*/ 8 w 32"/>
                  <a:gd name="T37" fmla="*/ 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117">
                    <a:moveTo>
                      <a:pt x="3" y="96"/>
                    </a:moveTo>
                    <a:cubicBezTo>
                      <a:pt x="9" y="83"/>
                      <a:pt x="9" y="83"/>
                      <a:pt x="9" y="83"/>
                    </a:cubicBezTo>
                    <a:cubicBezTo>
                      <a:pt x="13" y="79"/>
                      <a:pt x="15" y="79"/>
                      <a:pt x="17" y="82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9" y="99"/>
                      <a:pt x="22" y="99"/>
                      <a:pt x="17" y="100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6" y="110"/>
                      <a:pt x="0" y="103"/>
                      <a:pt x="3" y="96"/>
                    </a:cubicBezTo>
                    <a:close/>
                    <a:moveTo>
                      <a:pt x="16" y="51"/>
                    </a:moveTo>
                    <a:cubicBezTo>
                      <a:pt x="18" y="51"/>
                      <a:pt x="20" y="57"/>
                      <a:pt x="20" y="63"/>
                    </a:cubicBezTo>
                    <a:cubicBezTo>
                      <a:pt x="20" y="69"/>
                      <a:pt x="18" y="75"/>
                      <a:pt x="16" y="75"/>
                    </a:cubicBezTo>
                    <a:cubicBezTo>
                      <a:pt x="14" y="75"/>
                      <a:pt x="13" y="69"/>
                      <a:pt x="13" y="63"/>
                    </a:cubicBezTo>
                    <a:cubicBezTo>
                      <a:pt x="13" y="57"/>
                      <a:pt x="14" y="51"/>
                      <a:pt x="16" y="51"/>
                    </a:cubicBezTo>
                    <a:close/>
                    <a:moveTo>
                      <a:pt x="8" y="2"/>
                    </a:moveTo>
                    <a:cubicBezTo>
                      <a:pt x="9" y="0"/>
                      <a:pt x="12" y="3"/>
                      <a:pt x="14" y="6"/>
                    </a:cubicBezTo>
                    <a:cubicBezTo>
                      <a:pt x="16" y="10"/>
                      <a:pt x="17" y="13"/>
                      <a:pt x="16" y="14"/>
                    </a:cubicBezTo>
                    <a:cubicBezTo>
                      <a:pt x="14" y="15"/>
                      <a:pt x="11" y="13"/>
                      <a:pt x="9" y="9"/>
                    </a:cubicBezTo>
                    <a:cubicBezTo>
                      <a:pt x="7" y="5"/>
                      <a:pt x="6" y="2"/>
                      <a:pt x="8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6" name="Freeform 11"/>
              <p:cNvSpPr>
                <a:spLocks noEditPoints="1"/>
              </p:cNvSpPr>
              <p:nvPr userDrawn="1"/>
            </p:nvSpPr>
            <p:spPr bwMode="auto">
              <a:xfrm>
                <a:off x="-303710" y="6033014"/>
                <a:ext cx="15602" cy="52332"/>
              </a:xfrm>
              <a:custGeom>
                <a:avLst/>
                <a:gdLst>
                  <a:gd name="T0" fmla="*/ 14 w 37"/>
                  <a:gd name="T1" fmla="*/ 82 h 117"/>
                  <a:gd name="T2" fmla="*/ 8 w 37"/>
                  <a:gd name="T3" fmla="*/ 83 h 117"/>
                  <a:gd name="T4" fmla="*/ 4 w 37"/>
                  <a:gd name="T5" fmla="*/ 103 h 117"/>
                  <a:gd name="T6" fmla="*/ 18 w 37"/>
                  <a:gd name="T7" fmla="*/ 113 h 117"/>
                  <a:gd name="T8" fmla="*/ 24 w 37"/>
                  <a:gd name="T9" fmla="*/ 111 h 117"/>
                  <a:gd name="T10" fmla="*/ 20 w 37"/>
                  <a:gd name="T11" fmla="*/ 104 h 117"/>
                  <a:gd name="T12" fmla="*/ 28 w 37"/>
                  <a:gd name="T13" fmla="*/ 109 h 117"/>
                  <a:gd name="T14" fmla="*/ 28 w 37"/>
                  <a:gd name="T15" fmla="*/ 103 h 117"/>
                  <a:gd name="T16" fmla="*/ 25 w 37"/>
                  <a:gd name="T17" fmla="*/ 93 h 117"/>
                  <a:gd name="T18" fmla="*/ 24 w 37"/>
                  <a:gd name="T19" fmla="*/ 89 h 117"/>
                  <a:gd name="T20" fmla="*/ 14 w 37"/>
                  <a:gd name="T21" fmla="*/ 82 h 117"/>
                  <a:gd name="T22" fmla="*/ 14 w 37"/>
                  <a:gd name="T23" fmla="*/ 25 h 117"/>
                  <a:gd name="T24" fmla="*/ 17 w 37"/>
                  <a:gd name="T25" fmla="*/ 14 h 117"/>
                  <a:gd name="T26" fmla="*/ 25 w 37"/>
                  <a:gd name="T27" fmla="*/ 12 h 117"/>
                  <a:gd name="T28" fmla="*/ 28 w 37"/>
                  <a:gd name="T29" fmla="*/ 42 h 117"/>
                  <a:gd name="T30" fmla="*/ 22 w 37"/>
                  <a:gd name="T31" fmla="*/ 42 h 117"/>
                  <a:gd name="T32" fmla="*/ 14 w 37"/>
                  <a:gd name="T33" fmla="*/ 25 h 117"/>
                  <a:gd name="T34" fmla="*/ 19 w 37"/>
                  <a:gd name="T35" fmla="*/ 74 h 117"/>
                  <a:gd name="T36" fmla="*/ 22 w 37"/>
                  <a:gd name="T37" fmla="*/ 59 h 117"/>
                  <a:gd name="T38" fmla="*/ 26 w 37"/>
                  <a:gd name="T39" fmla="*/ 59 h 117"/>
                  <a:gd name="T40" fmla="*/ 36 w 37"/>
                  <a:gd name="T41" fmla="*/ 82 h 117"/>
                  <a:gd name="T42" fmla="*/ 34 w 37"/>
                  <a:gd name="T43" fmla="*/ 90 h 117"/>
                  <a:gd name="T44" fmla="*/ 24 w 37"/>
                  <a:gd name="T45" fmla="*/ 85 h 117"/>
                  <a:gd name="T46" fmla="*/ 19 w 37"/>
                  <a:gd name="T47" fmla="*/ 7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" h="117">
                    <a:moveTo>
                      <a:pt x="14" y="82"/>
                    </a:moveTo>
                    <a:cubicBezTo>
                      <a:pt x="12" y="80"/>
                      <a:pt x="10" y="81"/>
                      <a:pt x="8" y="83"/>
                    </a:cubicBezTo>
                    <a:cubicBezTo>
                      <a:pt x="2" y="91"/>
                      <a:pt x="0" y="97"/>
                      <a:pt x="4" y="103"/>
                    </a:cubicBezTo>
                    <a:cubicBezTo>
                      <a:pt x="18" y="113"/>
                      <a:pt x="18" y="113"/>
                      <a:pt x="18" y="113"/>
                    </a:cubicBezTo>
                    <a:cubicBezTo>
                      <a:pt x="22" y="117"/>
                      <a:pt x="27" y="115"/>
                      <a:pt x="24" y="111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3" y="106"/>
                      <a:pt x="25" y="109"/>
                      <a:pt x="28" y="109"/>
                    </a:cubicBezTo>
                    <a:cubicBezTo>
                      <a:pt x="31" y="109"/>
                      <a:pt x="31" y="105"/>
                      <a:pt x="28" y="103"/>
                    </a:cubicBezTo>
                    <a:cubicBezTo>
                      <a:pt x="23" y="98"/>
                      <a:pt x="22" y="96"/>
                      <a:pt x="25" y="93"/>
                    </a:cubicBezTo>
                    <a:cubicBezTo>
                      <a:pt x="26" y="91"/>
                      <a:pt x="26" y="90"/>
                      <a:pt x="24" y="89"/>
                    </a:cubicBezTo>
                    <a:lnTo>
                      <a:pt x="14" y="82"/>
                    </a:lnTo>
                    <a:close/>
                    <a:moveTo>
                      <a:pt x="14" y="25"/>
                    </a:moveTo>
                    <a:cubicBezTo>
                      <a:pt x="8" y="18"/>
                      <a:pt x="9" y="13"/>
                      <a:pt x="17" y="14"/>
                    </a:cubicBezTo>
                    <a:cubicBezTo>
                      <a:pt x="10" y="2"/>
                      <a:pt x="18" y="0"/>
                      <a:pt x="25" y="12"/>
                    </a:cubicBezTo>
                    <a:cubicBezTo>
                      <a:pt x="29" y="18"/>
                      <a:pt x="29" y="29"/>
                      <a:pt x="28" y="42"/>
                    </a:cubicBezTo>
                    <a:cubicBezTo>
                      <a:pt x="28" y="45"/>
                      <a:pt x="23" y="47"/>
                      <a:pt x="22" y="42"/>
                    </a:cubicBezTo>
                    <a:cubicBezTo>
                      <a:pt x="20" y="34"/>
                      <a:pt x="17" y="29"/>
                      <a:pt x="14" y="25"/>
                    </a:cubicBezTo>
                    <a:close/>
                    <a:moveTo>
                      <a:pt x="19" y="74"/>
                    </a:moveTo>
                    <a:cubicBezTo>
                      <a:pt x="22" y="59"/>
                      <a:pt x="22" y="59"/>
                      <a:pt x="22" y="59"/>
                    </a:cubicBezTo>
                    <a:cubicBezTo>
                      <a:pt x="23" y="56"/>
                      <a:pt x="24" y="56"/>
                      <a:pt x="26" y="59"/>
                    </a:cubicBezTo>
                    <a:cubicBezTo>
                      <a:pt x="31" y="66"/>
                      <a:pt x="35" y="72"/>
                      <a:pt x="36" y="82"/>
                    </a:cubicBezTo>
                    <a:cubicBezTo>
                      <a:pt x="37" y="87"/>
                      <a:pt x="37" y="89"/>
                      <a:pt x="34" y="90"/>
                    </a:cubicBezTo>
                    <a:cubicBezTo>
                      <a:pt x="30" y="90"/>
                      <a:pt x="27" y="88"/>
                      <a:pt x="24" y="85"/>
                    </a:cubicBezTo>
                    <a:cubicBezTo>
                      <a:pt x="20" y="80"/>
                      <a:pt x="18" y="77"/>
                      <a:pt x="19" y="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7" name="Freeform 12"/>
              <p:cNvSpPr>
                <a:spLocks noEditPoints="1"/>
              </p:cNvSpPr>
              <p:nvPr userDrawn="1"/>
            </p:nvSpPr>
            <p:spPr bwMode="auto">
              <a:xfrm>
                <a:off x="-404007" y="5961342"/>
                <a:ext cx="80238" cy="87599"/>
              </a:xfrm>
              <a:custGeom>
                <a:avLst/>
                <a:gdLst>
                  <a:gd name="T0" fmla="*/ 30 w 180"/>
                  <a:gd name="T1" fmla="*/ 8 h 193"/>
                  <a:gd name="T2" fmla="*/ 32 w 180"/>
                  <a:gd name="T3" fmla="*/ 72 h 193"/>
                  <a:gd name="T4" fmla="*/ 62 w 180"/>
                  <a:gd name="T5" fmla="*/ 177 h 193"/>
                  <a:gd name="T6" fmla="*/ 62 w 180"/>
                  <a:gd name="T7" fmla="*/ 182 h 193"/>
                  <a:gd name="T8" fmla="*/ 62 w 180"/>
                  <a:gd name="T9" fmla="*/ 177 h 193"/>
                  <a:gd name="T10" fmla="*/ 3 w 180"/>
                  <a:gd name="T11" fmla="*/ 84 h 193"/>
                  <a:gd name="T12" fmla="*/ 15 w 180"/>
                  <a:gd name="T13" fmla="*/ 96 h 193"/>
                  <a:gd name="T14" fmla="*/ 12 w 180"/>
                  <a:gd name="T15" fmla="*/ 101 h 193"/>
                  <a:gd name="T16" fmla="*/ 0 w 180"/>
                  <a:gd name="T17" fmla="*/ 88 h 193"/>
                  <a:gd name="T18" fmla="*/ 89 w 180"/>
                  <a:gd name="T19" fmla="*/ 152 h 193"/>
                  <a:gd name="T20" fmla="*/ 89 w 180"/>
                  <a:gd name="T21" fmla="*/ 136 h 193"/>
                  <a:gd name="T22" fmla="*/ 89 w 180"/>
                  <a:gd name="T23" fmla="*/ 115 h 193"/>
                  <a:gd name="T24" fmla="*/ 94 w 180"/>
                  <a:gd name="T25" fmla="*/ 118 h 193"/>
                  <a:gd name="T26" fmla="*/ 96 w 180"/>
                  <a:gd name="T27" fmla="*/ 152 h 193"/>
                  <a:gd name="T28" fmla="*/ 155 w 180"/>
                  <a:gd name="T29" fmla="*/ 76 h 193"/>
                  <a:gd name="T30" fmla="*/ 168 w 180"/>
                  <a:gd name="T31" fmla="*/ 59 h 193"/>
                  <a:gd name="T32" fmla="*/ 166 w 180"/>
                  <a:gd name="T33" fmla="*/ 67 h 193"/>
                  <a:gd name="T34" fmla="*/ 171 w 180"/>
                  <a:gd name="T35" fmla="*/ 75 h 193"/>
                  <a:gd name="T36" fmla="*/ 155 w 180"/>
                  <a:gd name="T37" fmla="*/ 76 h 193"/>
                  <a:gd name="T38" fmla="*/ 71 w 180"/>
                  <a:gd name="T39" fmla="*/ 124 h 193"/>
                  <a:gd name="T40" fmla="*/ 66 w 180"/>
                  <a:gd name="T41" fmla="*/ 126 h 193"/>
                  <a:gd name="T42" fmla="*/ 9 w 180"/>
                  <a:gd name="T43" fmla="*/ 114 h 193"/>
                  <a:gd name="T44" fmla="*/ 15 w 180"/>
                  <a:gd name="T45" fmla="*/ 126 h 193"/>
                  <a:gd name="T46" fmla="*/ 9 w 180"/>
                  <a:gd name="T47" fmla="*/ 114 h 193"/>
                  <a:gd name="T48" fmla="*/ 36 w 180"/>
                  <a:gd name="T49" fmla="*/ 95 h 193"/>
                  <a:gd name="T50" fmla="*/ 19 w 180"/>
                  <a:gd name="T51" fmla="*/ 99 h 193"/>
                  <a:gd name="T52" fmla="*/ 33 w 180"/>
                  <a:gd name="T53" fmla="*/ 125 h 193"/>
                  <a:gd name="T54" fmla="*/ 49 w 180"/>
                  <a:gd name="T55" fmla="*/ 183 h 193"/>
                  <a:gd name="T56" fmla="*/ 33 w 180"/>
                  <a:gd name="T57" fmla="*/ 125 h 193"/>
                  <a:gd name="T58" fmla="*/ 112 w 180"/>
                  <a:gd name="T59" fmla="*/ 108 h 193"/>
                  <a:gd name="T60" fmla="*/ 123 w 180"/>
                  <a:gd name="T61" fmla="*/ 110 h 193"/>
                  <a:gd name="T62" fmla="*/ 133 w 180"/>
                  <a:gd name="T63" fmla="*/ 118 h 193"/>
                  <a:gd name="T64" fmla="*/ 110 w 180"/>
                  <a:gd name="T65" fmla="*/ 14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0" h="193">
                    <a:moveTo>
                      <a:pt x="26" y="74"/>
                    </a:moveTo>
                    <a:cubicBezTo>
                      <a:pt x="27" y="48"/>
                      <a:pt x="30" y="27"/>
                      <a:pt x="30" y="8"/>
                    </a:cubicBezTo>
                    <a:cubicBezTo>
                      <a:pt x="30" y="0"/>
                      <a:pt x="35" y="0"/>
                      <a:pt x="35" y="9"/>
                    </a:cubicBezTo>
                    <a:cubicBezTo>
                      <a:pt x="36" y="30"/>
                      <a:pt x="34" y="51"/>
                      <a:pt x="32" y="72"/>
                    </a:cubicBezTo>
                    <a:cubicBezTo>
                      <a:pt x="32" y="75"/>
                      <a:pt x="26" y="81"/>
                      <a:pt x="26" y="74"/>
                    </a:cubicBezTo>
                    <a:close/>
                    <a:moveTo>
                      <a:pt x="62" y="177"/>
                    </a:moveTo>
                    <a:cubicBezTo>
                      <a:pt x="63" y="177"/>
                      <a:pt x="64" y="178"/>
                      <a:pt x="64" y="179"/>
                    </a:cubicBezTo>
                    <a:cubicBezTo>
                      <a:pt x="64" y="181"/>
                      <a:pt x="63" y="182"/>
                      <a:pt x="62" y="182"/>
                    </a:cubicBezTo>
                    <a:cubicBezTo>
                      <a:pt x="60" y="182"/>
                      <a:pt x="60" y="181"/>
                      <a:pt x="60" y="179"/>
                    </a:cubicBezTo>
                    <a:cubicBezTo>
                      <a:pt x="60" y="178"/>
                      <a:pt x="60" y="177"/>
                      <a:pt x="62" y="177"/>
                    </a:cubicBezTo>
                    <a:close/>
                    <a:moveTo>
                      <a:pt x="1" y="86"/>
                    </a:moveTo>
                    <a:cubicBezTo>
                      <a:pt x="3" y="84"/>
                      <a:pt x="3" y="84"/>
                      <a:pt x="3" y="84"/>
                    </a:cubicBezTo>
                    <a:cubicBezTo>
                      <a:pt x="4" y="83"/>
                      <a:pt x="5" y="83"/>
                      <a:pt x="6" y="85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6" y="97"/>
                      <a:pt x="16" y="98"/>
                      <a:pt x="15" y="99"/>
                    </a:cubicBezTo>
                    <a:cubicBezTo>
                      <a:pt x="12" y="101"/>
                      <a:pt x="12" y="101"/>
                      <a:pt x="12" y="101"/>
                    </a:cubicBezTo>
                    <a:cubicBezTo>
                      <a:pt x="12" y="101"/>
                      <a:pt x="11" y="101"/>
                      <a:pt x="10" y="10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88"/>
                      <a:pt x="0" y="86"/>
                      <a:pt x="1" y="86"/>
                    </a:cubicBezTo>
                    <a:close/>
                    <a:moveTo>
                      <a:pt x="89" y="152"/>
                    </a:moveTo>
                    <a:cubicBezTo>
                      <a:pt x="93" y="128"/>
                      <a:pt x="93" y="128"/>
                      <a:pt x="93" y="128"/>
                    </a:cubicBezTo>
                    <a:cubicBezTo>
                      <a:pt x="89" y="136"/>
                      <a:pt x="89" y="136"/>
                      <a:pt x="89" y="136"/>
                    </a:cubicBezTo>
                    <a:cubicBezTo>
                      <a:pt x="85" y="136"/>
                      <a:pt x="84" y="133"/>
                      <a:pt x="84" y="125"/>
                    </a:cubicBezTo>
                    <a:cubicBezTo>
                      <a:pt x="83" y="117"/>
                      <a:pt x="84" y="113"/>
                      <a:pt x="89" y="115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99" y="115"/>
                      <a:pt x="99" y="118"/>
                      <a:pt x="97" y="125"/>
                    </a:cubicBezTo>
                    <a:cubicBezTo>
                      <a:pt x="96" y="152"/>
                      <a:pt x="96" y="152"/>
                      <a:pt x="96" y="152"/>
                    </a:cubicBezTo>
                    <a:cubicBezTo>
                      <a:pt x="94" y="155"/>
                      <a:pt x="92" y="162"/>
                      <a:pt x="89" y="152"/>
                    </a:cubicBezTo>
                    <a:close/>
                    <a:moveTo>
                      <a:pt x="155" y="76"/>
                    </a:moveTo>
                    <a:cubicBezTo>
                      <a:pt x="151" y="71"/>
                      <a:pt x="150" y="65"/>
                      <a:pt x="155" y="60"/>
                    </a:cubicBezTo>
                    <a:cubicBezTo>
                      <a:pt x="158" y="56"/>
                      <a:pt x="164" y="56"/>
                      <a:pt x="168" y="59"/>
                    </a:cubicBezTo>
                    <a:cubicBezTo>
                      <a:pt x="172" y="60"/>
                      <a:pt x="173" y="63"/>
                      <a:pt x="173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80" y="74"/>
                      <a:pt x="176" y="82"/>
                      <a:pt x="171" y="75"/>
                    </a:cubicBezTo>
                    <a:cubicBezTo>
                      <a:pt x="168" y="72"/>
                      <a:pt x="163" y="71"/>
                      <a:pt x="159" y="73"/>
                    </a:cubicBezTo>
                    <a:cubicBezTo>
                      <a:pt x="159" y="79"/>
                      <a:pt x="158" y="80"/>
                      <a:pt x="155" y="76"/>
                    </a:cubicBezTo>
                    <a:close/>
                    <a:moveTo>
                      <a:pt x="65" y="119"/>
                    </a:moveTo>
                    <a:cubicBezTo>
                      <a:pt x="67" y="118"/>
                      <a:pt x="69" y="121"/>
                      <a:pt x="71" y="124"/>
                    </a:cubicBezTo>
                    <a:cubicBezTo>
                      <a:pt x="72" y="127"/>
                      <a:pt x="73" y="130"/>
                      <a:pt x="71" y="131"/>
                    </a:cubicBezTo>
                    <a:cubicBezTo>
                      <a:pt x="70" y="132"/>
                      <a:pt x="67" y="129"/>
                      <a:pt x="66" y="126"/>
                    </a:cubicBezTo>
                    <a:cubicBezTo>
                      <a:pt x="64" y="123"/>
                      <a:pt x="64" y="120"/>
                      <a:pt x="65" y="119"/>
                    </a:cubicBezTo>
                    <a:close/>
                    <a:moveTo>
                      <a:pt x="9" y="114"/>
                    </a:moveTo>
                    <a:cubicBezTo>
                      <a:pt x="10" y="113"/>
                      <a:pt x="12" y="115"/>
                      <a:pt x="14" y="118"/>
                    </a:cubicBezTo>
                    <a:cubicBezTo>
                      <a:pt x="16" y="122"/>
                      <a:pt x="16" y="125"/>
                      <a:pt x="15" y="126"/>
                    </a:cubicBezTo>
                    <a:cubicBezTo>
                      <a:pt x="14" y="126"/>
                      <a:pt x="11" y="125"/>
                      <a:pt x="9" y="121"/>
                    </a:cubicBezTo>
                    <a:cubicBezTo>
                      <a:pt x="8" y="118"/>
                      <a:pt x="8" y="115"/>
                      <a:pt x="9" y="114"/>
                    </a:cubicBezTo>
                    <a:close/>
                    <a:moveTo>
                      <a:pt x="25" y="84"/>
                    </a:moveTo>
                    <a:cubicBezTo>
                      <a:pt x="30" y="83"/>
                      <a:pt x="35" y="88"/>
                      <a:pt x="36" y="95"/>
                    </a:cubicBezTo>
                    <a:cubicBezTo>
                      <a:pt x="38" y="102"/>
                      <a:pt x="35" y="109"/>
                      <a:pt x="31" y="110"/>
                    </a:cubicBezTo>
                    <a:cubicBezTo>
                      <a:pt x="26" y="110"/>
                      <a:pt x="21" y="106"/>
                      <a:pt x="19" y="99"/>
                    </a:cubicBezTo>
                    <a:cubicBezTo>
                      <a:pt x="18" y="91"/>
                      <a:pt x="20" y="85"/>
                      <a:pt x="25" y="84"/>
                    </a:cubicBezTo>
                    <a:close/>
                    <a:moveTo>
                      <a:pt x="33" y="125"/>
                    </a:moveTo>
                    <a:cubicBezTo>
                      <a:pt x="31" y="113"/>
                      <a:pt x="35" y="111"/>
                      <a:pt x="39" y="122"/>
                    </a:cubicBezTo>
                    <a:cubicBezTo>
                      <a:pt x="46" y="138"/>
                      <a:pt x="49" y="158"/>
                      <a:pt x="49" y="183"/>
                    </a:cubicBezTo>
                    <a:cubicBezTo>
                      <a:pt x="49" y="192"/>
                      <a:pt x="41" y="193"/>
                      <a:pt x="41" y="184"/>
                    </a:cubicBezTo>
                    <a:cubicBezTo>
                      <a:pt x="38" y="163"/>
                      <a:pt x="38" y="142"/>
                      <a:pt x="33" y="125"/>
                    </a:cubicBezTo>
                    <a:close/>
                    <a:moveTo>
                      <a:pt x="105" y="144"/>
                    </a:moveTo>
                    <a:cubicBezTo>
                      <a:pt x="105" y="132"/>
                      <a:pt x="108" y="120"/>
                      <a:pt x="112" y="108"/>
                    </a:cubicBezTo>
                    <a:cubicBezTo>
                      <a:pt x="114" y="102"/>
                      <a:pt x="116" y="102"/>
                      <a:pt x="120" y="105"/>
                    </a:cubicBezTo>
                    <a:cubicBezTo>
                      <a:pt x="131" y="87"/>
                      <a:pt x="128" y="97"/>
                      <a:pt x="123" y="110"/>
                    </a:cubicBezTo>
                    <a:cubicBezTo>
                      <a:pt x="126" y="112"/>
                      <a:pt x="126" y="112"/>
                      <a:pt x="126" y="112"/>
                    </a:cubicBezTo>
                    <a:cubicBezTo>
                      <a:pt x="140" y="87"/>
                      <a:pt x="134" y="107"/>
                      <a:pt x="133" y="118"/>
                    </a:cubicBezTo>
                    <a:cubicBezTo>
                      <a:pt x="123" y="131"/>
                      <a:pt x="116" y="133"/>
                      <a:pt x="113" y="125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08" y="148"/>
                      <a:pt x="106" y="149"/>
                      <a:pt x="105" y="1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8" name="Freeform 13"/>
              <p:cNvSpPr>
                <a:spLocks/>
              </p:cNvSpPr>
              <p:nvPr userDrawn="1"/>
            </p:nvSpPr>
            <p:spPr bwMode="auto">
              <a:xfrm>
                <a:off x="-738333" y="6010261"/>
                <a:ext cx="132616" cy="217293"/>
              </a:xfrm>
              <a:custGeom>
                <a:avLst/>
                <a:gdLst>
                  <a:gd name="T0" fmla="*/ 9 w 298"/>
                  <a:gd name="T1" fmla="*/ 458 h 482"/>
                  <a:gd name="T2" fmla="*/ 85 w 298"/>
                  <a:gd name="T3" fmla="*/ 301 h 482"/>
                  <a:gd name="T4" fmla="*/ 216 w 298"/>
                  <a:gd name="T5" fmla="*/ 0 h 482"/>
                  <a:gd name="T6" fmla="*/ 138 w 298"/>
                  <a:gd name="T7" fmla="*/ 186 h 482"/>
                  <a:gd name="T8" fmla="*/ 140 w 298"/>
                  <a:gd name="T9" fmla="*/ 242 h 482"/>
                  <a:gd name="T10" fmla="*/ 176 w 298"/>
                  <a:gd name="T11" fmla="*/ 52 h 482"/>
                  <a:gd name="T12" fmla="*/ 201 w 298"/>
                  <a:gd name="T13" fmla="*/ 27 h 482"/>
                  <a:gd name="T14" fmla="*/ 155 w 298"/>
                  <a:gd name="T15" fmla="*/ 111 h 482"/>
                  <a:gd name="T16" fmla="*/ 144 w 298"/>
                  <a:gd name="T17" fmla="*/ 259 h 482"/>
                  <a:gd name="T18" fmla="*/ 152 w 298"/>
                  <a:gd name="T19" fmla="*/ 231 h 482"/>
                  <a:gd name="T20" fmla="*/ 235 w 298"/>
                  <a:gd name="T21" fmla="*/ 17 h 482"/>
                  <a:gd name="T22" fmla="*/ 163 w 298"/>
                  <a:gd name="T23" fmla="*/ 160 h 482"/>
                  <a:gd name="T24" fmla="*/ 241 w 298"/>
                  <a:gd name="T25" fmla="*/ 21 h 482"/>
                  <a:gd name="T26" fmla="*/ 293 w 298"/>
                  <a:gd name="T27" fmla="*/ 19 h 482"/>
                  <a:gd name="T28" fmla="*/ 213 w 298"/>
                  <a:gd name="T29" fmla="*/ 53 h 482"/>
                  <a:gd name="T30" fmla="*/ 293 w 298"/>
                  <a:gd name="T31" fmla="*/ 29 h 482"/>
                  <a:gd name="T32" fmla="*/ 232 w 298"/>
                  <a:gd name="T33" fmla="*/ 51 h 482"/>
                  <a:gd name="T34" fmla="*/ 296 w 298"/>
                  <a:gd name="T35" fmla="*/ 46 h 482"/>
                  <a:gd name="T36" fmla="*/ 282 w 298"/>
                  <a:gd name="T37" fmla="*/ 174 h 482"/>
                  <a:gd name="T38" fmla="*/ 282 w 298"/>
                  <a:gd name="T39" fmla="*/ 120 h 482"/>
                  <a:gd name="T40" fmla="*/ 264 w 298"/>
                  <a:gd name="T41" fmla="*/ 189 h 482"/>
                  <a:gd name="T42" fmla="*/ 269 w 298"/>
                  <a:gd name="T43" fmla="*/ 139 h 482"/>
                  <a:gd name="T44" fmla="*/ 261 w 298"/>
                  <a:gd name="T45" fmla="*/ 146 h 482"/>
                  <a:gd name="T46" fmla="*/ 248 w 298"/>
                  <a:gd name="T47" fmla="*/ 202 h 482"/>
                  <a:gd name="T48" fmla="*/ 247 w 298"/>
                  <a:gd name="T49" fmla="*/ 175 h 482"/>
                  <a:gd name="T50" fmla="*/ 231 w 298"/>
                  <a:gd name="T51" fmla="*/ 222 h 482"/>
                  <a:gd name="T52" fmla="*/ 224 w 298"/>
                  <a:gd name="T53" fmla="*/ 222 h 482"/>
                  <a:gd name="T54" fmla="*/ 226 w 298"/>
                  <a:gd name="T55" fmla="*/ 194 h 482"/>
                  <a:gd name="T56" fmla="*/ 205 w 298"/>
                  <a:gd name="T57" fmla="*/ 235 h 482"/>
                  <a:gd name="T58" fmla="*/ 213 w 298"/>
                  <a:gd name="T59" fmla="*/ 202 h 482"/>
                  <a:gd name="T60" fmla="*/ 188 w 298"/>
                  <a:gd name="T61" fmla="*/ 251 h 482"/>
                  <a:gd name="T62" fmla="*/ 178 w 298"/>
                  <a:gd name="T63" fmla="*/ 256 h 482"/>
                  <a:gd name="T64" fmla="*/ 192 w 298"/>
                  <a:gd name="T65" fmla="*/ 217 h 482"/>
                  <a:gd name="T66" fmla="*/ 169 w 298"/>
                  <a:gd name="T67" fmla="*/ 256 h 482"/>
                  <a:gd name="T68" fmla="*/ 176 w 298"/>
                  <a:gd name="T69" fmla="*/ 222 h 482"/>
                  <a:gd name="T70" fmla="*/ 157 w 298"/>
                  <a:gd name="T71" fmla="*/ 267 h 482"/>
                  <a:gd name="T72" fmla="*/ 233 w 298"/>
                  <a:gd name="T73" fmla="*/ 248 h 482"/>
                  <a:gd name="T74" fmla="*/ 224 w 298"/>
                  <a:gd name="T75" fmla="*/ 253 h 482"/>
                  <a:gd name="T76" fmla="*/ 212 w 298"/>
                  <a:gd name="T77" fmla="*/ 261 h 482"/>
                  <a:gd name="T78" fmla="*/ 196 w 298"/>
                  <a:gd name="T79" fmla="*/ 271 h 482"/>
                  <a:gd name="T80" fmla="*/ 179 w 298"/>
                  <a:gd name="T81" fmla="*/ 279 h 482"/>
                  <a:gd name="T82" fmla="*/ 169 w 298"/>
                  <a:gd name="T83" fmla="*/ 283 h 482"/>
                  <a:gd name="T84" fmla="*/ 157 w 298"/>
                  <a:gd name="T85" fmla="*/ 287 h 482"/>
                  <a:gd name="T86" fmla="*/ 144 w 298"/>
                  <a:gd name="T87" fmla="*/ 310 h 482"/>
                  <a:gd name="T88" fmla="*/ 136 w 298"/>
                  <a:gd name="T89" fmla="*/ 315 h 482"/>
                  <a:gd name="T90" fmla="*/ 122 w 298"/>
                  <a:gd name="T91" fmla="*/ 324 h 482"/>
                  <a:gd name="T92" fmla="*/ 107 w 298"/>
                  <a:gd name="T93" fmla="*/ 326 h 482"/>
                  <a:gd name="T94" fmla="*/ 98 w 298"/>
                  <a:gd name="T95" fmla="*/ 328 h 482"/>
                  <a:gd name="T96" fmla="*/ 90 w 298"/>
                  <a:gd name="T97" fmla="*/ 328 h 482"/>
                  <a:gd name="T98" fmla="*/ 65 w 298"/>
                  <a:gd name="T99" fmla="*/ 360 h 482"/>
                  <a:gd name="T100" fmla="*/ 73 w 298"/>
                  <a:gd name="T101" fmla="*/ 364 h 482"/>
                  <a:gd name="T102" fmla="*/ 57 w 298"/>
                  <a:gd name="T103" fmla="*/ 408 h 482"/>
                  <a:gd name="T104" fmla="*/ 27 w 298"/>
                  <a:gd name="T105" fmla="*/ 447 h 482"/>
                  <a:gd name="T106" fmla="*/ 53 w 298"/>
                  <a:gd name="T107" fmla="*/ 425 h 482"/>
                  <a:gd name="T108" fmla="*/ 49 w 298"/>
                  <a:gd name="T109" fmla="*/ 437 h 482"/>
                  <a:gd name="T110" fmla="*/ 43 w 298"/>
                  <a:gd name="T111" fmla="*/ 447 h 482"/>
                  <a:gd name="T112" fmla="*/ 23 w 298"/>
                  <a:gd name="T113" fmla="*/ 465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98" h="482">
                    <a:moveTo>
                      <a:pt x="23" y="465"/>
                    </a:moveTo>
                    <a:cubicBezTo>
                      <a:pt x="18" y="482"/>
                      <a:pt x="0" y="473"/>
                      <a:pt x="9" y="458"/>
                    </a:cubicBezTo>
                    <a:cubicBezTo>
                      <a:pt x="32" y="421"/>
                      <a:pt x="54" y="384"/>
                      <a:pt x="58" y="335"/>
                    </a:cubicBezTo>
                    <a:cubicBezTo>
                      <a:pt x="59" y="317"/>
                      <a:pt x="71" y="309"/>
                      <a:pt x="85" y="301"/>
                    </a:cubicBezTo>
                    <a:cubicBezTo>
                      <a:pt x="115" y="284"/>
                      <a:pt x="125" y="256"/>
                      <a:pt x="125" y="224"/>
                    </a:cubicBezTo>
                    <a:cubicBezTo>
                      <a:pt x="118" y="85"/>
                      <a:pt x="157" y="24"/>
                      <a:pt x="216" y="0"/>
                    </a:cubicBezTo>
                    <a:cubicBezTo>
                      <a:pt x="215" y="5"/>
                      <a:pt x="215" y="5"/>
                      <a:pt x="215" y="5"/>
                    </a:cubicBezTo>
                    <a:cubicBezTo>
                      <a:pt x="161" y="38"/>
                      <a:pt x="139" y="101"/>
                      <a:pt x="138" y="186"/>
                    </a:cubicBezTo>
                    <a:cubicBezTo>
                      <a:pt x="138" y="205"/>
                      <a:pt x="136" y="225"/>
                      <a:pt x="138" y="246"/>
                    </a:cubicBezTo>
                    <a:cubicBezTo>
                      <a:pt x="140" y="242"/>
                      <a:pt x="140" y="242"/>
                      <a:pt x="140" y="242"/>
                    </a:cubicBezTo>
                    <a:cubicBezTo>
                      <a:pt x="142" y="191"/>
                      <a:pt x="142" y="148"/>
                      <a:pt x="148" y="118"/>
                    </a:cubicBezTo>
                    <a:cubicBezTo>
                      <a:pt x="155" y="86"/>
                      <a:pt x="165" y="66"/>
                      <a:pt x="176" y="52"/>
                    </a:cubicBezTo>
                    <a:cubicBezTo>
                      <a:pt x="180" y="47"/>
                      <a:pt x="183" y="41"/>
                      <a:pt x="186" y="37"/>
                    </a:cubicBezTo>
                    <a:cubicBezTo>
                      <a:pt x="191" y="32"/>
                      <a:pt x="197" y="31"/>
                      <a:pt x="201" y="27"/>
                    </a:cubicBezTo>
                    <a:cubicBezTo>
                      <a:pt x="200" y="31"/>
                      <a:pt x="200" y="31"/>
                      <a:pt x="200" y="31"/>
                    </a:cubicBezTo>
                    <a:cubicBezTo>
                      <a:pt x="180" y="51"/>
                      <a:pt x="163" y="77"/>
                      <a:pt x="155" y="111"/>
                    </a:cubicBezTo>
                    <a:cubicBezTo>
                      <a:pt x="146" y="150"/>
                      <a:pt x="146" y="195"/>
                      <a:pt x="149" y="242"/>
                    </a:cubicBezTo>
                    <a:cubicBezTo>
                      <a:pt x="148" y="248"/>
                      <a:pt x="147" y="254"/>
                      <a:pt x="144" y="259"/>
                    </a:cubicBezTo>
                    <a:cubicBezTo>
                      <a:pt x="147" y="258"/>
                      <a:pt x="147" y="258"/>
                      <a:pt x="147" y="258"/>
                    </a:cubicBezTo>
                    <a:cubicBezTo>
                      <a:pt x="151" y="250"/>
                      <a:pt x="152" y="242"/>
                      <a:pt x="152" y="231"/>
                    </a:cubicBezTo>
                    <a:cubicBezTo>
                      <a:pt x="148" y="175"/>
                      <a:pt x="152" y="117"/>
                      <a:pt x="173" y="77"/>
                    </a:cubicBezTo>
                    <a:cubicBezTo>
                      <a:pt x="187" y="50"/>
                      <a:pt x="196" y="39"/>
                      <a:pt x="235" y="17"/>
                    </a:cubicBezTo>
                    <a:cubicBezTo>
                      <a:pt x="234" y="21"/>
                      <a:pt x="234" y="21"/>
                      <a:pt x="234" y="21"/>
                    </a:cubicBezTo>
                    <a:cubicBezTo>
                      <a:pt x="200" y="44"/>
                      <a:pt x="169" y="70"/>
                      <a:pt x="163" y="160"/>
                    </a:cubicBezTo>
                    <a:cubicBezTo>
                      <a:pt x="165" y="158"/>
                      <a:pt x="165" y="158"/>
                      <a:pt x="165" y="158"/>
                    </a:cubicBezTo>
                    <a:cubicBezTo>
                      <a:pt x="171" y="90"/>
                      <a:pt x="196" y="40"/>
                      <a:pt x="241" y="21"/>
                    </a:cubicBezTo>
                    <a:cubicBezTo>
                      <a:pt x="257" y="14"/>
                      <a:pt x="276" y="16"/>
                      <a:pt x="297" y="16"/>
                    </a:cubicBezTo>
                    <a:cubicBezTo>
                      <a:pt x="293" y="19"/>
                      <a:pt x="293" y="19"/>
                      <a:pt x="293" y="19"/>
                    </a:cubicBezTo>
                    <a:cubicBezTo>
                      <a:pt x="261" y="16"/>
                      <a:pt x="234" y="27"/>
                      <a:pt x="210" y="52"/>
                    </a:cubicBezTo>
                    <a:cubicBezTo>
                      <a:pt x="213" y="53"/>
                      <a:pt x="213" y="53"/>
                      <a:pt x="213" y="53"/>
                    </a:cubicBezTo>
                    <a:cubicBezTo>
                      <a:pt x="236" y="30"/>
                      <a:pt x="263" y="17"/>
                      <a:pt x="296" y="24"/>
                    </a:cubicBezTo>
                    <a:cubicBezTo>
                      <a:pt x="293" y="29"/>
                      <a:pt x="293" y="29"/>
                      <a:pt x="293" y="29"/>
                    </a:cubicBezTo>
                    <a:cubicBezTo>
                      <a:pt x="270" y="26"/>
                      <a:pt x="250" y="34"/>
                      <a:pt x="232" y="48"/>
                    </a:cubicBezTo>
                    <a:cubicBezTo>
                      <a:pt x="232" y="51"/>
                      <a:pt x="232" y="51"/>
                      <a:pt x="232" y="51"/>
                    </a:cubicBezTo>
                    <a:cubicBezTo>
                      <a:pt x="253" y="37"/>
                      <a:pt x="272" y="30"/>
                      <a:pt x="290" y="34"/>
                    </a:cubicBezTo>
                    <a:cubicBezTo>
                      <a:pt x="296" y="34"/>
                      <a:pt x="298" y="39"/>
                      <a:pt x="296" y="46"/>
                    </a:cubicBezTo>
                    <a:cubicBezTo>
                      <a:pt x="293" y="80"/>
                      <a:pt x="293" y="80"/>
                      <a:pt x="293" y="80"/>
                    </a:cubicBezTo>
                    <a:cubicBezTo>
                      <a:pt x="292" y="113"/>
                      <a:pt x="290" y="145"/>
                      <a:pt x="282" y="174"/>
                    </a:cubicBezTo>
                    <a:cubicBezTo>
                      <a:pt x="279" y="176"/>
                      <a:pt x="279" y="176"/>
                      <a:pt x="279" y="176"/>
                    </a:cubicBezTo>
                    <a:cubicBezTo>
                      <a:pt x="282" y="120"/>
                      <a:pt x="282" y="120"/>
                      <a:pt x="282" y="120"/>
                    </a:cubicBezTo>
                    <a:cubicBezTo>
                      <a:pt x="269" y="190"/>
                      <a:pt x="269" y="190"/>
                      <a:pt x="269" y="190"/>
                    </a:cubicBezTo>
                    <a:cubicBezTo>
                      <a:pt x="268" y="198"/>
                      <a:pt x="263" y="197"/>
                      <a:pt x="264" y="189"/>
                    </a:cubicBezTo>
                    <a:cubicBezTo>
                      <a:pt x="267" y="175"/>
                      <a:pt x="272" y="154"/>
                      <a:pt x="275" y="133"/>
                    </a:cubicBezTo>
                    <a:cubicBezTo>
                      <a:pt x="272" y="133"/>
                      <a:pt x="269" y="135"/>
                      <a:pt x="269" y="139"/>
                    </a:cubicBezTo>
                    <a:cubicBezTo>
                      <a:pt x="265" y="170"/>
                      <a:pt x="260" y="194"/>
                      <a:pt x="253" y="203"/>
                    </a:cubicBezTo>
                    <a:cubicBezTo>
                      <a:pt x="258" y="184"/>
                      <a:pt x="260" y="165"/>
                      <a:pt x="261" y="146"/>
                    </a:cubicBezTo>
                    <a:cubicBezTo>
                      <a:pt x="257" y="149"/>
                      <a:pt x="257" y="149"/>
                      <a:pt x="257" y="149"/>
                    </a:cubicBezTo>
                    <a:cubicBezTo>
                      <a:pt x="248" y="202"/>
                      <a:pt x="248" y="202"/>
                      <a:pt x="248" y="202"/>
                    </a:cubicBezTo>
                    <a:cubicBezTo>
                      <a:pt x="255" y="206"/>
                      <a:pt x="246" y="211"/>
                      <a:pt x="244" y="205"/>
                    </a:cubicBezTo>
                    <a:cubicBezTo>
                      <a:pt x="247" y="175"/>
                      <a:pt x="247" y="175"/>
                      <a:pt x="247" y="175"/>
                    </a:cubicBezTo>
                    <a:cubicBezTo>
                      <a:pt x="244" y="175"/>
                      <a:pt x="244" y="175"/>
                      <a:pt x="244" y="175"/>
                    </a:cubicBezTo>
                    <a:cubicBezTo>
                      <a:pt x="231" y="222"/>
                      <a:pt x="231" y="222"/>
                      <a:pt x="231" y="222"/>
                    </a:cubicBezTo>
                    <a:cubicBezTo>
                      <a:pt x="236" y="189"/>
                      <a:pt x="236" y="189"/>
                      <a:pt x="236" y="189"/>
                    </a:cubicBezTo>
                    <a:cubicBezTo>
                      <a:pt x="224" y="222"/>
                      <a:pt x="224" y="222"/>
                      <a:pt x="224" y="222"/>
                    </a:cubicBezTo>
                    <a:cubicBezTo>
                      <a:pt x="220" y="222"/>
                      <a:pt x="220" y="222"/>
                      <a:pt x="220" y="222"/>
                    </a:cubicBezTo>
                    <a:cubicBezTo>
                      <a:pt x="226" y="194"/>
                      <a:pt x="226" y="194"/>
                      <a:pt x="226" y="194"/>
                    </a:cubicBezTo>
                    <a:cubicBezTo>
                      <a:pt x="207" y="245"/>
                      <a:pt x="207" y="245"/>
                      <a:pt x="207" y="245"/>
                    </a:cubicBezTo>
                    <a:cubicBezTo>
                      <a:pt x="202" y="246"/>
                      <a:pt x="201" y="244"/>
                      <a:pt x="205" y="235"/>
                    </a:cubicBezTo>
                    <a:cubicBezTo>
                      <a:pt x="217" y="201"/>
                      <a:pt x="217" y="201"/>
                      <a:pt x="217" y="201"/>
                    </a:cubicBezTo>
                    <a:cubicBezTo>
                      <a:pt x="213" y="202"/>
                      <a:pt x="213" y="202"/>
                      <a:pt x="213" y="202"/>
                    </a:cubicBezTo>
                    <a:cubicBezTo>
                      <a:pt x="206" y="227"/>
                      <a:pt x="200" y="245"/>
                      <a:pt x="191" y="250"/>
                    </a:cubicBezTo>
                    <a:cubicBezTo>
                      <a:pt x="188" y="251"/>
                      <a:pt x="188" y="251"/>
                      <a:pt x="188" y="251"/>
                    </a:cubicBezTo>
                    <a:cubicBezTo>
                      <a:pt x="201" y="228"/>
                      <a:pt x="203" y="217"/>
                      <a:pt x="204" y="206"/>
                    </a:cubicBezTo>
                    <a:cubicBezTo>
                      <a:pt x="197" y="227"/>
                      <a:pt x="190" y="243"/>
                      <a:pt x="178" y="256"/>
                    </a:cubicBezTo>
                    <a:cubicBezTo>
                      <a:pt x="176" y="254"/>
                      <a:pt x="178" y="248"/>
                      <a:pt x="186" y="235"/>
                    </a:cubicBezTo>
                    <a:cubicBezTo>
                      <a:pt x="192" y="217"/>
                      <a:pt x="192" y="217"/>
                      <a:pt x="192" y="217"/>
                    </a:cubicBezTo>
                    <a:cubicBezTo>
                      <a:pt x="189" y="213"/>
                      <a:pt x="188" y="215"/>
                      <a:pt x="186" y="220"/>
                    </a:cubicBezTo>
                    <a:cubicBezTo>
                      <a:pt x="181" y="235"/>
                      <a:pt x="177" y="246"/>
                      <a:pt x="169" y="256"/>
                    </a:cubicBezTo>
                    <a:cubicBezTo>
                      <a:pt x="177" y="226"/>
                      <a:pt x="177" y="226"/>
                      <a:pt x="177" y="226"/>
                    </a:cubicBezTo>
                    <a:cubicBezTo>
                      <a:pt x="176" y="222"/>
                      <a:pt x="176" y="222"/>
                      <a:pt x="176" y="222"/>
                    </a:cubicBezTo>
                    <a:cubicBezTo>
                      <a:pt x="170" y="240"/>
                      <a:pt x="163" y="255"/>
                      <a:pt x="152" y="264"/>
                    </a:cubicBezTo>
                    <a:cubicBezTo>
                      <a:pt x="157" y="267"/>
                      <a:pt x="157" y="267"/>
                      <a:pt x="157" y="267"/>
                    </a:cubicBezTo>
                    <a:cubicBezTo>
                      <a:pt x="174" y="256"/>
                      <a:pt x="197" y="259"/>
                      <a:pt x="220" y="249"/>
                    </a:cubicBezTo>
                    <a:cubicBezTo>
                      <a:pt x="225" y="247"/>
                      <a:pt x="230" y="245"/>
                      <a:pt x="233" y="248"/>
                    </a:cubicBezTo>
                    <a:cubicBezTo>
                      <a:pt x="229" y="259"/>
                      <a:pt x="229" y="259"/>
                      <a:pt x="229" y="259"/>
                    </a:cubicBezTo>
                    <a:cubicBezTo>
                      <a:pt x="224" y="253"/>
                      <a:pt x="224" y="253"/>
                      <a:pt x="224" y="253"/>
                    </a:cubicBezTo>
                    <a:cubicBezTo>
                      <a:pt x="222" y="262"/>
                      <a:pt x="218" y="271"/>
                      <a:pt x="213" y="274"/>
                    </a:cubicBezTo>
                    <a:cubicBezTo>
                      <a:pt x="212" y="261"/>
                      <a:pt x="212" y="261"/>
                      <a:pt x="212" y="261"/>
                    </a:cubicBezTo>
                    <a:cubicBezTo>
                      <a:pt x="202" y="282"/>
                      <a:pt x="195" y="294"/>
                      <a:pt x="194" y="283"/>
                    </a:cubicBezTo>
                    <a:cubicBezTo>
                      <a:pt x="196" y="271"/>
                      <a:pt x="196" y="271"/>
                      <a:pt x="196" y="271"/>
                    </a:cubicBezTo>
                    <a:cubicBezTo>
                      <a:pt x="189" y="278"/>
                      <a:pt x="184" y="287"/>
                      <a:pt x="182" y="297"/>
                    </a:cubicBezTo>
                    <a:cubicBezTo>
                      <a:pt x="178" y="296"/>
                      <a:pt x="178" y="289"/>
                      <a:pt x="179" y="279"/>
                    </a:cubicBezTo>
                    <a:cubicBezTo>
                      <a:pt x="173" y="301"/>
                      <a:pt x="173" y="301"/>
                      <a:pt x="173" y="301"/>
                    </a:cubicBezTo>
                    <a:cubicBezTo>
                      <a:pt x="167" y="303"/>
                      <a:pt x="166" y="296"/>
                      <a:pt x="169" y="283"/>
                    </a:cubicBezTo>
                    <a:cubicBezTo>
                      <a:pt x="164" y="295"/>
                      <a:pt x="160" y="304"/>
                      <a:pt x="158" y="305"/>
                    </a:cubicBezTo>
                    <a:cubicBezTo>
                      <a:pt x="156" y="301"/>
                      <a:pt x="155" y="295"/>
                      <a:pt x="157" y="287"/>
                    </a:cubicBezTo>
                    <a:cubicBezTo>
                      <a:pt x="151" y="299"/>
                      <a:pt x="151" y="299"/>
                      <a:pt x="151" y="299"/>
                    </a:cubicBezTo>
                    <a:cubicBezTo>
                      <a:pt x="151" y="307"/>
                      <a:pt x="148" y="311"/>
                      <a:pt x="144" y="310"/>
                    </a:cubicBezTo>
                    <a:cubicBezTo>
                      <a:pt x="146" y="297"/>
                      <a:pt x="146" y="292"/>
                      <a:pt x="144" y="295"/>
                    </a:cubicBezTo>
                    <a:cubicBezTo>
                      <a:pt x="136" y="315"/>
                      <a:pt x="136" y="315"/>
                      <a:pt x="136" y="315"/>
                    </a:cubicBezTo>
                    <a:cubicBezTo>
                      <a:pt x="132" y="317"/>
                      <a:pt x="131" y="312"/>
                      <a:pt x="131" y="301"/>
                    </a:cubicBezTo>
                    <a:cubicBezTo>
                      <a:pt x="125" y="305"/>
                      <a:pt x="127" y="319"/>
                      <a:pt x="122" y="324"/>
                    </a:cubicBezTo>
                    <a:cubicBezTo>
                      <a:pt x="118" y="322"/>
                      <a:pt x="117" y="315"/>
                      <a:pt x="118" y="309"/>
                    </a:cubicBezTo>
                    <a:cubicBezTo>
                      <a:pt x="115" y="319"/>
                      <a:pt x="112" y="325"/>
                      <a:pt x="107" y="326"/>
                    </a:cubicBezTo>
                    <a:cubicBezTo>
                      <a:pt x="106" y="306"/>
                      <a:pt x="106" y="306"/>
                      <a:pt x="106" y="306"/>
                    </a:cubicBezTo>
                    <a:cubicBezTo>
                      <a:pt x="104" y="315"/>
                      <a:pt x="102" y="322"/>
                      <a:pt x="98" y="328"/>
                    </a:cubicBezTo>
                    <a:cubicBezTo>
                      <a:pt x="93" y="314"/>
                      <a:pt x="93" y="314"/>
                      <a:pt x="93" y="314"/>
                    </a:cubicBezTo>
                    <a:cubicBezTo>
                      <a:pt x="90" y="328"/>
                      <a:pt x="90" y="328"/>
                      <a:pt x="90" y="328"/>
                    </a:cubicBezTo>
                    <a:cubicBezTo>
                      <a:pt x="86" y="330"/>
                      <a:pt x="82" y="327"/>
                      <a:pt x="80" y="317"/>
                    </a:cubicBezTo>
                    <a:cubicBezTo>
                      <a:pt x="79" y="336"/>
                      <a:pt x="77" y="352"/>
                      <a:pt x="65" y="360"/>
                    </a:cubicBezTo>
                    <a:cubicBezTo>
                      <a:pt x="66" y="365"/>
                      <a:pt x="61" y="378"/>
                      <a:pt x="53" y="393"/>
                    </a:cubicBezTo>
                    <a:cubicBezTo>
                      <a:pt x="73" y="364"/>
                      <a:pt x="73" y="364"/>
                      <a:pt x="73" y="364"/>
                    </a:cubicBezTo>
                    <a:cubicBezTo>
                      <a:pt x="77" y="363"/>
                      <a:pt x="79" y="365"/>
                      <a:pt x="77" y="375"/>
                    </a:cubicBezTo>
                    <a:cubicBezTo>
                      <a:pt x="57" y="408"/>
                      <a:pt x="57" y="408"/>
                      <a:pt x="57" y="408"/>
                    </a:cubicBezTo>
                    <a:cubicBezTo>
                      <a:pt x="54" y="412"/>
                      <a:pt x="50" y="410"/>
                      <a:pt x="47" y="408"/>
                    </a:cubicBezTo>
                    <a:cubicBezTo>
                      <a:pt x="42" y="424"/>
                      <a:pt x="35" y="436"/>
                      <a:pt x="27" y="447"/>
                    </a:cubicBezTo>
                    <a:cubicBezTo>
                      <a:pt x="36" y="442"/>
                      <a:pt x="42" y="430"/>
                      <a:pt x="48" y="414"/>
                    </a:cubicBezTo>
                    <a:cubicBezTo>
                      <a:pt x="50" y="409"/>
                      <a:pt x="55" y="415"/>
                      <a:pt x="53" y="425"/>
                    </a:cubicBezTo>
                    <a:cubicBezTo>
                      <a:pt x="48" y="429"/>
                      <a:pt x="48" y="429"/>
                      <a:pt x="48" y="429"/>
                    </a:cubicBezTo>
                    <a:cubicBezTo>
                      <a:pt x="49" y="437"/>
                      <a:pt x="49" y="437"/>
                      <a:pt x="49" y="437"/>
                    </a:cubicBezTo>
                    <a:cubicBezTo>
                      <a:pt x="43" y="437"/>
                      <a:pt x="43" y="437"/>
                      <a:pt x="43" y="437"/>
                    </a:cubicBezTo>
                    <a:cubicBezTo>
                      <a:pt x="43" y="447"/>
                      <a:pt x="43" y="447"/>
                      <a:pt x="43" y="447"/>
                    </a:cubicBezTo>
                    <a:cubicBezTo>
                      <a:pt x="37" y="450"/>
                      <a:pt x="37" y="450"/>
                      <a:pt x="37" y="450"/>
                    </a:cubicBezTo>
                    <a:cubicBezTo>
                      <a:pt x="43" y="463"/>
                      <a:pt x="36" y="472"/>
                      <a:pt x="23" y="4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9" name="Freeform 14"/>
              <p:cNvSpPr>
                <a:spLocks/>
              </p:cNvSpPr>
              <p:nvPr userDrawn="1"/>
            </p:nvSpPr>
            <p:spPr bwMode="auto">
              <a:xfrm>
                <a:off x="-677040" y="6009123"/>
                <a:ext cx="11144" cy="2275"/>
              </a:xfrm>
              <a:custGeom>
                <a:avLst/>
                <a:gdLst>
                  <a:gd name="T0" fmla="*/ 0 w 10"/>
                  <a:gd name="T1" fmla="*/ 2 h 2"/>
                  <a:gd name="T2" fmla="*/ 10 w 10"/>
                  <a:gd name="T3" fmla="*/ 0 h 2"/>
                  <a:gd name="T4" fmla="*/ 9 w 10"/>
                  <a:gd name="T5" fmla="*/ 2 h 2"/>
                  <a:gd name="T6" fmla="*/ 0 w 10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lnTo>
                      <a:pt x="10" y="0"/>
                    </a:lnTo>
                    <a:lnTo>
                      <a:pt x="9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0" name="Freeform 15"/>
              <p:cNvSpPr>
                <a:spLocks/>
              </p:cNvSpPr>
              <p:nvPr userDrawn="1"/>
            </p:nvSpPr>
            <p:spPr bwMode="auto">
              <a:xfrm>
                <a:off x="-776223" y="6077383"/>
                <a:ext cx="12259" cy="18203"/>
              </a:xfrm>
              <a:custGeom>
                <a:avLst/>
                <a:gdLst>
                  <a:gd name="T0" fmla="*/ 0 w 26"/>
                  <a:gd name="T1" fmla="*/ 40 h 40"/>
                  <a:gd name="T2" fmla="*/ 19 w 26"/>
                  <a:gd name="T3" fmla="*/ 8 h 40"/>
                  <a:gd name="T4" fmla="*/ 25 w 26"/>
                  <a:gd name="T5" fmla="*/ 13 h 40"/>
                  <a:gd name="T6" fmla="*/ 0 w 2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40"/>
                    </a:moveTo>
                    <a:cubicBezTo>
                      <a:pt x="3" y="29"/>
                      <a:pt x="11" y="22"/>
                      <a:pt x="19" y="8"/>
                    </a:cubicBezTo>
                    <a:cubicBezTo>
                      <a:pt x="24" y="0"/>
                      <a:pt x="26" y="5"/>
                      <a:pt x="25" y="13"/>
                    </a:cubicBezTo>
                    <a:cubicBezTo>
                      <a:pt x="15" y="28"/>
                      <a:pt x="7" y="36"/>
                      <a:pt x="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1" name="Freeform 16"/>
              <p:cNvSpPr>
                <a:spLocks/>
              </p:cNvSpPr>
              <p:nvPr userDrawn="1"/>
            </p:nvSpPr>
            <p:spPr bwMode="auto">
              <a:xfrm>
                <a:off x="-775108" y="5981820"/>
                <a:ext cx="110327" cy="133106"/>
              </a:xfrm>
              <a:custGeom>
                <a:avLst/>
                <a:gdLst>
                  <a:gd name="T0" fmla="*/ 251 w 251"/>
                  <a:gd name="T1" fmla="*/ 53 h 296"/>
                  <a:gd name="T2" fmla="*/ 144 w 251"/>
                  <a:gd name="T3" fmla="*/ 6 h 296"/>
                  <a:gd name="T4" fmla="*/ 47 w 251"/>
                  <a:gd name="T5" fmla="*/ 117 h 296"/>
                  <a:gd name="T6" fmla="*/ 74 w 251"/>
                  <a:gd name="T7" fmla="*/ 87 h 296"/>
                  <a:gd name="T8" fmla="*/ 29 w 251"/>
                  <a:gd name="T9" fmla="*/ 225 h 296"/>
                  <a:gd name="T10" fmla="*/ 19 w 251"/>
                  <a:gd name="T11" fmla="*/ 241 h 296"/>
                  <a:gd name="T12" fmla="*/ 0 w 251"/>
                  <a:gd name="T13" fmla="*/ 274 h 296"/>
                  <a:gd name="T14" fmla="*/ 13 w 251"/>
                  <a:gd name="T15" fmla="*/ 257 h 296"/>
                  <a:gd name="T16" fmla="*/ 33 w 251"/>
                  <a:gd name="T17" fmla="*/ 222 h 296"/>
                  <a:gd name="T18" fmla="*/ 45 w 251"/>
                  <a:gd name="T19" fmla="*/ 163 h 296"/>
                  <a:gd name="T20" fmla="*/ 69 w 251"/>
                  <a:gd name="T21" fmla="*/ 109 h 296"/>
                  <a:gd name="T22" fmla="*/ 143 w 251"/>
                  <a:gd name="T23" fmla="*/ 35 h 296"/>
                  <a:gd name="T24" fmla="*/ 143 w 251"/>
                  <a:gd name="T25" fmla="*/ 37 h 296"/>
                  <a:gd name="T26" fmla="*/ 71 w 251"/>
                  <a:gd name="T27" fmla="*/ 113 h 296"/>
                  <a:gd name="T28" fmla="*/ 57 w 251"/>
                  <a:gd name="T29" fmla="*/ 143 h 296"/>
                  <a:gd name="T30" fmla="*/ 46 w 251"/>
                  <a:gd name="T31" fmla="*/ 184 h 296"/>
                  <a:gd name="T32" fmla="*/ 25 w 251"/>
                  <a:gd name="T33" fmla="*/ 252 h 296"/>
                  <a:gd name="T34" fmla="*/ 7 w 251"/>
                  <a:gd name="T35" fmla="*/ 276 h 296"/>
                  <a:gd name="T36" fmla="*/ 4 w 251"/>
                  <a:gd name="T37" fmla="*/ 291 h 296"/>
                  <a:gd name="T38" fmla="*/ 45 w 251"/>
                  <a:gd name="T39" fmla="*/ 225 h 296"/>
                  <a:gd name="T40" fmla="*/ 108 w 251"/>
                  <a:gd name="T41" fmla="*/ 71 h 296"/>
                  <a:gd name="T42" fmla="*/ 112 w 251"/>
                  <a:gd name="T43" fmla="*/ 71 h 296"/>
                  <a:gd name="T44" fmla="*/ 55 w 251"/>
                  <a:gd name="T45" fmla="*/ 200 h 296"/>
                  <a:gd name="T46" fmla="*/ 47 w 251"/>
                  <a:gd name="T47" fmla="*/ 236 h 296"/>
                  <a:gd name="T48" fmla="*/ 19 w 251"/>
                  <a:gd name="T49" fmla="*/ 275 h 296"/>
                  <a:gd name="T50" fmla="*/ 23 w 251"/>
                  <a:gd name="T51" fmla="*/ 274 h 296"/>
                  <a:gd name="T52" fmla="*/ 50 w 251"/>
                  <a:gd name="T53" fmla="*/ 238 h 296"/>
                  <a:gd name="T54" fmla="*/ 85 w 251"/>
                  <a:gd name="T55" fmla="*/ 121 h 296"/>
                  <a:gd name="T56" fmla="*/ 173 w 251"/>
                  <a:gd name="T57" fmla="*/ 33 h 296"/>
                  <a:gd name="T58" fmla="*/ 178 w 251"/>
                  <a:gd name="T59" fmla="*/ 32 h 296"/>
                  <a:gd name="T60" fmla="*/ 98 w 251"/>
                  <a:gd name="T61" fmla="*/ 107 h 296"/>
                  <a:gd name="T62" fmla="*/ 79 w 251"/>
                  <a:gd name="T63" fmla="*/ 145 h 296"/>
                  <a:gd name="T64" fmla="*/ 66 w 251"/>
                  <a:gd name="T65" fmla="*/ 205 h 296"/>
                  <a:gd name="T66" fmla="*/ 44 w 251"/>
                  <a:gd name="T67" fmla="*/ 257 h 296"/>
                  <a:gd name="T68" fmla="*/ 29 w 251"/>
                  <a:gd name="T69" fmla="*/ 273 h 296"/>
                  <a:gd name="T70" fmla="*/ 20 w 251"/>
                  <a:gd name="T71" fmla="*/ 296 h 296"/>
                  <a:gd name="T72" fmla="*/ 23 w 251"/>
                  <a:gd name="T73" fmla="*/ 295 h 296"/>
                  <a:gd name="T74" fmla="*/ 55 w 251"/>
                  <a:gd name="T75" fmla="*/ 254 h 296"/>
                  <a:gd name="T76" fmla="*/ 71 w 251"/>
                  <a:gd name="T77" fmla="*/ 215 h 296"/>
                  <a:gd name="T78" fmla="*/ 95 w 251"/>
                  <a:gd name="T79" fmla="*/ 129 h 296"/>
                  <a:gd name="T80" fmla="*/ 151 w 251"/>
                  <a:gd name="T81" fmla="*/ 55 h 296"/>
                  <a:gd name="T82" fmla="*/ 183 w 251"/>
                  <a:gd name="T83" fmla="*/ 37 h 296"/>
                  <a:gd name="T84" fmla="*/ 186 w 251"/>
                  <a:gd name="T85" fmla="*/ 37 h 296"/>
                  <a:gd name="T86" fmla="*/ 146 w 251"/>
                  <a:gd name="T87" fmla="*/ 64 h 296"/>
                  <a:gd name="T88" fmla="*/ 95 w 251"/>
                  <a:gd name="T89" fmla="*/ 138 h 296"/>
                  <a:gd name="T90" fmla="*/ 76 w 251"/>
                  <a:gd name="T91" fmla="*/ 216 h 296"/>
                  <a:gd name="T92" fmla="*/ 79 w 251"/>
                  <a:gd name="T93" fmla="*/ 215 h 296"/>
                  <a:gd name="T94" fmla="*/ 142 w 251"/>
                  <a:gd name="T95" fmla="*/ 77 h 296"/>
                  <a:gd name="T96" fmla="*/ 195 w 251"/>
                  <a:gd name="T97" fmla="*/ 44 h 296"/>
                  <a:gd name="T98" fmla="*/ 207 w 251"/>
                  <a:gd name="T99" fmla="*/ 43 h 296"/>
                  <a:gd name="T100" fmla="*/ 134 w 251"/>
                  <a:gd name="T101" fmla="*/ 93 h 296"/>
                  <a:gd name="T102" fmla="*/ 138 w 251"/>
                  <a:gd name="T103" fmla="*/ 93 h 296"/>
                  <a:gd name="T104" fmla="*/ 209 w 251"/>
                  <a:gd name="T105" fmla="*/ 50 h 296"/>
                  <a:gd name="T106" fmla="*/ 213 w 251"/>
                  <a:gd name="T107" fmla="*/ 50 h 296"/>
                  <a:gd name="T108" fmla="*/ 173 w 251"/>
                  <a:gd name="T109" fmla="*/ 71 h 296"/>
                  <a:gd name="T110" fmla="*/ 174 w 251"/>
                  <a:gd name="T111" fmla="*/ 74 h 296"/>
                  <a:gd name="T112" fmla="*/ 251 w 251"/>
                  <a:gd name="T113" fmla="*/ 53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1" h="296">
                    <a:moveTo>
                      <a:pt x="251" y="53"/>
                    </a:moveTo>
                    <a:cubicBezTo>
                      <a:pt x="212" y="18"/>
                      <a:pt x="173" y="0"/>
                      <a:pt x="144" y="6"/>
                    </a:cubicBezTo>
                    <a:cubicBezTo>
                      <a:pt x="89" y="18"/>
                      <a:pt x="63" y="69"/>
                      <a:pt x="47" y="117"/>
                    </a:cubicBezTo>
                    <a:cubicBezTo>
                      <a:pt x="56" y="101"/>
                      <a:pt x="64" y="90"/>
                      <a:pt x="74" y="87"/>
                    </a:cubicBezTo>
                    <a:cubicBezTo>
                      <a:pt x="47" y="130"/>
                      <a:pt x="31" y="174"/>
                      <a:pt x="29" y="225"/>
                    </a:cubicBezTo>
                    <a:cubicBezTo>
                      <a:pt x="27" y="231"/>
                      <a:pt x="24" y="236"/>
                      <a:pt x="19" y="241"/>
                    </a:cubicBezTo>
                    <a:cubicBezTo>
                      <a:pt x="2" y="254"/>
                      <a:pt x="3" y="264"/>
                      <a:pt x="0" y="274"/>
                    </a:cubicBezTo>
                    <a:cubicBezTo>
                      <a:pt x="3" y="272"/>
                      <a:pt x="8" y="264"/>
                      <a:pt x="13" y="257"/>
                    </a:cubicBezTo>
                    <a:cubicBezTo>
                      <a:pt x="21" y="248"/>
                      <a:pt x="29" y="238"/>
                      <a:pt x="33" y="222"/>
                    </a:cubicBezTo>
                    <a:cubicBezTo>
                      <a:pt x="39" y="201"/>
                      <a:pt x="41" y="179"/>
                      <a:pt x="45" y="163"/>
                    </a:cubicBezTo>
                    <a:cubicBezTo>
                      <a:pt x="52" y="142"/>
                      <a:pt x="58" y="128"/>
                      <a:pt x="69" y="109"/>
                    </a:cubicBezTo>
                    <a:cubicBezTo>
                      <a:pt x="88" y="77"/>
                      <a:pt x="114" y="47"/>
                      <a:pt x="143" y="35"/>
                    </a:cubicBezTo>
                    <a:cubicBezTo>
                      <a:pt x="143" y="37"/>
                      <a:pt x="143" y="37"/>
                      <a:pt x="143" y="37"/>
                    </a:cubicBezTo>
                    <a:cubicBezTo>
                      <a:pt x="114" y="53"/>
                      <a:pt x="94" y="76"/>
                      <a:pt x="71" y="113"/>
                    </a:cubicBezTo>
                    <a:cubicBezTo>
                      <a:pt x="66" y="122"/>
                      <a:pt x="62" y="130"/>
                      <a:pt x="57" y="143"/>
                    </a:cubicBezTo>
                    <a:cubicBezTo>
                      <a:pt x="52" y="155"/>
                      <a:pt x="47" y="169"/>
                      <a:pt x="46" y="184"/>
                    </a:cubicBezTo>
                    <a:cubicBezTo>
                      <a:pt x="42" y="217"/>
                      <a:pt x="34" y="239"/>
                      <a:pt x="25" y="252"/>
                    </a:cubicBezTo>
                    <a:cubicBezTo>
                      <a:pt x="15" y="265"/>
                      <a:pt x="9" y="270"/>
                      <a:pt x="7" y="276"/>
                    </a:cubicBezTo>
                    <a:cubicBezTo>
                      <a:pt x="6" y="279"/>
                      <a:pt x="3" y="285"/>
                      <a:pt x="4" y="291"/>
                    </a:cubicBezTo>
                    <a:cubicBezTo>
                      <a:pt x="26" y="250"/>
                      <a:pt x="36" y="254"/>
                      <a:pt x="45" y="225"/>
                    </a:cubicBezTo>
                    <a:cubicBezTo>
                      <a:pt x="58" y="181"/>
                      <a:pt x="49" y="135"/>
                      <a:pt x="108" y="71"/>
                    </a:cubicBezTo>
                    <a:cubicBezTo>
                      <a:pt x="112" y="71"/>
                      <a:pt x="112" y="71"/>
                      <a:pt x="112" y="71"/>
                    </a:cubicBezTo>
                    <a:cubicBezTo>
                      <a:pt x="84" y="103"/>
                      <a:pt x="65" y="134"/>
                      <a:pt x="55" y="200"/>
                    </a:cubicBezTo>
                    <a:cubicBezTo>
                      <a:pt x="53" y="211"/>
                      <a:pt x="52" y="226"/>
                      <a:pt x="47" y="236"/>
                    </a:cubicBezTo>
                    <a:cubicBezTo>
                      <a:pt x="39" y="250"/>
                      <a:pt x="24" y="261"/>
                      <a:pt x="19" y="275"/>
                    </a:cubicBezTo>
                    <a:cubicBezTo>
                      <a:pt x="23" y="274"/>
                      <a:pt x="23" y="274"/>
                      <a:pt x="23" y="274"/>
                    </a:cubicBezTo>
                    <a:cubicBezTo>
                      <a:pt x="30" y="267"/>
                      <a:pt x="45" y="250"/>
                      <a:pt x="50" y="238"/>
                    </a:cubicBezTo>
                    <a:cubicBezTo>
                      <a:pt x="68" y="204"/>
                      <a:pt x="62" y="157"/>
                      <a:pt x="85" y="121"/>
                    </a:cubicBezTo>
                    <a:cubicBezTo>
                      <a:pt x="114" y="72"/>
                      <a:pt x="137" y="47"/>
                      <a:pt x="173" y="33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28" y="58"/>
                      <a:pt x="119" y="77"/>
                      <a:pt x="98" y="107"/>
                    </a:cubicBezTo>
                    <a:cubicBezTo>
                      <a:pt x="90" y="117"/>
                      <a:pt x="85" y="127"/>
                      <a:pt x="79" y="145"/>
                    </a:cubicBezTo>
                    <a:cubicBezTo>
                      <a:pt x="73" y="161"/>
                      <a:pt x="69" y="186"/>
                      <a:pt x="66" y="205"/>
                    </a:cubicBezTo>
                    <a:cubicBezTo>
                      <a:pt x="63" y="229"/>
                      <a:pt x="53" y="244"/>
                      <a:pt x="44" y="257"/>
                    </a:cubicBezTo>
                    <a:cubicBezTo>
                      <a:pt x="38" y="263"/>
                      <a:pt x="34" y="266"/>
                      <a:pt x="29" y="273"/>
                    </a:cubicBezTo>
                    <a:cubicBezTo>
                      <a:pt x="26" y="278"/>
                      <a:pt x="22" y="289"/>
                      <a:pt x="20" y="296"/>
                    </a:cubicBezTo>
                    <a:cubicBezTo>
                      <a:pt x="23" y="295"/>
                      <a:pt x="23" y="295"/>
                      <a:pt x="23" y="295"/>
                    </a:cubicBezTo>
                    <a:cubicBezTo>
                      <a:pt x="37" y="258"/>
                      <a:pt x="45" y="266"/>
                      <a:pt x="55" y="254"/>
                    </a:cubicBezTo>
                    <a:cubicBezTo>
                      <a:pt x="60" y="247"/>
                      <a:pt x="69" y="232"/>
                      <a:pt x="71" y="215"/>
                    </a:cubicBezTo>
                    <a:cubicBezTo>
                      <a:pt x="75" y="179"/>
                      <a:pt x="82" y="152"/>
                      <a:pt x="95" y="129"/>
                    </a:cubicBezTo>
                    <a:cubicBezTo>
                      <a:pt x="108" y="103"/>
                      <a:pt x="128" y="74"/>
                      <a:pt x="151" y="55"/>
                    </a:cubicBezTo>
                    <a:cubicBezTo>
                      <a:pt x="161" y="47"/>
                      <a:pt x="169" y="42"/>
                      <a:pt x="183" y="37"/>
                    </a:cubicBezTo>
                    <a:cubicBezTo>
                      <a:pt x="186" y="37"/>
                      <a:pt x="186" y="37"/>
                      <a:pt x="186" y="37"/>
                    </a:cubicBezTo>
                    <a:cubicBezTo>
                      <a:pt x="170" y="49"/>
                      <a:pt x="159" y="52"/>
                      <a:pt x="146" y="64"/>
                    </a:cubicBezTo>
                    <a:cubicBezTo>
                      <a:pt x="125" y="84"/>
                      <a:pt x="104" y="113"/>
                      <a:pt x="95" y="138"/>
                    </a:cubicBezTo>
                    <a:cubicBezTo>
                      <a:pt x="84" y="162"/>
                      <a:pt x="79" y="189"/>
                      <a:pt x="76" y="216"/>
                    </a:cubicBezTo>
                    <a:cubicBezTo>
                      <a:pt x="76" y="212"/>
                      <a:pt x="78" y="218"/>
                      <a:pt x="79" y="215"/>
                    </a:cubicBezTo>
                    <a:cubicBezTo>
                      <a:pt x="90" y="151"/>
                      <a:pt x="113" y="106"/>
                      <a:pt x="142" y="77"/>
                    </a:cubicBezTo>
                    <a:cubicBezTo>
                      <a:pt x="158" y="60"/>
                      <a:pt x="177" y="48"/>
                      <a:pt x="195" y="44"/>
                    </a:cubicBezTo>
                    <a:cubicBezTo>
                      <a:pt x="207" y="43"/>
                      <a:pt x="207" y="43"/>
                      <a:pt x="207" y="43"/>
                    </a:cubicBezTo>
                    <a:cubicBezTo>
                      <a:pt x="180" y="50"/>
                      <a:pt x="154" y="63"/>
                      <a:pt x="134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62" y="67"/>
                      <a:pt x="186" y="55"/>
                      <a:pt x="209" y="50"/>
                    </a:cubicBezTo>
                    <a:cubicBezTo>
                      <a:pt x="213" y="50"/>
                      <a:pt x="213" y="50"/>
                      <a:pt x="213" y="50"/>
                    </a:cubicBezTo>
                    <a:cubicBezTo>
                      <a:pt x="197" y="56"/>
                      <a:pt x="182" y="62"/>
                      <a:pt x="173" y="71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92" y="63"/>
                      <a:pt x="219" y="57"/>
                      <a:pt x="251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2" name="Freeform 17"/>
              <p:cNvSpPr>
                <a:spLocks/>
              </p:cNvSpPr>
              <p:nvPr userDrawn="1"/>
            </p:nvSpPr>
            <p:spPr bwMode="auto">
              <a:xfrm>
                <a:off x="-775108" y="6117200"/>
                <a:ext cx="3343" cy="10239"/>
              </a:xfrm>
              <a:custGeom>
                <a:avLst/>
                <a:gdLst>
                  <a:gd name="T0" fmla="*/ 5 w 9"/>
                  <a:gd name="T1" fmla="*/ 22 h 22"/>
                  <a:gd name="T2" fmla="*/ 0 w 9"/>
                  <a:gd name="T3" fmla="*/ 7 h 22"/>
                  <a:gd name="T4" fmla="*/ 8 w 9"/>
                  <a:gd name="T5" fmla="*/ 5 h 22"/>
                  <a:gd name="T6" fmla="*/ 5 w 9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2">
                    <a:moveTo>
                      <a:pt x="5" y="22"/>
                    </a:moveTo>
                    <a:cubicBezTo>
                      <a:pt x="2" y="18"/>
                      <a:pt x="0" y="12"/>
                      <a:pt x="0" y="7"/>
                    </a:cubicBezTo>
                    <a:cubicBezTo>
                      <a:pt x="1" y="0"/>
                      <a:pt x="7" y="0"/>
                      <a:pt x="8" y="5"/>
                    </a:cubicBezTo>
                    <a:cubicBezTo>
                      <a:pt x="9" y="14"/>
                      <a:pt x="5" y="15"/>
                      <a:pt x="5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3" name="Freeform 18"/>
              <p:cNvSpPr>
                <a:spLocks/>
              </p:cNvSpPr>
              <p:nvPr userDrawn="1"/>
            </p:nvSpPr>
            <p:spPr bwMode="auto">
              <a:xfrm>
                <a:off x="-741676" y="6152468"/>
                <a:ext cx="6687" cy="4551"/>
              </a:xfrm>
              <a:custGeom>
                <a:avLst/>
                <a:gdLst>
                  <a:gd name="T0" fmla="*/ 0 w 16"/>
                  <a:gd name="T1" fmla="*/ 9 h 9"/>
                  <a:gd name="T2" fmla="*/ 6 w 16"/>
                  <a:gd name="T3" fmla="*/ 3 h 9"/>
                  <a:gd name="T4" fmla="*/ 16 w 16"/>
                  <a:gd name="T5" fmla="*/ 1 h 9"/>
                  <a:gd name="T6" fmla="*/ 0 w 16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9" y="1"/>
                      <a:pt x="13" y="0"/>
                      <a:pt x="16" y="1"/>
                    </a:cubicBezTo>
                    <a:cubicBezTo>
                      <a:pt x="15" y="4"/>
                      <a:pt x="8" y="7"/>
                      <a:pt x="0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4" name="Freeform 19"/>
              <p:cNvSpPr>
                <a:spLocks/>
              </p:cNvSpPr>
              <p:nvPr userDrawn="1"/>
            </p:nvSpPr>
            <p:spPr bwMode="auto">
              <a:xfrm>
                <a:off x="-743905" y="6160431"/>
                <a:ext cx="8915" cy="4551"/>
              </a:xfrm>
              <a:custGeom>
                <a:avLst/>
                <a:gdLst>
                  <a:gd name="T0" fmla="*/ 0 w 21"/>
                  <a:gd name="T1" fmla="*/ 12 h 12"/>
                  <a:gd name="T2" fmla="*/ 8 w 21"/>
                  <a:gd name="T3" fmla="*/ 4 h 12"/>
                  <a:gd name="T4" fmla="*/ 21 w 21"/>
                  <a:gd name="T5" fmla="*/ 2 h 12"/>
                  <a:gd name="T6" fmla="*/ 0 w 21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2">
                    <a:moveTo>
                      <a:pt x="0" y="12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12" y="1"/>
                      <a:pt x="17" y="0"/>
                      <a:pt x="21" y="2"/>
                    </a:cubicBezTo>
                    <a:cubicBezTo>
                      <a:pt x="19" y="6"/>
                      <a:pt x="11" y="10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5" name="Freeform 20"/>
              <p:cNvSpPr>
                <a:spLocks/>
              </p:cNvSpPr>
              <p:nvPr userDrawn="1"/>
            </p:nvSpPr>
            <p:spPr bwMode="auto">
              <a:xfrm>
                <a:off x="-743905" y="6164982"/>
                <a:ext cx="10030" cy="4551"/>
              </a:xfrm>
              <a:custGeom>
                <a:avLst/>
                <a:gdLst>
                  <a:gd name="T0" fmla="*/ 0 w 23"/>
                  <a:gd name="T1" fmla="*/ 11 h 11"/>
                  <a:gd name="T2" fmla="*/ 9 w 23"/>
                  <a:gd name="T3" fmla="*/ 3 h 11"/>
                  <a:gd name="T4" fmla="*/ 23 w 23"/>
                  <a:gd name="T5" fmla="*/ 3 h 11"/>
                  <a:gd name="T6" fmla="*/ 0 w 23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1">
                    <a:moveTo>
                      <a:pt x="0" y="11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14" y="1"/>
                      <a:pt x="19" y="0"/>
                      <a:pt x="23" y="3"/>
                    </a:cubicBezTo>
                    <a:cubicBezTo>
                      <a:pt x="22" y="6"/>
                      <a:pt x="11" y="9"/>
                      <a:pt x="0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6" name="Freeform 21"/>
              <p:cNvSpPr>
                <a:spLocks/>
              </p:cNvSpPr>
              <p:nvPr userDrawn="1"/>
            </p:nvSpPr>
            <p:spPr bwMode="auto">
              <a:xfrm>
                <a:off x="-742790" y="6169533"/>
                <a:ext cx="8915" cy="4551"/>
              </a:xfrm>
              <a:custGeom>
                <a:avLst/>
                <a:gdLst>
                  <a:gd name="T0" fmla="*/ 0 w 21"/>
                  <a:gd name="T1" fmla="*/ 10 h 10"/>
                  <a:gd name="T2" fmla="*/ 8 w 21"/>
                  <a:gd name="T3" fmla="*/ 2 h 10"/>
                  <a:gd name="T4" fmla="*/ 21 w 21"/>
                  <a:gd name="T5" fmla="*/ 2 h 10"/>
                  <a:gd name="T6" fmla="*/ 0 w 2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10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3" y="0"/>
                      <a:pt x="18" y="0"/>
                      <a:pt x="21" y="2"/>
                    </a:cubicBezTo>
                    <a:cubicBezTo>
                      <a:pt x="19" y="6"/>
                      <a:pt x="10" y="9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7" name="Freeform 22"/>
              <p:cNvSpPr>
                <a:spLocks/>
              </p:cNvSpPr>
              <p:nvPr userDrawn="1"/>
            </p:nvSpPr>
            <p:spPr bwMode="auto">
              <a:xfrm>
                <a:off x="-740561" y="6174083"/>
                <a:ext cx="6687" cy="3413"/>
              </a:xfrm>
              <a:custGeom>
                <a:avLst/>
                <a:gdLst>
                  <a:gd name="T0" fmla="*/ 0 w 15"/>
                  <a:gd name="T1" fmla="*/ 9 h 9"/>
                  <a:gd name="T2" fmla="*/ 6 w 15"/>
                  <a:gd name="T3" fmla="*/ 3 h 9"/>
                  <a:gd name="T4" fmla="*/ 15 w 15"/>
                  <a:gd name="T5" fmla="*/ 2 h 9"/>
                  <a:gd name="T6" fmla="*/ 0 w 15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9">
                    <a:moveTo>
                      <a:pt x="0" y="9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9" y="1"/>
                      <a:pt x="12" y="0"/>
                      <a:pt x="15" y="2"/>
                    </a:cubicBezTo>
                    <a:cubicBezTo>
                      <a:pt x="14" y="4"/>
                      <a:pt x="7" y="7"/>
                      <a:pt x="0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8" name="Freeform 23"/>
              <p:cNvSpPr>
                <a:spLocks/>
              </p:cNvSpPr>
              <p:nvPr userDrawn="1"/>
            </p:nvSpPr>
            <p:spPr bwMode="auto">
              <a:xfrm>
                <a:off x="-727188" y="6131990"/>
                <a:ext cx="5572" cy="2275"/>
              </a:xfrm>
              <a:custGeom>
                <a:avLst/>
                <a:gdLst>
                  <a:gd name="T0" fmla="*/ 0 w 12"/>
                  <a:gd name="T1" fmla="*/ 5 h 5"/>
                  <a:gd name="T2" fmla="*/ 5 w 12"/>
                  <a:gd name="T3" fmla="*/ 2 h 5"/>
                  <a:gd name="T4" fmla="*/ 12 w 12"/>
                  <a:gd name="T5" fmla="*/ 2 h 5"/>
                  <a:gd name="T6" fmla="*/ 0 w 1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">
                    <a:moveTo>
                      <a:pt x="0" y="5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8" y="0"/>
                      <a:pt x="11" y="1"/>
                      <a:pt x="12" y="2"/>
                    </a:cubicBezTo>
                    <a:cubicBezTo>
                      <a:pt x="11" y="4"/>
                      <a:pt x="6" y="5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9" name="Freeform 24"/>
              <p:cNvSpPr>
                <a:spLocks/>
              </p:cNvSpPr>
              <p:nvPr userDrawn="1"/>
            </p:nvSpPr>
            <p:spPr bwMode="auto">
              <a:xfrm>
                <a:off x="-730532" y="6136541"/>
                <a:ext cx="10030" cy="2275"/>
              </a:xfrm>
              <a:custGeom>
                <a:avLst/>
                <a:gdLst>
                  <a:gd name="T0" fmla="*/ 0 w 23"/>
                  <a:gd name="T1" fmla="*/ 5 h 7"/>
                  <a:gd name="T2" fmla="*/ 11 w 23"/>
                  <a:gd name="T3" fmla="*/ 0 h 7"/>
                  <a:gd name="T4" fmla="*/ 23 w 23"/>
                  <a:gd name="T5" fmla="*/ 3 h 7"/>
                  <a:gd name="T6" fmla="*/ 0 w 23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7">
                    <a:moveTo>
                      <a:pt x="0" y="5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6" y="0"/>
                      <a:pt x="21" y="0"/>
                      <a:pt x="23" y="3"/>
                    </a:cubicBezTo>
                    <a:cubicBezTo>
                      <a:pt x="21" y="6"/>
                      <a:pt x="11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0" name="Freeform 25"/>
              <p:cNvSpPr>
                <a:spLocks/>
              </p:cNvSpPr>
              <p:nvPr userDrawn="1"/>
            </p:nvSpPr>
            <p:spPr bwMode="auto">
              <a:xfrm>
                <a:off x="-728303" y="6122889"/>
                <a:ext cx="8915" cy="4551"/>
              </a:xfrm>
              <a:custGeom>
                <a:avLst/>
                <a:gdLst>
                  <a:gd name="T0" fmla="*/ 0 w 19"/>
                  <a:gd name="T1" fmla="*/ 8 h 8"/>
                  <a:gd name="T2" fmla="*/ 8 w 19"/>
                  <a:gd name="T3" fmla="*/ 2 h 8"/>
                  <a:gd name="T4" fmla="*/ 19 w 19"/>
                  <a:gd name="T5" fmla="*/ 2 h 8"/>
                  <a:gd name="T6" fmla="*/ 0 w 19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8">
                    <a:moveTo>
                      <a:pt x="0" y="8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6" y="0"/>
                      <a:pt x="19" y="2"/>
                    </a:cubicBezTo>
                    <a:cubicBezTo>
                      <a:pt x="17" y="5"/>
                      <a:pt x="9" y="7"/>
                      <a:pt x="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1" name="Freeform 26"/>
              <p:cNvSpPr>
                <a:spLocks/>
              </p:cNvSpPr>
              <p:nvPr userDrawn="1"/>
            </p:nvSpPr>
            <p:spPr bwMode="auto">
              <a:xfrm>
                <a:off x="-724959" y="6119476"/>
                <a:ext cx="6687" cy="2275"/>
              </a:xfrm>
              <a:custGeom>
                <a:avLst/>
                <a:gdLst>
                  <a:gd name="T0" fmla="*/ 0 w 16"/>
                  <a:gd name="T1" fmla="*/ 2 h 6"/>
                  <a:gd name="T2" fmla="*/ 8 w 16"/>
                  <a:gd name="T3" fmla="*/ 0 h 6"/>
                  <a:gd name="T4" fmla="*/ 16 w 16"/>
                  <a:gd name="T5" fmla="*/ 5 h 6"/>
                  <a:gd name="T6" fmla="*/ 0 w 16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2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5" y="2"/>
                      <a:pt x="16" y="5"/>
                    </a:cubicBezTo>
                    <a:cubicBezTo>
                      <a:pt x="14" y="6"/>
                      <a:pt x="7" y="5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2" name="Freeform 27"/>
              <p:cNvSpPr>
                <a:spLocks/>
              </p:cNvSpPr>
              <p:nvPr userDrawn="1"/>
            </p:nvSpPr>
            <p:spPr bwMode="auto">
              <a:xfrm>
                <a:off x="-732760" y="6193423"/>
                <a:ext cx="5572" cy="2275"/>
              </a:xfrm>
              <a:custGeom>
                <a:avLst/>
                <a:gdLst>
                  <a:gd name="T0" fmla="*/ 0 w 13"/>
                  <a:gd name="T1" fmla="*/ 4 h 4"/>
                  <a:gd name="T2" fmla="*/ 6 w 13"/>
                  <a:gd name="T3" fmla="*/ 1 h 4"/>
                  <a:gd name="T4" fmla="*/ 13 w 13"/>
                  <a:gd name="T5" fmla="*/ 1 h 4"/>
                  <a:gd name="T6" fmla="*/ 0 w 1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4">
                    <a:moveTo>
                      <a:pt x="0" y="4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8" y="0"/>
                      <a:pt x="12" y="1"/>
                      <a:pt x="13" y="1"/>
                    </a:cubicBezTo>
                    <a:cubicBezTo>
                      <a:pt x="12" y="3"/>
                      <a:pt x="7" y="4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3" name="Freeform 28"/>
              <p:cNvSpPr>
                <a:spLocks/>
              </p:cNvSpPr>
              <p:nvPr userDrawn="1"/>
            </p:nvSpPr>
            <p:spPr bwMode="auto">
              <a:xfrm>
                <a:off x="-736104" y="6186598"/>
                <a:ext cx="11144" cy="6826"/>
              </a:xfrm>
              <a:custGeom>
                <a:avLst/>
                <a:gdLst>
                  <a:gd name="T0" fmla="*/ 24 w 24"/>
                  <a:gd name="T1" fmla="*/ 0 h 14"/>
                  <a:gd name="T2" fmla="*/ 10 w 24"/>
                  <a:gd name="T3" fmla="*/ 1 h 14"/>
                  <a:gd name="T4" fmla="*/ 0 w 24"/>
                  <a:gd name="T5" fmla="*/ 13 h 14"/>
                  <a:gd name="T6" fmla="*/ 24 w 24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4">
                    <a:moveTo>
                      <a:pt x="24" y="0"/>
                    </a:moveTo>
                    <a:cubicBezTo>
                      <a:pt x="10" y="1"/>
                      <a:pt x="10" y="1"/>
                      <a:pt x="10" y="1"/>
                    </a:cubicBezTo>
                    <a:cubicBezTo>
                      <a:pt x="5" y="4"/>
                      <a:pt x="0" y="9"/>
                      <a:pt x="0" y="13"/>
                    </a:cubicBezTo>
                    <a:cubicBezTo>
                      <a:pt x="4" y="14"/>
                      <a:pt x="14" y="8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4" name="Freeform 29"/>
              <p:cNvSpPr>
                <a:spLocks/>
              </p:cNvSpPr>
              <p:nvPr userDrawn="1"/>
            </p:nvSpPr>
            <p:spPr bwMode="auto">
              <a:xfrm>
                <a:off x="-736104" y="6183185"/>
                <a:ext cx="7801" cy="4551"/>
              </a:xfrm>
              <a:custGeom>
                <a:avLst/>
                <a:gdLst>
                  <a:gd name="T0" fmla="*/ 20 w 20"/>
                  <a:gd name="T1" fmla="*/ 0 h 10"/>
                  <a:gd name="T2" fmla="*/ 9 w 20"/>
                  <a:gd name="T3" fmla="*/ 0 h 10"/>
                  <a:gd name="T4" fmla="*/ 0 w 20"/>
                  <a:gd name="T5" fmla="*/ 8 h 10"/>
                  <a:gd name="T6" fmla="*/ 20 w 20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0">
                    <a:moveTo>
                      <a:pt x="2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2"/>
                      <a:pt x="0" y="5"/>
                      <a:pt x="0" y="8"/>
                    </a:cubicBezTo>
                    <a:cubicBezTo>
                      <a:pt x="3" y="10"/>
                      <a:pt x="12" y="6"/>
                      <a:pt x="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5" name="Freeform 30"/>
              <p:cNvSpPr>
                <a:spLocks/>
              </p:cNvSpPr>
              <p:nvPr userDrawn="1"/>
            </p:nvSpPr>
            <p:spPr bwMode="auto">
              <a:xfrm>
                <a:off x="-706014" y="6197974"/>
                <a:ext cx="7801" cy="7964"/>
              </a:xfrm>
              <a:custGeom>
                <a:avLst/>
                <a:gdLst>
                  <a:gd name="T0" fmla="*/ 0 w 19"/>
                  <a:gd name="T1" fmla="*/ 20 h 20"/>
                  <a:gd name="T2" fmla="*/ 6 w 19"/>
                  <a:gd name="T3" fmla="*/ 7 h 20"/>
                  <a:gd name="T4" fmla="*/ 19 w 19"/>
                  <a:gd name="T5" fmla="*/ 0 h 20"/>
                  <a:gd name="T6" fmla="*/ 0 w 19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">
                    <a:moveTo>
                      <a:pt x="0" y="20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9" y="3"/>
                      <a:pt x="14" y="0"/>
                      <a:pt x="19" y="0"/>
                    </a:cubicBezTo>
                    <a:cubicBezTo>
                      <a:pt x="19" y="5"/>
                      <a:pt x="11" y="13"/>
                      <a:pt x="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6" name="Freeform 31"/>
              <p:cNvSpPr>
                <a:spLocks/>
              </p:cNvSpPr>
              <p:nvPr userDrawn="1"/>
            </p:nvSpPr>
            <p:spPr bwMode="auto">
              <a:xfrm>
                <a:off x="-694870" y="6199112"/>
                <a:ext cx="11144" cy="9101"/>
              </a:xfrm>
              <a:custGeom>
                <a:avLst/>
                <a:gdLst>
                  <a:gd name="T0" fmla="*/ 0 w 24"/>
                  <a:gd name="T1" fmla="*/ 4 h 20"/>
                  <a:gd name="T2" fmla="*/ 11 w 24"/>
                  <a:gd name="T3" fmla="*/ 0 h 20"/>
                  <a:gd name="T4" fmla="*/ 24 w 24"/>
                  <a:gd name="T5" fmla="*/ 5 h 20"/>
                  <a:gd name="T6" fmla="*/ 24 w 24"/>
                  <a:gd name="T7" fmla="*/ 5 h 20"/>
                  <a:gd name="T8" fmla="*/ 6 w 24"/>
                  <a:gd name="T9" fmla="*/ 20 h 20"/>
                  <a:gd name="T10" fmla="*/ 12 w 24"/>
                  <a:gd name="T11" fmla="*/ 10 h 20"/>
                  <a:gd name="T12" fmla="*/ 16 w 24"/>
                  <a:gd name="T13" fmla="*/ 6 h 20"/>
                  <a:gd name="T14" fmla="*/ 13 w 24"/>
                  <a:gd name="T15" fmla="*/ 6 h 20"/>
                  <a:gd name="T16" fmla="*/ 0 w 24"/>
                  <a:gd name="T17" fmla="*/ 16 h 20"/>
                  <a:gd name="T18" fmla="*/ 4 w 24"/>
                  <a:gd name="T19" fmla="*/ 8 h 20"/>
                  <a:gd name="T20" fmla="*/ 6 w 24"/>
                  <a:gd name="T21" fmla="*/ 5 h 20"/>
                  <a:gd name="T22" fmla="*/ 0 w 24"/>
                  <a:gd name="T23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20">
                    <a:moveTo>
                      <a:pt x="0" y="4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22" y="2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8"/>
                      <a:pt x="16" y="15"/>
                      <a:pt x="6" y="2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8"/>
                      <a:pt x="14" y="7"/>
                      <a:pt x="16" y="6"/>
                    </a:cubicBezTo>
                    <a:cubicBezTo>
                      <a:pt x="15" y="6"/>
                      <a:pt x="14" y="6"/>
                      <a:pt x="13" y="6"/>
                    </a:cubicBezTo>
                    <a:cubicBezTo>
                      <a:pt x="10" y="9"/>
                      <a:pt x="5" y="13"/>
                      <a:pt x="0" y="1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6"/>
                      <a:pt x="6" y="6"/>
                      <a:pt x="6" y="5"/>
                    </a:cubicBezTo>
                    <a:cubicBezTo>
                      <a:pt x="5" y="5"/>
                      <a:pt x="3" y="5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7" name="Freeform 32"/>
              <p:cNvSpPr>
                <a:spLocks/>
              </p:cNvSpPr>
              <p:nvPr userDrawn="1"/>
            </p:nvSpPr>
            <p:spPr bwMode="auto">
              <a:xfrm>
                <a:off x="-678154" y="6200250"/>
                <a:ext cx="14487" cy="11376"/>
              </a:xfrm>
              <a:custGeom>
                <a:avLst/>
                <a:gdLst>
                  <a:gd name="T0" fmla="*/ 17 w 33"/>
                  <a:gd name="T1" fmla="*/ 2 h 24"/>
                  <a:gd name="T2" fmla="*/ 32 w 33"/>
                  <a:gd name="T3" fmla="*/ 7 h 24"/>
                  <a:gd name="T4" fmla="*/ 14 w 33"/>
                  <a:gd name="T5" fmla="*/ 24 h 24"/>
                  <a:gd name="T6" fmla="*/ 19 w 33"/>
                  <a:gd name="T7" fmla="*/ 13 h 24"/>
                  <a:gd name="T8" fmla="*/ 23 w 33"/>
                  <a:gd name="T9" fmla="*/ 9 h 24"/>
                  <a:gd name="T10" fmla="*/ 19 w 33"/>
                  <a:gd name="T11" fmla="*/ 9 h 24"/>
                  <a:gd name="T12" fmla="*/ 6 w 33"/>
                  <a:gd name="T13" fmla="*/ 20 h 24"/>
                  <a:gd name="T14" fmla="*/ 10 w 33"/>
                  <a:gd name="T15" fmla="*/ 10 h 24"/>
                  <a:gd name="T16" fmla="*/ 12 w 33"/>
                  <a:gd name="T17" fmla="*/ 9 h 24"/>
                  <a:gd name="T18" fmla="*/ 9 w 33"/>
                  <a:gd name="T19" fmla="*/ 8 h 24"/>
                  <a:gd name="T20" fmla="*/ 0 w 33"/>
                  <a:gd name="T21" fmla="*/ 15 h 24"/>
                  <a:gd name="T22" fmla="*/ 3 w 33"/>
                  <a:gd name="T23" fmla="*/ 9 h 24"/>
                  <a:gd name="T24" fmla="*/ 17 w 33"/>
                  <a:gd name="T25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24">
                    <a:moveTo>
                      <a:pt x="17" y="2"/>
                    </a:moveTo>
                    <a:cubicBezTo>
                      <a:pt x="21" y="0"/>
                      <a:pt x="33" y="3"/>
                      <a:pt x="32" y="7"/>
                    </a:cubicBezTo>
                    <a:cubicBezTo>
                      <a:pt x="31" y="11"/>
                      <a:pt x="23" y="18"/>
                      <a:pt x="14" y="24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1" y="11"/>
                      <a:pt x="22" y="10"/>
                      <a:pt x="23" y="9"/>
                    </a:cubicBezTo>
                    <a:cubicBezTo>
                      <a:pt x="22" y="9"/>
                      <a:pt x="20" y="9"/>
                      <a:pt x="19" y="9"/>
                    </a:cubicBezTo>
                    <a:cubicBezTo>
                      <a:pt x="16" y="12"/>
                      <a:pt x="12" y="16"/>
                      <a:pt x="6" y="2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10"/>
                      <a:pt x="12" y="9"/>
                      <a:pt x="12" y="9"/>
                    </a:cubicBezTo>
                    <a:cubicBezTo>
                      <a:pt x="11" y="9"/>
                      <a:pt x="10" y="8"/>
                      <a:pt x="9" y="8"/>
                    </a:cubicBezTo>
                    <a:cubicBezTo>
                      <a:pt x="8" y="10"/>
                      <a:pt x="4" y="13"/>
                      <a:pt x="0" y="15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7" y="4"/>
                      <a:pt x="10" y="4"/>
                      <a:pt x="17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8" name="Freeform 33"/>
              <p:cNvSpPr>
                <a:spLocks/>
              </p:cNvSpPr>
              <p:nvPr userDrawn="1"/>
            </p:nvSpPr>
            <p:spPr bwMode="auto">
              <a:xfrm>
                <a:off x="-635806" y="6191149"/>
                <a:ext cx="27860" cy="13652"/>
              </a:xfrm>
              <a:custGeom>
                <a:avLst/>
                <a:gdLst>
                  <a:gd name="T0" fmla="*/ 0 w 63"/>
                  <a:gd name="T1" fmla="*/ 21 h 31"/>
                  <a:gd name="T2" fmla="*/ 24 w 63"/>
                  <a:gd name="T3" fmla="*/ 3 h 31"/>
                  <a:gd name="T4" fmla="*/ 57 w 63"/>
                  <a:gd name="T5" fmla="*/ 12 h 31"/>
                  <a:gd name="T6" fmla="*/ 55 w 63"/>
                  <a:gd name="T7" fmla="*/ 12 h 31"/>
                  <a:gd name="T8" fmla="*/ 52 w 63"/>
                  <a:gd name="T9" fmla="*/ 19 h 31"/>
                  <a:gd name="T10" fmla="*/ 45 w 63"/>
                  <a:gd name="T11" fmla="*/ 31 h 31"/>
                  <a:gd name="T12" fmla="*/ 49 w 63"/>
                  <a:gd name="T13" fmla="*/ 18 h 31"/>
                  <a:gd name="T14" fmla="*/ 51 w 63"/>
                  <a:gd name="T15" fmla="*/ 11 h 31"/>
                  <a:gd name="T16" fmla="*/ 43 w 63"/>
                  <a:gd name="T17" fmla="*/ 9 h 31"/>
                  <a:gd name="T18" fmla="*/ 38 w 63"/>
                  <a:gd name="T19" fmla="*/ 14 h 31"/>
                  <a:gd name="T20" fmla="*/ 29 w 63"/>
                  <a:gd name="T21" fmla="*/ 25 h 31"/>
                  <a:gd name="T22" fmla="*/ 36 w 63"/>
                  <a:gd name="T23" fmla="*/ 12 h 31"/>
                  <a:gd name="T24" fmla="*/ 39 w 63"/>
                  <a:gd name="T25" fmla="*/ 7 h 31"/>
                  <a:gd name="T26" fmla="*/ 35 w 63"/>
                  <a:gd name="T27" fmla="*/ 7 h 31"/>
                  <a:gd name="T28" fmla="*/ 30 w 63"/>
                  <a:gd name="T29" fmla="*/ 12 h 31"/>
                  <a:gd name="T30" fmla="*/ 21 w 63"/>
                  <a:gd name="T31" fmla="*/ 23 h 31"/>
                  <a:gd name="T32" fmla="*/ 28 w 63"/>
                  <a:gd name="T33" fmla="*/ 11 h 31"/>
                  <a:gd name="T34" fmla="*/ 31 w 63"/>
                  <a:gd name="T35" fmla="*/ 6 h 31"/>
                  <a:gd name="T36" fmla="*/ 26 w 63"/>
                  <a:gd name="T37" fmla="*/ 6 h 31"/>
                  <a:gd name="T38" fmla="*/ 22 w 63"/>
                  <a:gd name="T39" fmla="*/ 12 h 31"/>
                  <a:gd name="T40" fmla="*/ 14 w 63"/>
                  <a:gd name="T41" fmla="*/ 23 h 31"/>
                  <a:gd name="T42" fmla="*/ 20 w 63"/>
                  <a:gd name="T43" fmla="*/ 10 h 31"/>
                  <a:gd name="T44" fmla="*/ 22 w 63"/>
                  <a:gd name="T45" fmla="*/ 7 h 31"/>
                  <a:gd name="T46" fmla="*/ 15 w 63"/>
                  <a:gd name="T47" fmla="*/ 9 h 31"/>
                  <a:gd name="T48" fmla="*/ 11 w 63"/>
                  <a:gd name="T49" fmla="*/ 19 h 31"/>
                  <a:gd name="T50" fmla="*/ 13 w 63"/>
                  <a:gd name="T51" fmla="*/ 9 h 31"/>
                  <a:gd name="T52" fmla="*/ 0 w 63"/>
                  <a:gd name="T53" fmla="*/ 2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" h="31">
                    <a:moveTo>
                      <a:pt x="0" y="21"/>
                    </a:moveTo>
                    <a:cubicBezTo>
                      <a:pt x="0" y="11"/>
                      <a:pt x="8" y="4"/>
                      <a:pt x="24" y="3"/>
                    </a:cubicBezTo>
                    <a:cubicBezTo>
                      <a:pt x="41" y="0"/>
                      <a:pt x="63" y="4"/>
                      <a:pt x="57" y="12"/>
                    </a:cubicBezTo>
                    <a:cubicBezTo>
                      <a:pt x="57" y="12"/>
                      <a:pt x="56" y="12"/>
                      <a:pt x="55" y="12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9" y="11"/>
                      <a:pt x="46" y="9"/>
                      <a:pt x="43" y="9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8" y="7"/>
                      <a:pt x="37" y="7"/>
                      <a:pt x="35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29" y="6"/>
                      <a:pt x="27" y="6"/>
                      <a:pt x="26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9" y="7"/>
                      <a:pt x="17" y="8"/>
                      <a:pt x="15" y="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7" y="12"/>
                      <a:pt x="2" y="15"/>
                      <a:pt x="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9" name="Freeform 34"/>
              <p:cNvSpPr>
                <a:spLocks/>
              </p:cNvSpPr>
              <p:nvPr userDrawn="1"/>
            </p:nvSpPr>
            <p:spPr bwMode="auto">
              <a:xfrm>
                <a:off x="-661438" y="6196837"/>
                <a:ext cx="17831" cy="15927"/>
              </a:xfrm>
              <a:custGeom>
                <a:avLst/>
                <a:gdLst>
                  <a:gd name="T0" fmla="*/ 0 w 40"/>
                  <a:gd name="T1" fmla="*/ 18 h 35"/>
                  <a:gd name="T2" fmla="*/ 0 w 40"/>
                  <a:gd name="T3" fmla="*/ 17 h 35"/>
                  <a:gd name="T4" fmla="*/ 0 w 40"/>
                  <a:gd name="T5" fmla="*/ 16 h 35"/>
                  <a:gd name="T6" fmla="*/ 2 w 40"/>
                  <a:gd name="T7" fmla="*/ 16 h 35"/>
                  <a:gd name="T8" fmla="*/ 17 w 40"/>
                  <a:gd name="T9" fmla="*/ 7 h 35"/>
                  <a:gd name="T10" fmla="*/ 39 w 40"/>
                  <a:gd name="T11" fmla="*/ 8 h 35"/>
                  <a:gd name="T12" fmla="*/ 35 w 40"/>
                  <a:gd name="T13" fmla="*/ 11 h 35"/>
                  <a:gd name="T14" fmla="*/ 35 w 40"/>
                  <a:gd name="T15" fmla="*/ 21 h 35"/>
                  <a:gd name="T16" fmla="*/ 31 w 40"/>
                  <a:gd name="T17" fmla="*/ 12 h 35"/>
                  <a:gd name="T18" fmla="*/ 29 w 40"/>
                  <a:gd name="T19" fmla="*/ 12 h 35"/>
                  <a:gd name="T20" fmla="*/ 29 w 40"/>
                  <a:gd name="T21" fmla="*/ 27 h 35"/>
                  <a:gd name="T22" fmla="*/ 23 w 40"/>
                  <a:gd name="T23" fmla="*/ 13 h 35"/>
                  <a:gd name="T24" fmla="*/ 20 w 40"/>
                  <a:gd name="T25" fmla="*/ 14 h 35"/>
                  <a:gd name="T26" fmla="*/ 21 w 40"/>
                  <a:gd name="T27" fmla="*/ 35 h 35"/>
                  <a:gd name="T28" fmla="*/ 12 w 40"/>
                  <a:gd name="T29" fmla="*/ 18 h 35"/>
                  <a:gd name="T30" fmla="*/ 12 w 40"/>
                  <a:gd name="T31" fmla="*/ 16 h 35"/>
                  <a:gd name="T32" fmla="*/ 9 w 40"/>
                  <a:gd name="T33" fmla="*/ 28 h 35"/>
                  <a:gd name="T34" fmla="*/ 7 w 40"/>
                  <a:gd name="T35" fmla="*/ 16 h 35"/>
                  <a:gd name="T36" fmla="*/ 7 w 40"/>
                  <a:gd name="T37" fmla="*/ 16 h 35"/>
                  <a:gd name="T38" fmla="*/ 1 w 40"/>
                  <a:gd name="T39" fmla="*/ 33 h 35"/>
                  <a:gd name="T40" fmla="*/ 0 w 40"/>
                  <a:gd name="T41" fmla="*/ 20 h 35"/>
                  <a:gd name="T42" fmla="*/ 0 w 40"/>
                  <a:gd name="T43" fmla="*/ 17 h 35"/>
                  <a:gd name="T44" fmla="*/ 0 w 40"/>
                  <a:gd name="T45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35">
                    <a:moveTo>
                      <a:pt x="0" y="18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2"/>
                      <a:pt x="40" y="0"/>
                      <a:pt x="39" y="8"/>
                    </a:cubicBezTo>
                    <a:cubicBezTo>
                      <a:pt x="39" y="9"/>
                      <a:pt x="37" y="10"/>
                      <a:pt x="35" y="11"/>
                    </a:cubicBezTo>
                    <a:cubicBezTo>
                      <a:pt x="35" y="14"/>
                      <a:pt x="35" y="18"/>
                      <a:pt x="35" y="2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0" y="12"/>
                      <a:pt x="29" y="12"/>
                      <a:pt x="29" y="12"/>
                    </a:cubicBezTo>
                    <a:cubicBezTo>
                      <a:pt x="29" y="17"/>
                      <a:pt x="29" y="22"/>
                      <a:pt x="29" y="2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4"/>
                      <a:pt x="21" y="14"/>
                      <a:pt x="20" y="14"/>
                    </a:cubicBezTo>
                    <a:cubicBezTo>
                      <a:pt x="21" y="21"/>
                      <a:pt x="21" y="28"/>
                      <a:pt x="21" y="3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7"/>
                      <a:pt x="12" y="16"/>
                      <a:pt x="12" y="16"/>
                    </a:cubicBezTo>
                    <a:cubicBezTo>
                      <a:pt x="11" y="20"/>
                      <a:pt x="10" y="24"/>
                      <a:pt x="9" y="28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5" y="21"/>
                      <a:pt x="3" y="27"/>
                      <a:pt x="1" y="3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17"/>
                      <a:pt x="0" y="17"/>
                      <a:pt x="0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0" name="Freeform 35"/>
              <p:cNvSpPr>
                <a:spLocks/>
              </p:cNvSpPr>
              <p:nvPr userDrawn="1"/>
            </p:nvSpPr>
            <p:spPr bwMode="auto">
              <a:xfrm>
                <a:off x="-739447" y="6004573"/>
                <a:ext cx="12259" cy="11376"/>
              </a:xfrm>
              <a:custGeom>
                <a:avLst/>
                <a:gdLst>
                  <a:gd name="T0" fmla="*/ 0 w 27"/>
                  <a:gd name="T1" fmla="*/ 26 h 26"/>
                  <a:gd name="T2" fmla="*/ 27 w 27"/>
                  <a:gd name="T3" fmla="*/ 0 h 26"/>
                  <a:gd name="T4" fmla="*/ 0 w 27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6">
                    <a:moveTo>
                      <a:pt x="0" y="26"/>
                    </a:moveTo>
                    <a:cubicBezTo>
                      <a:pt x="9" y="18"/>
                      <a:pt x="18" y="9"/>
                      <a:pt x="27" y="0"/>
                    </a:cubicBezTo>
                    <a:cubicBezTo>
                      <a:pt x="16" y="4"/>
                      <a:pt x="7" y="13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1" name="Freeform 36"/>
              <p:cNvSpPr>
                <a:spLocks/>
              </p:cNvSpPr>
              <p:nvPr userDrawn="1"/>
            </p:nvSpPr>
            <p:spPr bwMode="auto">
              <a:xfrm>
                <a:off x="-677040" y="6215039"/>
                <a:ext cx="11144" cy="19340"/>
              </a:xfrm>
              <a:custGeom>
                <a:avLst/>
                <a:gdLst>
                  <a:gd name="T0" fmla="*/ 6 w 25"/>
                  <a:gd name="T1" fmla="*/ 43 h 43"/>
                  <a:gd name="T2" fmla="*/ 6 w 25"/>
                  <a:gd name="T3" fmla="*/ 17 h 43"/>
                  <a:gd name="T4" fmla="*/ 20 w 25"/>
                  <a:gd name="T5" fmla="*/ 1 h 43"/>
                  <a:gd name="T6" fmla="*/ 22 w 25"/>
                  <a:gd name="T7" fmla="*/ 28 h 43"/>
                  <a:gd name="T8" fmla="*/ 12 w 25"/>
                  <a:gd name="T9" fmla="*/ 19 h 43"/>
                  <a:gd name="T10" fmla="*/ 15 w 25"/>
                  <a:gd name="T11" fmla="*/ 36 h 43"/>
                  <a:gd name="T12" fmla="*/ 7 w 25"/>
                  <a:gd name="T13" fmla="*/ 28 h 43"/>
                  <a:gd name="T14" fmla="*/ 6 w 25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43">
                    <a:moveTo>
                      <a:pt x="6" y="43"/>
                    </a:moveTo>
                    <a:cubicBezTo>
                      <a:pt x="3" y="37"/>
                      <a:pt x="0" y="31"/>
                      <a:pt x="6" y="17"/>
                    </a:cubicBezTo>
                    <a:cubicBezTo>
                      <a:pt x="10" y="4"/>
                      <a:pt x="17" y="0"/>
                      <a:pt x="20" y="1"/>
                    </a:cubicBezTo>
                    <a:cubicBezTo>
                      <a:pt x="25" y="6"/>
                      <a:pt x="19" y="16"/>
                      <a:pt x="22" y="28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7" y="28"/>
                      <a:pt x="7" y="28"/>
                      <a:pt x="7" y="28"/>
                    </a:cubicBezTo>
                    <a:lnTo>
                      <a:pt x="6" y="43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2" name="Freeform 37"/>
              <p:cNvSpPr>
                <a:spLocks/>
              </p:cNvSpPr>
              <p:nvPr userDrawn="1"/>
            </p:nvSpPr>
            <p:spPr bwMode="auto">
              <a:xfrm>
                <a:off x="-638035" y="6238930"/>
                <a:ext cx="2229" cy="4551"/>
              </a:xfrm>
              <a:custGeom>
                <a:avLst/>
                <a:gdLst>
                  <a:gd name="T0" fmla="*/ 5 w 7"/>
                  <a:gd name="T1" fmla="*/ 4 h 9"/>
                  <a:gd name="T2" fmla="*/ 1 w 7"/>
                  <a:gd name="T3" fmla="*/ 0 h 9"/>
                  <a:gd name="T4" fmla="*/ 3 w 7"/>
                  <a:gd name="T5" fmla="*/ 6 h 9"/>
                  <a:gd name="T6" fmla="*/ 7 w 7"/>
                  <a:gd name="T7" fmla="*/ 9 h 9"/>
                  <a:gd name="T8" fmla="*/ 5 w 7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5" y="4"/>
                    </a:moveTo>
                    <a:cubicBezTo>
                      <a:pt x="4" y="1"/>
                      <a:pt x="2" y="0"/>
                      <a:pt x="1" y="0"/>
                    </a:cubicBezTo>
                    <a:cubicBezTo>
                      <a:pt x="0" y="1"/>
                      <a:pt x="1" y="3"/>
                      <a:pt x="3" y="6"/>
                    </a:cubicBezTo>
                    <a:cubicBezTo>
                      <a:pt x="4" y="8"/>
                      <a:pt x="6" y="9"/>
                      <a:pt x="7" y="9"/>
                    </a:cubicBezTo>
                    <a:cubicBezTo>
                      <a:pt x="7" y="9"/>
                      <a:pt x="7" y="6"/>
                      <a:pt x="5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3" name="Freeform 38"/>
              <p:cNvSpPr>
                <a:spLocks/>
              </p:cNvSpPr>
              <p:nvPr userDrawn="1"/>
            </p:nvSpPr>
            <p:spPr bwMode="auto">
              <a:xfrm>
                <a:off x="-639149" y="6243481"/>
                <a:ext cx="4458" cy="6826"/>
              </a:xfrm>
              <a:custGeom>
                <a:avLst/>
                <a:gdLst>
                  <a:gd name="T0" fmla="*/ 7 w 10"/>
                  <a:gd name="T1" fmla="*/ 6 h 14"/>
                  <a:gd name="T2" fmla="*/ 1 w 10"/>
                  <a:gd name="T3" fmla="*/ 1 h 14"/>
                  <a:gd name="T4" fmla="*/ 3 w 10"/>
                  <a:gd name="T5" fmla="*/ 8 h 14"/>
                  <a:gd name="T6" fmla="*/ 9 w 10"/>
                  <a:gd name="T7" fmla="*/ 13 h 14"/>
                  <a:gd name="T8" fmla="*/ 7 w 10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7" y="6"/>
                    </a:moveTo>
                    <a:cubicBezTo>
                      <a:pt x="5" y="2"/>
                      <a:pt x="2" y="0"/>
                      <a:pt x="1" y="1"/>
                    </a:cubicBezTo>
                    <a:cubicBezTo>
                      <a:pt x="0" y="2"/>
                      <a:pt x="1" y="5"/>
                      <a:pt x="3" y="8"/>
                    </a:cubicBezTo>
                    <a:cubicBezTo>
                      <a:pt x="6" y="12"/>
                      <a:pt x="8" y="14"/>
                      <a:pt x="9" y="13"/>
                    </a:cubicBezTo>
                    <a:cubicBezTo>
                      <a:pt x="10" y="13"/>
                      <a:pt x="9" y="10"/>
                      <a:pt x="7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4" name="Freeform 39"/>
              <p:cNvSpPr>
                <a:spLocks/>
              </p:cNvSpPr>
              <p:nvPr userDrawn="1"/>
            </p:nvSpPr>
            <p:spPr bwMode="auto">
              <a:xfrm>
                <a:off x="-641378" y="6248032"/>
                <a:ext cx="3343" cy="5688"/>
              </a:xfrm>
              <a:custGeom>
                <a:avLst/>
                <a:gdLst>
                  <a:gd name="T0" fmla="*/ 5 w 7"/>
                  <a:gd name="T1" fmla="*/ 5 h 12"/>
                  <a:gd name="T2" fmla="*/ 1 w 7"/>
                  <a:gd name="T3" fmla="*/ 0 h 12"/>
                  <a:gd name="T4" fmla="*/ 2 w 7"/>
                  <a:gd name="T5" fmla="*/ 7 h 12"/>
                  <a:gd name="T6" fmla="*/ 6 w 7"/>
                  <a:gd name="T7" fmla="*/ 12 h 12"/>
                  <a:gd name="T8" fmla="*/ 5 w 7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5" y="5"/>
                    </a:moveTo>
                    <a:cubicBezTo>
                      <a:pt x="4" y="2"/>
                      <a:pt x="2" y="0"/>
                      <a:pt x="1" y="0"/>
                    </a:cubicBezTo>
                    <a:cubicBezTo>
                      <a:pt x="0" y="1"/>
                      <a:pt x="1" y="4"/>
                      <a:pt x="2" y="7"/>
                    </a:cubicBezTo>
                    <a:cubicBezTo>
                      <a:pt x="4" y="10"/>
                      <a:pt x="5" y="12"/>
                      <a:pt x="6" y="12"/>
                    </a:cubicBezTo>
                    <a:cubicBezTo>
                      <a:pt x="7" y="12"/>
                      <a:pt x="7" y="8"/>
                      <a:pt x="5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5" name="Freeform 40"/>
              <p:cNvSpPr>
                <a:spLocks/>
              </p:cNvSpPr>
              <p:nvPr userDrawn="1"/>
            </p:nvSpPr>
            <p:spPr bwMode="auto">
              <a:xfrm>
                <a:off x="-643607" y="6251444"/>
                <a:ext cx="3343" cy="9101"/>
              </a:xfrm>
              <a:custGeom>
                <a:avLst/>
                <a:gdLst>
                  <a:gd name="T0" fmla="*/ 7 w 9"/>
                  <a:gd name="T1" fmla="*/ 9 h 19"/>
                  <a:gd name="T2" fmla="*/ 1 w 9"/>
                  <a:gd name="T3" fmla="*/ 1 h 19"/>
                  <a:gd name="T4" fmla="*/ 2 w 9"/>
                  <a:gd name="T5" fmla="*/ 11 h 19"/>
                  <a:gd name="T6" fmla="*/ 7 w 9"/>
                  <a:gd name="T7" fmla="*/ 19 h 19"/>
                  <a:gd name="T8" fmla="*/ 7 w 9"/>
                  <a:gd name="T9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9">
                    <a:moveTo>
                      <a:pt x="7" y="9"/>
                    </a:moveTo>
                    <a:cubicBezTo>
                      <a:pt x="6" y="4"/>
                      <a:pt x="3" y="0"/>
                      <a:pt x="1" y="1"/>
                    </a:cubicBezTo>
                    <a:cubicBezTo>
                      <a:pt x="0" y="1"/>
                      <a:pt x="0" y="6"/>
                      <a:pt x="2" y="11"/>
                    </a:cubicBezTo>
                    <a:cubicBezTo>
                      <a:pt x="3" y="15"/>
                      <a:pt x="6" y="19"/>
                      <a:pt x="7" y="19"/>
                    </a:cubicBezTo>
                    <a:cubicBezTo>
                      <a:pt x="9" y="18"/>
                      <a:pt x="9" y="14"/>
                      <a:pt x="7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6" name="Freeform 41"/>
              <p:cNvSpPr>
                <a:spLocks/>
              </p:cNvSpPr>
              <p:nvPr userDrawn="1"/>
            </p:nvSpPr>
            <p:spPr bwMode="auto">
              <a:xfrm>
                <a:off x="-675925" y="6253720"/>
                <a:ext cx="5572" cy="2275"/>
              </a:xfrm>
              <a:custGeom>
                <a:avLst/>
                <a:gdLst>
                  <a:gd name="T0" fmla="*/ 7 w 13"/>
                  <a:gd name="T1" fmla="*/ 1 h 5"/>
                  <a:gd name="T2" fmla="*/ 13 w 13"/>
                  <a:gd name="T3" fmla="*/ 4 h 5"/>
                  <a:gd name="T4" fmla="*/ 6 w 13"/>
                  <a:gd name="T5" fmla="*/ 4 h 5"/>
                  <a:gd name="T6" fmla="*/ 1 w 13"/>
                  <a:gd name="T7" fmla="*/ 2 h 5"/>
                  <a:gd name="T8" fmla="*/ 7 w 13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7" y="1"/>
                    </a:moveTo>
                    <a:cubicBezTo>
                      <a:pt x="11" y="1"/>
                      <a:pt x="13" y="2"/>
                      <a:pt x="13" y="4"/>
                    </a:cubicBezTo>
                    <a:cubicBezTo>
                      <a:pt x="12" y="4"/>
                      <a:pt x="9" y="5"/>
                      <a:pt x="6" y="4"/>
                    </a:cubicBezTo>
                    <a:cubicBezTo>
                      <a:pt x="3" y="4"/>
                      <a:pt x="0" y="2"/>
                      <a:pt x="1" y="2"/>
                    </a:cubicBezTo>
                    <a:cubicBezTo>
                      <a:pt x="1" y="1"/>
                      <a:pt x="4" y="0"/>
                      <a:pt x="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7" name="Freeform 42"/>
              <p:cNvSpPr>
                <a:spLocks/>
              </p:cNvSpPr>
              <p:nvPr userDrawn="1"/>
            </p:nvSpPr>
            <p:spPr bwMode="auto">
              <a:xfrm>
                <a:off x="-678154" y="6250306"/>
                <a:ext cx="6687" cy="2275"/>
              </a:xfrm>
              <a:custGeom>
                <a:avLst/>
                <a:gdLst>
                  <a:gd name="T0" fmla="*/ 8 w 15"/>
                  <a:gd name="T1" fmla="*/ 1 h 6"/>
                  <a:gd name="T2" fmla="*/ 15 w 15"/>
                  <a:gd name="T3" fmla="*/ 4 h 6"/>
                  <a:gd name="T4" fmla="*/ 7 w 15"/>
                  <a:gd name="T5" fmla="*/ 5 h 6"/>
                  <a:gd name="T6" fmla="*/ 0 w 15"/>
                  <a:gd name="T7" fmla="*/ 2 h 6"/>
                  <a:gd name="T8" fmla="*/ 8 w 15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6">
                    <a:moveTo>
                      <a:pt x="8" y="1"/>
                    </a:moveTo>
                    <a:cubicBezTo>
                      <a:pt x="12" y="1"/>
                      <a:pt x="15" y="3"/>
                      <a:pt x="15" y="4"/>
                    </a:cubicBezTo>
                    <a:cubicBezTo>
                      <a:pt x="15" y="5"/>
                      <a:pt x="11" y="6"/>
                      <a:pt x="7" y="5"/>
                    </a:cubicBezTo>
                    <a:cubicBezTo>
                      <a:pt x="3" y="4"/>
                      <a:pt x="0" y="3"/>
                      <a:pt x="0" y="2"/>
                    </a:cubicBezTo>
                    <a:cubicBezTo>
                      <a:pt x="0" y="1"/>
                      <a:pt x="3" y="0"/>
                      <a:pt x="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8" name="Freeform 43"/>
              <p:cNvSpPr>
                <a:spLocks/>
              </p:cNvSpPr>
              <p:nvPr userDrawn="1"/>
            </p:nvSpPr>
            <p:spPr bwMode="auto">
              <a:xfrm>
                <a:off x="-680383" y="6245756"/>
                <a:ext cx="8915" cy="2275"/>
              </a:xfrm>
              <a:custGeom>
                <a:avLst/>
                <a:gdLst>
                  <a:gd name="T0" fmla="*/ 11 w 20"/>
                  <a:gd name="T1" fmla="*/ 1 h 7"/>
                  <a:gd name="T2" fmla="*/ 20 w 20"/>
                  <a:gd name="T3" fmla="*/ 5 h 7"/>
                  <a:gd name="T4" fmla="*/ 10 w 20"/>
                  <a:gd name="T5" fmla="*/ 6 h 7"/>
                  <a:gd name="T6" fmla="*/ 1 w 20"/>
                  <a:gd name="T7" fmla="*/ 2 h 7"/>
                  <a:gd name="T8" fmla="*/ 11 w 2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">
                    <a:moveTo>
                      <a:pt x="11" y="1"/>
                    </a:moveTo>
                    <a:cubicBezTo>
                      <a:pt x="16" y="2"/>
                      <a:pt x="20" y="4"/>
                      <a:pt x="20" y="5"/>
                    </a:cubicBezTo>
                    <a:cubicBezTo>
                      <a:pt x="19" y="7"/>
                      <a:pt x="15" y="7"/>
                      <a:pt x="10" y="6"/>
                    </a:cubicBezTo>
                    <a:cubicBezTo>
                      <a:pt x="5" y="6"/>
                      <a:pt x="0" y="4"/>
                      <a:pt x="1" y="2"/>
                    </a:cubicBezTo>
                    <a:cubicBezTo>
                      <a:pt x="1" y="1"/>
                      <a:pt x="5" y="0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9" name="Freeform 44"/>
              <p:cNvSpPr>
                <a:spLocks/>
              </p:cNvSpPr>
              <p:nvPr userDrawn="1"/>
            </p:nvSpPr>
            <p:spPr bwMode="auto">
              <a:xfrm>
                <a:off x="-605717" y="6191149"/>
                <a:ext cx="46806" cy="48919"/>
              </a:xfrm>
              <a:custGeom>
                <a:avLst/>
                <a:gdLst>
                  <a:gd name="T0" fmla="*/ 4 w 107"/>
                  <a:gd name="T1" fmla="*/ 17 h 109"/>
                  <a:gd name="T2" fmla="*/ 28 w 107"/>
                  <a:gd name="T3" fmla="*/ 7 h 109"/>
                  <a:gd name="T4" fmla="*/ 71 w 107"/>
                  <a:gd name="T5" fmla="*/ 9 h 109"/>
                  <a:gd name="T6" fmla="*/ 98 w 107"/>
                  <a:gd name="T7" fmla="*/ 8 h 109"/>
                  <a:gd name="T8" fmla="*/ 96 w 107"/>
                  <a:gd name="T9" fmla="*/ 20 h 109"/>
                  <a:gd name="T10" fmla="*/ 59 w 107"/>
                  <a:gd name="T11" fmla="*/ 76 h 109"/>
                  <a:gd name="T12" fmla="*/ 88 w 107"/>
                  <a:gd name="T13" fmla="*/ 14 h 109"/>
                  <a:gd name="T14" fmla="*/ 51 w 107"/>
                  <a:gd name="T15" fmla="*/ 53 h 109"/>
                  <a:gd name="T16" fmla="*/ 72 w 107"/>
                  <a:gd name="T17" fmla="*/ 15 h 109"/>
                  <a:gd name="T18" fmla="*/ 34 w 107"/>
                  <a:gd name="T19" fmla="*/ 109 h 109"/>
                  <a:gd name="T20" fmla="*/ 50 w 107"/>
                  <a:gd name="T21" fmla="*/ 23 h 109"/>
                  <a:gd name="T22" fmla="*/ 24 w 107"/>
                  <a:gd name="T23" fmla="*/ 51 h 109"/>
                  <a:gd name="T24" fmla="*/ 48 w 107"/>
                  <a:gd name="T25" fmla="*/ 14 h 109"/>
                  <a:gd name="T26" fmla="*/ 33 w 107"/>
                  <a:gd name="T27" fmla="*/ 19 h 109"/>
                  <a:gd name="T28" fmla="*/ 34 w 107"/>
                  <a:gd name="T29" fmla="*/ 13 h 109"/>
                  <a:gd name="T30" fmla="*/ 25 w 107"/>
                  <a:gd name="T31" fmla="*/ 18 h 109"/>
                  <a:gd name="T32" fmla="*/ 25 w 107"/>
                  <a:gd name="T33" fmla="*/ 12 h 109"/>
                  <a:gd name="T34" fmla="*/ 13 w 107"/>
                  <a:gd name="T35" fmla="*/ 21 h 109"/>
                  <a:gd name="T36" fmla="*/ 15 w 107"/>
                  <a:gd name="T37" fmla="*/ 11 h 109"/>
                  <a:gd name="T38" fmla="*/ 4 w 107"/>
                  <a:gd name="T39" fmla="*/ 1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7" h="109">
                    <a:moveTo>
                      <a:pt x="4" y="17"/>
                    </a:moveTo>
                    <a:cubicBezTo>
                      <a:pt x="0" y="5"/>
                      <a:pt x="14" y="0"/>
                      <a:pt x="28" y="7"/>
                    </a:cubicBezTo>
                    <a:cubicBezTo>
                      <a:pt x="39" y="11"/>
                      <a:pt x="53" y="13"/>
                      <a:pt x="71" y="9"/>
                    </a:cubicBezTo>
                    <a:cubicBezTo>
                      <a:pt x="79" y="7"/>
                      <a:pt x="88" y="7"/>
                      <a:pt x="98" y="8"/>
                    </a:cubicBezTo>
                    <a:cubicBezTo>
                      <a:pt x="107" y="13"/>
                      <a:pt x="106" y="18"/>
                      <a:pt x="96" y="20"/>
                    </a:cubicBezTo>
                    <a:cubicBezTo>
                      <a:pt x="76" y="38"/>
                      <a:pt x="61" y="57"/>
                      <a:pt x="59" y="76"/>
                    </a:cubicBezTo>
                    <a:cubicBezTo>
                      <a:pt x="52" y="66"/>
                      <a:pt x="66" y="43"/>
                      <a:pt x="88" y="14"/>
                    </a:cubicBezTo>
                    <a:cubicBezTo>
                      <a:pt x="75" y="24"/>
                      <a:pt x="63" y="38"/>
                      <a:pt x="51" y="53"/>
                    </a:cubicBezTo>
                    <a:cubicBezTo>
                      <a:pt x="53" y="44"/>
                      <a:pt x="61" y="30"/>
                      <a:pt x="72" y="15"/>
                    </a:cubicBezTo>
                    <a:cubicBezTo>
                      <a:pt x="48" y="33"/>
                      <a:pt x="32" y="60"/>
                      <a:pt x="34" y="109"/>
                    </a:cubicBezTo>
                    <a:cubicBezTo>
                      <a:pt x="25" y="79"/>
                      <a:pt x="31" y="51"/>
                      <a:pt x="50" y="23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1" y="8"/>
                      <a:pt x="8" y="12"/>
                      <a:pt x="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0" name="Freeform 45"/>
              <p:cNvSpPr>
                <a:spLocks/>
              </p:cNvSpPr>
              <p:nvPr userDrawn="1"/>
            </p:nvSpPr>
            <p:spPr bwMode="auto">
              <a:xfrm>
                <a:off x="-600145" y="6229829"/>
                <a:ext cx="5572" cy="11376"/>
              </a:xfrm>
              <a:custGeom>
                <a:avLst/>
                <a:gdLst>
                  <a:gd name="T0" fmla="*/ 1 w 11"/>
                  <a:gd name="T1" fmla="*/ 0 h 26"/>
                  <a:gd name="T2" fmla="*/ 7 w 11"/>
                  <a:gd name="T3" fmla="*/ 24 h 26"/>
                  <a:gd name="T4" fmla="*/ 10 w 11"/>
                  <a:gd name="T5" fmla="*/ 19 h 26"/>
                  <a:gd name="T6" fmla="*/ 1 w 11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26">
                    <a:moveTo>
                      <a:pt x="1" y="0"/>
                    </a:moveTo>
                    <a:cubicBezTo>
                      <a:pt x="0" y="7"/>
                      <a:pt x="0" y="16"/>
                      <a:pt x="7" y="24"/>
                    </a:cubicBezTo>
                    <a:cubicBezTo>
                      <a:pt x="8" y="26"/>
                      <a:pt x="11" y="24"/>
                      <a:pt x="10" y="19"/>
                    </a:cubicBezTo>
                    <a:cubicBezTo>
                      <a:pt x="5" y="16"/>
                      <a:pt x="3" y="8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1" name="Oval 46"/>
              <p:cNvSpPr>
                <a:spLocks noChangeArrowheads="1"/>
              </p:cNvSpPr>
              <p:nvPr userDrawn="1"/>
            </p:nvSpPr>
            <p:spPr bwMode="auto">
              <a:xfrm>
                <a:off x="-586772" y="6230966"/>
                <a:ext cx="2229" cy="7964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2" name="Freeform 47"/>
              <p:cNvSpPr>
                <a:spLocks/>
              </p:cNvSpPr>
              <p:nvPr userDrawn="1"/>
            </p:nvSpPr>
            <p:spPr bwMode="auto">
              <a:xfrm>
                <a:off x="-576742" y="6217314"/>
                <a:ext cx="3343" cy="5688"/>
              </a:xfrm>
              <a:custGeom>
                <a:avLst/>
                <a:gdLst>
                  <a:gd name="T0" fmla="*/ 7 w 8"/>
                  <a:gd name="T1" fmla="*/ 1 h 14"/>
                  <a:gd name="T2" fmla="*/ 7 w 8"/>
                  <a:gd name="T3" fmla="*/ 8 h 14"/>
                  <a:gd name="T4" fmla="*/ 2 w 8"/>
                  <a:gd name="T5" fmla="*/ 13 h 14"/>
                  <a:gd name="T6" fmla="*/ 2 w 8"/>
                  <a:gd name="T7" fmla="*/ 6 h 14"/>
                  <a:gd name="T8" fmla="*/ 7 w 8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4">
                    <a:moveTo>
                      <a:pt x="7" y="1"/>
                    </a:moveTo>
                    <a:cubicBezTo>
                      <a:pt x="8" y="2"/>
                      <a:pt x="8" y="5"/>
                      <a:pt x="7" y="8"/>
                    </a:cubicBezTo>
                    <a:cubicBezTo>
                      <a:pt x="5" y="11"/>
                      <a:pt x="3" y="14"/>
                      <a:pt x="2" y="13"/>
                    </a:cubicBezTo>
                    <a:cubicBezTo>
                      <a:pt x="0" y="13"/>
                      <a:pt x="1" y="10"/>
                      <a:pt x="2" y="6"/>
                    </a:cubicBezTo>
                    <a:cubicBezTo>
                      <a:pt x="4" y="3"/>
                      <a:pt x="6" y="0"/>
                      <a:pt x="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3" name="Freeform 48"/>
              <p:cNvSpPr>
                <a:spLocks/>
              </p:cNvSpPr>
              <p:nvPr userDrawn="1"/>
            </p:nvSpPr>
            <p:spPr bwMode="auto">
              <a:xfrm>
                <a:off x="-573399" y="6210489"/>
                <a:ext cx="3343" cy="4551"/>
              </a:xfrm>
              <a:custGeom>
                <a:avLst/>
                <a:gdLst>
                  <a:gd name="T0" fmla="*/ 7 w 8"/>
                  <a:gd name="T1" fmla="*/ 0 h 11"/>
                  <a:gd name="T2" fmla="*/ 5 w 8"/>
                  <a:gd name="T3" fmla="*/ 6 h 11"/>
                  <a:gd name="T4" fmla="*/ 0 w 8"/>
                  <a:gd name="T5" fmla="*/ 11 h 11"/>
                  <a:gd name="T6" fmla="*/ 2 w 8"/>
                  <a:gd name="T7" fmla="*/ 4 h 11"/>
                  <a:gd name="T8" fmla="*/ 7 w 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7" y="0"/>
                    </a:moveTo>
                    <a:cubicBezTo>
                      <a:pt x="8" y="1"/>
                      <a:pt x="7" y="4"/>
                      <a:pt x="5" y="6"/>
                    </a:cubicBezTo>
                    <a:cubicBezTo>
                      <a:pt x="3" y="9"/>
                      <a:pt x="1" y="11"/>
                      <a:pt x="0" y="11"/>
                    </a:cubicBezTo>
                    <a:cubicBezTo>
                      <a:pt x="0" y="10"/>
                      <a:pt x="0" y="7"/>
                      <a:pt x="2" y="4"/>
                    </a:cubicBezTo>
                    <a:cubicBezTo>
                      <a:pt x="4" y="1"/>
                      <a:pt x="6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4" name="Freeform 49"/>
              <p:cNvSpPr>
                <a:spLocks/>
              </p:cNvSpPr>
              <p:nvPr userDrawn="1"/>
            </p:nvSpPr>
            <p:spPr bwMode="auto">
              <a:xfrm>
                <a:off x="-467529" y="6221865"/>
                <a:ext cx="4458" cy="15927"/>
              </a:xfrm>
              <a:custGeom>
                <a:avLst/>
                <a:gdLst>
                  <a:gd name="T0" fmla="*/ 0 w 12"/>
                  <a:gd name="T1" fmla="*/ 0 h 36"/>
                  <a:gd name="T2" fmla="*/ 6 w 12"/>
                  <a:gd name="T3" fmla="*/ 36 h 36"/>
                  <a:gd name="T4" fmla="*/ 0 w 12"/>
                  <a:gd name="T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cubicBezTo>
                      <a:pt x="10" y="4"/>
                      <a:pt x="12" y="19"/>
                      <a:pt x="6" y="36"/>
                    </a:cubicBezTo>
                    <a:cubicBezTo>
                      <a:pt x="7" y="22"/>
                      <a:pt x="4" y="1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5" name="Freeform 50"/>
              <p:cNvSpPr>
                <a:spLocks/>
              </p:cNvSpPr>
              <p:nvPr userDrawn="1"/>
            </p:nvSpPr>
            <p:spPr bwMode="auto">
              <a:xfrm>
                <a:off x="-493161" y="6251444"/>
                <a:ext cx="1114" cy="5688"/>
              </a:xfrm>
              <a:custGeom>
                <a:avLst/>
                <a:gdLst>
                  <a:gd name="T0" fmla="*/ 3 w 3"/>
                  <a:gd name="T1" fmla="*/ 9 h 11"/>
                  <a:gd name="T2" fmla="*/ 0 w 3"/>
                  <a:gd name="T3" fmla="*/ 0 h 11"/>
                  <a:gd name="T4" fmla="*/ 1 w 3"/>
                  <a:gd name="T5" fmla="*/ 11 h 11"/>
                  <a:gd name="T6" fmla="*/ 3 w 3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3" y="9"/>
                    </a:moveTo>
                    <a:cubicBezTo>
                      <a:pt x="3" y="6"/>
                      <a:pt x="1" y="3"/>
                      <a:pt x="0" y="0"/>
                    </a:cubicBezTo>
                    <a:cubicBezTo>
                      <a:pt x="0" y="3"/>
                      <a:pt x="1" y="7"/>
                      <a:pt x="1" y="11"/>
                    </a:cubicBezTo>
                    <a:lnTo>
                      <a:pt x="3" y="9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6" name="Freeform 51"/>
              <p:cNvSpPr>
                <a:spLocks/>
              </p:cNvSpPr>
              <p:nvPr userDrawn="1"/>
            </p:nvSpPr>
            <p:spPr bwMode="auto">
              <a:xfrm>
                <a:off x="-544424" y="6171809"/>
                <a:ext cx="3343" cy="3413"/>
              </a:xfrm>
              <a:custGeom>
                <a:avLst/>
                <a:gdLst>
                  <a:gd name="T0" fmla="*/ 0 w 9"/>
                  <a:gd name="T1" fmla="*/ 0 h 9"/>
                  <a:gd name="T2" fmla="*/ 5 w 9"/>
                  <a:gd name="T3" fmla="*/ 1 h 9"/>
                  <a:gd name="T4" fmla="*/ 9 w 9"/>
                  <a:gd name="T5" fmla="*/ 9 h 9"/>
                  <a:gd name="T6" fmla="*/ 4 w 9"/>
                  <a:gd name="T7" fmla="*/ 7 h 9"/>
                  <a:gd name="T8" fmla="*/ 0 w 9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cubicBezTo>
                      <a:pt x="1" y="0"/>
                      <a:pt x="3" y="0"/>
                      <a:pt x="5" y="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9"/>
                      <a:pt x="6" y="8"/>
                      <a:pt x="4" y="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7" name="Freeform 52"/>
              <p:cNvSpPr>
                <a:spLocks/>
              </p:cNvSpPr>
              <p:nvPr userDrawn="1"/>
            </p:nvSpPr>
            <p:spPr bwMode="auto">
              <a:xfrm>
                <a:off x="-549996" y="6195699"/>
                <a:ext cx="2229" cy="5688"/>
              </a:xfrm>
              <a:custGeom>
                <a:avLst/>
                <a:gdLst>
                  <a:gd name="T0" fmla="*/ 2 w 6"/>
                  <a:gd name="T1" fmla="*/ 0 h 11"/>
                  <a:gd name="T2" fmla="*/ 5 w 6"/>
                  <a:gd name="T3" fmla="*/ 6 h 11"/>
                  <a:gd name="T4" fmla="*/ 4 w 6"/>
                  <a:gd name="T5" fmla="*/ 11 h 11"/>
                  <a:gd name="T6" fmla="*/ 1 w 6"/>
                  <a:gd name="T7" fmla="*/ 4 h 11"/>
                  <a:gd name="T8" fmla="*/ 2 w 6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1">
                    <a:moveTo>
                      <a:pt x="2" y="0"/>
                    </a:moveTo>
                    <a:cubicBezTo>
                      <a:pt x="3" y="0"/>
                      <a:pt x="5" y="3"/>
                      <a:pt x="5" y="6"/>
                    </a:cubicBezTo>
                    <a:cubicBezTo>
                      <a:pt x="6" y="9"/>
                      <a:pt x="5" y="11"/>
                      <a:pt x="4" y="11"/>
                    </a:cubicBezTo>
                    <a:cubicBezTo>
                      <a:pt x="3" y="10"/>
                      <a:pt x="1" y="8"/>
                      <a:pt x="1" y="4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8" name="Freeform 53"/>
              <p:cNvSpPr>
                <a:spLocks/>
              </p:cNvSpPr>
              <p:nvPr userDrawn="1"/>
            </p:nvSpPr>
            <p:spPr bwMode="auto">
              <a:xfrm>
                <a:off x="-545538" y="6195699"/>
                <a:ext cx="2229" cy="4551"/>
              </a:xfrm>
              <a:custGeom>
                <a:avLst/>
                <a:gdLst>
                  <a:gd name="T0" fmla="*/ 1 w 6"/>
                  <a:gd name="T1" fmla="*/ 1 h 12"/>
                  <a:gd name="T2" fmla="*/ 4 w 6"/>
                  <a:gd name="T3" fmla="*/ 6 h 12"/>
                  <a:gd name="T4" fmla="*/ 5 w 6"/>
                  <a:gd name="T5" fmla="*/ 12 h 12"/>
                  <a:gd name="T6" fmla="*/ 2 w 6"/>
                  <a:gd name="T7" fmla="*/ 7 h 12"/>
                  <a:gd name="T8" fmla="*/ 1 w 6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1" y="1"/>
                    </a:moveTo>
                    <a:cubicBezTo>
                      <a:pt x="2" y="0"/>
                      <a:pt x="3" y="3"/>
                      <a:pt x="4" y="6"/>
                    </a:cubicBezTo>
                    <a:cubicBezTo>
                      <a:pt x="5" y="9"/>
                      <a:pt x="6" y="11"/>
                      <a:pt x="5" y="12"/>
                    </a:cubicBezTo>
                    <a:cubicBezTo>
                      <a:pt x="4" y="12"/>
                      <a:pt x="3" y="10"/>
                      <a:pt x="2" y="7"/>
                    </a:cubicBezTo>
                    <a:cubicBezTo>
                      <a:pt x="0" y="3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9" name="Freeform 54"/>
              <p:cNvSpPr>
                <a:spLocks/>
              </p:cNvSpPr>
              <p:nvPr userDrawn="1"/>
            </p:nvSpPr>
            <p:spPr bwMode="auto">
              <a:xfrm>
                <a:off x="-541081" y="6194561"/>
                <a:ext cx="3343" cy="6826"/>
              </a:xfrm>
              <a:custGeom>
                <a:avLst/>
                <a:gdLst>
                  <a:gd name="T0" fmla="*/ 1 w 7"/>
                  <a:gd name="T1" fmla="*/ 0 h 14"/>
                  <a:gd name="T2" fmla="*/ 5 w 7"/>
                  <a:gd name="T3" fmla="*/ 8 h 14"/>
                  <a:gd name="T4" fmla="*/ 4 w 7"/>
                  <a:gd name="T5" fmla="*/ 14 h 14"/>
                  <a:gd name="T6" fmla="*/ 1 w 7"/>
                  <a:gd name="T7" fmla="*/ 8 h 14"/>
                  <a:gd name="T8" fmla="*/ 1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1" y="0"/>
                    </a:moveTo>
                    <a:cubicBezTo>
                      <a:pt x="2" y="0"/>
                      <a:pt x="5" y="4"/>
                      <a:pt x="5" y="8"/>
                    </a:cubicBezTo>
                    <a:cubicBezTo>
                      <a:pt x="6" y="12"/>
                      <a:pt x="7" y="14"/>
                      <a:pt x="4" y="14"/>
                    </a:cubicBezTo>
                    <a:cubicBezTo>
                      <a:pt x="1" y="14"/>
                      <a:pt x="2" y="12"/>
                      <a:pt x="1" y="8"/>
                    </a:cubicBezTo>
                    <a:cubicBezTo>
                      <a:pt x="0" y="4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0" name="Freeform 55"/>
              <p:cNvSpPr>
                <a:spLocks/>
              </p:cNvSpPr>
              <p:nvPr userDrawn="1"/>
            </p:nvSpPr>
            <p:spPr bwMode="auto">
              <a:xfrm>
                <a:off x="-536623" y="6193423"/>
                <a:ext cx="3343" cy="7964"/>
              </a:xfrm>
              <a:custGeom>
                <a:avLst/>
                <a:gdLst>
                  <a:gd name="T0" fmla="*/ 2 w 8"/>
                  <a:gd name="T1" fmla="*/ 0 h 18"/>
                  <a:gd name="T2" fmla="*/ 6 w 8"/>
                  <a:gd name="T3" fmla="*/ 8 h 18"/>
                  <a:gd name="T4" fmla="*/ 7 w 8"/>
                  <a:gd name="T5" fmla="*/ 17 h 18"/>
                  <a:gd name="T6" fmla="*/ 2 w 8"/>
                  <a:gd name="T7" fmla="*/ 10 h 18"/>
                  <a:gd name="T8" fmla="*/ 2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2" y="0"/>
                    </a:moveTo>
                    <a:cubicBezTo>
                      <a:pt x="2" y="0"/>
                      <a:pt x="5" y="3"/>
                      <a:pt x="6" y="8"/>
                    </a:cubicBezTo>
                    <a:cubicBezTo>
                      <a:pt x="8" y="13"/>
                      <a:pt x="8" y="17"/>
                      <a:pt x="7" y="17"/>
                    </a:cubicBezTo>
                    <a:cubicBezTo>
                      <a:pt x="6" y="18"/>
                      <a:pt x="4" y="15"/>
                      <a:pt x="2" y="10"/>
                    </a:cubicBezTo>
                    <a:cubicBezTo>
                      <a:pt x="1" y="5"/>
                      <a:pt x="0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1" name="Freeform 56"/>
              <p:cNvSpPr>
                <a:spLocks/>
              </p:cNvSpPr>
              <p:nvPr userDrawn="1"/>
            </p:nvSpPr>
            <p:spPr bwMode="auto">
              <a:xfrm>
                <a:off x="-532165" y="6193423"/>
                <a:ext cx="4458" cy="7964"/>
              </a:xfrm>
              <a:custGeom>
                <a:avLst/>
                <a:gdLst>
                  <a:gd name="T0" fmla="*/ 2 w 8"/>
                  <a:gd name="T1" fmla="*/ 0 h 19"/>
                  <a:gd name="T2" fmla="*/ 7 w 8"/>
                  <a:gd name="T3" fmla="*/ 9 h 19"/>
                  <a:gd name="T4" fmla="*/ 6 w 8"/>
                  <a:gd name="T5" fmla="*/ 19 h 19"/>
                  <a:gd name="T6" fmla="*/ 2 w 8"/>
                  <a:gd name="T7" fmla="*/ 10 h 19"/>
                  <a:gd name="T8" fmla="*/ 2 w 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2" y="0"/>
                    </a:moveTo>
                    <a:cubicBezTo>
                      <a:pt x="3" y="0"/>
                      <a:pt x="5" y="4"/>
                      <a:pt x="7" y="9"/>
                    </a:cubicBezTo>
                    <a:cubicBezTo>
                      <a:pt x="8" y="15"/>
                      <a:pt x="7" y="19"/>
                      <a:pt x="6" y="19"/>
                    </a:cubicBezTo>
                    <a:cubicBezTo>
                      <a:pt x="5" y="19"/>
                      <a:pt x="2" y="15"/>
                      <a:pt x="2" y="10"/>
                    </a:cubicBezTo>
                    <a:cubicBezTo>
                      <a:pt x="0" y="5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2" name="Freeform 57"/>
              <p:cNvSpPr>
                <a:spLocks/>
              </p:cNvSpPr>
              <p:nvPr userDrawn="1"/>
            </p:nvSpPr>
            <p:spPr bwMode="auto">
              <a:xfrm>
                <a:off x="-525479" y="6193423"/>
                <a:ext cx="3343" cy="9101"/>
              </a:xfrm>
              <a:custGeom>
                <a:avLst/>
                <a:gdLst>
                  <a:gd name="T0" fmla="*/ 1 w 8"/>
                  <a:gd name="T1" fmla="*/ 0 h 19"/>
                  <a:gd name="T2" fmla="*/ 6 w 8"/>
                  <a:gd name="T3" fmla="*/ 11 h 19"/>
                  <a:gd name="T4" fmla="*/ 5 w 8"/>
                  <a:gd name="T5" fmla="*/ 19 h 19"/>
                  <a:gd name="T6" fmla="*/ 0 w 8"/>
                  <a:gd name="T7" fmla="*/ 11 h 19"/>
                  <a:gd name="T8" fmla="*/ 1 w 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1" y="0"/>
                    </a:moveTo>
                    <a:cubicBezTo>
                      <a:pt x="2" y="0"/>
                      <a:pt x="6" y="6"/>
                      <a:pt x="6" y="11"/>
                    </a:cubicBezTo>
                    <a:cubicBezTo>
                      <a:pt x="8" y="16"/>
                      <a:pt x="8" y="18"/>
                      <a:pt x="5" y="19"/>
                    </a:cubicBezTo>
                    <a:cubicBezTo>
                      <a:pt x="0" y="19"/>
                      <a:pt x="2" y="17"/>
                      <a:pt x="0" y="11"/>
                    </a:cubicBezTo>
                    <a:cubicBezTo>
                      <a:pt x="0" y="6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3" name="Freeform 58"/>
              <p:cNvSpPr>
                <a:spLocks/>
              </p:cNvSpPr>
              <p:nvPr userDrawn="1"/>
            </p:nvSpPr>
            <p:spPr bwMode="auto">
              <a:xfrm>
                <a:off x="-522135" y="6192286"/>
                <a:ext cx="3343" cy="10239"/>
              </a:xfrm>
              <a:custGeom>
                <a:avLst/>
                <a:gdLst>
                  <a:gd name="T0" fmla="*/ 1 w 8"/>
                  <a:gd name="T1" fmla="*/ 1 h 21"/>
                  <a:gd name="T2" fmla="*/ 6 w 8"/>
                  <a:gd name="T3" fmla="*/ 10 h 21"/>
                  <a:gd name="T4" fmla="*/ 6 w 8"/>
                  <a:gd name="T5" fmla="*/ 20 h 21"/>
                  <a:gd name="T6" fmla="*/ 2 w 8"/>
                  <a:gd name="T7" fmla="*/ 11 h 21"/>
                  <a:gd name="T8" fmla="*/ 1 w 8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1">
                    <a:moveTo>
                      <a:pt x="1" y="1"/>
                    </a:moveTo>
                    <a:cubicBezTo>
                      <a:pt x="3" y="0"/>
                      <a:pt x="5" y="4"/>
                      <a:pt x="6" y="10"/>
                    </a:cubicBezTo>
                    <a:cubicBezTo>
                      <a:pt x="8" y="16"/>
                      <a:pt x="8" y="20"/>
                      <a:pt x="6" y="20"/>
                    </a:cubicBezTo>
                    <a:cubicBezTo>
                      <a:pt x="5" y="21"/>
                      <a:pt x="3" y="17"/>
                      <a:pt x="2" y="11"/>
                    </a:cubicBezTo>
                    <a:cubicBezTo>
                      <a:pt x="0" y="6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4" name="Freeform 59"/>
              <p:cNvSpPr>
                <a:spLocks/>
              </p:cNvSpPr>
              <p:nvPr userDrawn="1"/>
            </p:nvSpPr>
            <p:spPr bwMode="auto">
              <a:xfrm>
                <a:off x="-517678" y="6191149"/>
                <a:ext cx="3343" cy="11376"/>
              </a:xfrm>
              <a:custGeom>
                <a:avLst/>
                <a:gdLst>
                  <a:gd name="T0" fmla="*/ 3 w 6"/>
                  <a:gd name="T1" fmla="*/ 0 h 24"/>
                  <a:gd name="T2" fmla="*/ 6 w 6"/>
                  <a:gd name="T3" fmla="*/ 12 h 24"/>
                  <a:gd name="T4" fmla="*/ 3 w 6"/>
                  <a:gd name="T5" fmla="*/ 24 h 24"/>
                  <a:gd name="T6" fmla="*/ 0 w 6"/>
                  <a:gd name="T7" fmla="*/ 12 h 24"/>
                  <a:gd name="T8" fmla="*/ 3 w 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4">
                    <a:moveTo>
                      <a:pt x="3" y="0"/>
                    </a:moveTo>
                    <a:cubicBezTo>
                      <a:pt x="4" y="0"/>
                      <a:pt x="6" y="5"/>
                      <a:pt x="6" y="12"/>
                    </a:cubicBezTo>
                    <a:cubicBezTo>
                      <a:pt x="6" y="19"/>
                      <a:pt x="5" y="24"/>
                      <a:pt x="3" y="24"/>
                    </a:cubicBezTo>
                    <a:cubicBezTo>
                      <a:pt x="2" y="24"/>
                      <a:pt x="0" y="19"/>
                      <a:pt x="0" y="12"/>
                    </a:cubicBezTo>
                    <a:cubicBezTo>
                      <a:pt x="0" y="5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5" name="Oval 60"/>
              <p:cNvSpPr>
                <a:spLocks noChangeArrowheads="1"/>
              </p:cNvSpPr>
              <p:nvPr userDrawn="1"/>
            </p:nvSpPr>
            <p:spPr bwMode="auto">
              <a:xfrm>
                <a:off x="-513220" y="6193423"/>
                <a:ext cx="2229" cy="9101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6" name="Oval 61"/>
              <p:cNvSpPr>
                <a:spLocks noChangeArrowheads="1"/>
              </p:cNvSpPr>
              <p:nvPr userDrawn="1"/>
            </p:nvSpPr>
            <p:spPr bwMode="auto">
              <a:xfrm>
                <a:off x="-508762" y="6191149"/>
                <a:ext cx="2229" cy="11376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7" name="Freeform 62"/>
              <p:cNvSpPr>
                <a:spLocks/>
              </p:cNvSpPr>
              <p:nvPr userDrawn="1"/>
            </p:nvSpPr>
            <p:spPr bwMode="auto">
              <a:xfrm>
                <a:off x="-504305" y="6190011"/>
                <a:ext cx="3343" cy="12515"/>
              </a:xfrm>
              <a:custGeom>
                <a:avLst/>
                <a:gdLst>
                  <a:gd name="T0" fmla="*/ 4 w 6"/>
                  <a:gd name="T1" fmla="*/ 0 h 27"/>
                  <a:gd name="T2" fmla="*/ 6 w 6"/>
                  <a:gd name="T3" fmla="*/ 14 h 27"/>
                  <a:gd name="T4" fmla="*/ 1 w 6"/>
                  <a:gd name="T5" fmla="*/ 27 h 27"/>
                  <a:gd name="T6" fmla="*/ 0 w 6"/>
                  <a:gd name="T7" fmla="*/ 14 h 27"/>
                  <a:gd name="T8" fmla="*/ 4 w 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7">
                    <a:moveTo>
                      <a:pt x="4" y="0"/>
                    </a:moveTo>
                    <a:cubicBezTo>
                      <a:pt x="6" y="1"/>
                      <a:pt x="6" y="6"/>
                      <a:pt x="6" y="14"/>
                    </a:cubicBezTo>
                    <a:cubicBezTo>
                      <a:pt x="4" y="21"/>
                      <a:pt x="3" y="27"/>
                      <a:pt x="1" y="27"/>
                    </a:cubicBezTo>
                    <a:cubicBezTo>
                      <a:pt x="0" y="27"/>
                      <a:pt x="0" y="21"/>
                      <a:pt x="0" y="14"/>
                    </a:cubicBezTo>
                    <a:cubicBezTo>
                      <a:pt x="1" y="6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8" name="Freeform 63"/>
              <p:cNvSpPr>
                <a:spLocks/>
              </p:cNvSpPr>
              <p:nvPr userDrawn="1"/>
            </p:nvSpPr>
            <p:spPr bwMode="auto">
              <a:xfrm>
                <a:off x="-498733" y="6190011"/>
                <a:ext cx="4458" cy="12515"/>
              </a:xfrm>
              <a:custGeom>
                <a:avLst/>
                <a:gdLst>
                  <a:gd name="T0" fmla="*/ 7 w 9"/>
                  <a:gd name="T1" fmla="*/ 0 h 26"/>
                  <a:gd name="T2" fmla="*/ 7 w 9"/>
                  <a:gd name="T3" fmla="*/ 13 h 26"/>
                  <a:gd name="T4" fmla="*/ 2 w 9"/>
                  <a:gd name="T5" fmla="*/ 26 h 26"/>
                  <a:gd name="T6" fmla="*/ 2 w 9"/>
                  <a:gd name="T7" fmla="*/ 13 h 26"/>
                  <a:gd name="T8" fmla="*/ 7 w 9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6">
                    <a:moveTo>
                      <a:pt x="7" y="0"/>
                    </a:moveTo>
                    <a:cubicBezTo>
                      <a:pt x="9" y="0"/>
                      <a:pt x="9" y="6"/>
                      <a:pt x="7" y="13"/>
                    </a:cubicBezTo>
                    <a:cubicBezTo>
                      <a:pt x="6" y="21"/>
                      <a:pt x="4" y="26"/>
                      <a:pt x="2" y="26"/>
                    </a:cubicBezTo>
                    <a:cubicBezTo>
                      <a:pt x="1" y="26"/>
                      <a:pt x="0" y="20"/>
                      <a:pt x="2" y="13"/>
                    </a:cubicBezTo>
                    <a:cubicBezTo>
                      <a:pt x="3" y="5"/>
                      <a:pt x="5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9" name="Freeform 64"/>
              <p:cNvSpPr>
                <a:spLocks/>
              </p:cNvSpPr>
              <p:nvPr userDrawn="1"/>
            </p:nvSpPr>
            <p:spPr bwMode="auto">
              <a:xfrm>
                <a:off x="-492046" y="6186598"/>
                <a:ext cx="3343" cy="15927"/>
              </a:xfrm>
              <a:custGeom>
                <a:avLst/>
                <a:gdLst>
                  <a:gd name="T0" fmla="*/ 4 w 9"/>
                  <a:gd name="T1" fmla="*/ 1 h 35"/>
                  <a:gd name="T2" fmla="*/ 8 w 9"/>
                  <a:gd name="T3" fmla="*/ 19 h 35"/>
                  <a:gd name="T4" fmla="*/ 2 w 9"/>
                  <a:gd name="T5" fmla="*/ 35 h 35"/>
                  <a:gd name="T6" fmla="*/ 3 w 9"/>
                  <a:gd name="T7" fmla="*/ 18 h 35"/>
                  <a:gd name="T8" fmla="*/ 4 w 9"/>
                  <a:gd name="T9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5">
                    <a:moveTo>
                      <a:pt x="4" y="1"/>
                    </a:moveTo>
                    <a:cubicBezTo>
                      <a:pt x="6" y="1"/>
                      <a:pt x="9" y="10"/>
                      <a:pt x="8" y="19"/>
                    </a:cubicBezTo>
                    <a:cubicBezTo>
                      <a:pt x="6" y="28"/>
                      <a:pt x="4" y="35"/>
                      <a:pt x="2" y="35"/>
                    </a:cubicBezTo>
                    <a:cubicBezTo>
                      <a:pt x="0" y="34"/>
                      <a:pt x="1" y="27"/>
                      <a:pt x="3" y="18"/>
                    </a:cubicBezTo>
                    <a:cubicBezTo>
                      <a:pt x="4" y="9"/>
                      <a:pt x="3" y="0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0" name="Freeform 65"/>
              <p:cNvSpPr>
                <a:spLocks/>
              </p:cNvSpPr>
              <p:nvPr userDrawn="1"/>
            </p:nvSpPr>
            <p:spPr bwMode="auto">
              <a:xfrm>
                <a:off x="-518792" y="6218452"/>
                <a:ext cx="2229" cy="4551"/>
              </a:xfrm>
              <a:custGeom>
                <a:avLst/>
                <a:gdLst>
                  <a:gd name="T0" fmla="*/ 1 w 5"/>
                  <a:gd name="T1" fmla="*/ 0 h 11"/>
                  <a:gd name="T2" fmla="*/ 4 w 5"/>
                  <a:gd name="T3" fmla="*/ 5 h 11"/>
                  <a:gd name="T4" fmla="*/ 5 w 5"/>
                  <a:gd name="T5" fmla="*/ 11 h 11"/>
                  <a:gd name="T6" fmla="*/ 2 w 5"/>
                  <a:gd name="T7" fmla="*/ 7 h 11"/>
                  <a:gd name="T8" fmla="*/ 1 w 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1" y="0"/>
                    </a:moveTo>
                    <a:cubicBezTo>
                      <a:pt x="1" y="0"/>
                      <a:pt x="2" y="2"/>
                      <a:pt x="4" y="5"/>
                    </a:cubicBezTo>
                    <a:cubicBezTo>
                      <a:pt x="5" y="8"/>
                      <a:pt x="5" y="11"/>
                      <a:pt x="5" y="11"/>
                    </a:cubicBezTo>
                    <a:cubicBezTo>
                      <a:pt x="4" y="11"/>
                      <a:pt x="2" y="9"/>
                      <a:pt x="2" y="7"/>
                    </a:cubicBezTo>
                    <a:cubicBezTo>
                      <a:pt x="1" y="3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1" name="Freeform 66"/>
              <p:cNvSpPr>
                <a:spLocks/>
              </p:cNvSpPr>
              <p:nvPr userDrawn="1"/>
            </p:nvSpPr>
            <p:spPr bwMode="auto">
              <a:xfrm>
                <a:off x="-514335" y="6217314"/>
                <a:ext cx="2229" cy="5688"/>
              </a:xfrm>
              <a:custGeom>
                <a:avLst/>
                <a:gdLst>
                  <a:gd name="T0" fmla="*/ 0 w 6"/>
                  <a:gd name="T1" fmla="*/ 0 h 14"/>
                  <a:gd name="T2" fmla="*/ 4 w 6"/>
                  <a:gd name="T3" fmla="*/ 7 h 14"/>
                  <a:gd name="T4" fmla="*/ 4 w 6"/>
                  <a:gd name="T5" fmla="*/ 13 h 14"/>
                  <a:gd name="T6" fmla="*/ 1 w 6"/>
                  <a:gd name="T7" fmla="*/ 8 h 14"/>
                  <a:gd name="T8" fmla="*/ 0 w 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0" y="0"/>
                    </a:moveTo>
                    <a:cubicBezTo>
                      <a:pt x="1" y="0"/>
                      <a:pt x="3" y="3"/>
                      <a:pt x="4" y="7"/>
                    </a:cubicBezTo>
                    <a:cubicBezTo>
                      <a:pt x="6" y="11"/>
                      <a:pt x="6" y="13"/>
                      <a:pt x="4" y="13"/>
                    </a:cubicBezTo>
                    <a:cubicBezTo>
                      <a:pt x="1" y="14"/>
                      <a:pt x="2" y="12"/>
                      <a:pt x="1" y="8"/>
                    </a:cubicBezTo>
                    <a:cubicBezTo>
                      <a:pt x="0" y="5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2" name="Freeform 67"/>
              <p:cNvSpPr>
                <a:spLocks/>
              </p:cNvSpPr>
              <p:nvPr userDrawn="1"/>
            </p:nvSpPr>
            <p:spPr bwMode="auto">
              <a:xfrm>
                <a:off x="-477559" y="6192286"/>
                <a:ext cx="3343" cy="14789"/>
              </a:xfrm>
              <a:custGeom>
                <a:avLst/>
                <a:gdLst>
                  <a:gd name="T0" fmla="*/ 0 w 7"/>
                  <a:gd name="T1" fmla="*/ 29 h 34"/>
                  <a:gd name="T2" fmla="*/ 0 w 7"/>
                  <a:gd name="T3" fmla="*/ 34 h 34"/>
                  <a:gd name="T4" fmla="*/ 6 w 7"/>
                  <a:gd name="T5" fmla="*/ 30 h 34"/>
                  <a:gd name="T6" fmla="*/ 6 w 7"/>
                  <a:gd name="T7" fmla="*/ 0 h 34"/>
                  <a:gd name="T8" fmla="*/ 0 w 7"/>
                  <a:gd name="T9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4">
                    <a:moveTo>
                      <a:pt x="0" y="29"/>
                    </a:moveTo>
                    <a:cubicBezTo>
                      <a:pt x="0" y="31"/>
                      <a:pt x="0" y="32"/>
                      <a:pt x="0" y="34"/>
                    </a:cubicBezTo>
                    <a:cubicBezTo>
                      <a:pt x="2" y="33"/>
                      <a:pt x="4" y="31"/>
                      <a:pt x="6" y="30"/>
                    </a:cubicBezTo>
                    <a:cubicBezTo>
                      <a:pt x="7" y="19"/>
                      <a:pt x="7" y="9"/>
                      <a:pt x="6" y="0"/>
                    </a:cubicBezTo>
                    <a:cubicBezTo>
                      <a:pt x="5" y="11"/>
                      <a:pt x="3" y="21"/>
                      <a:pt x="0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3" name="Freeform 68"/>
              <p:cNvSpPr>
                <a:spLocks/>
              </p:cNvSpPr>
              <p:nvPr userDrawn="1"/>
            </p:nvSpPr>
            <p:spPr bwMode="auto">
              <a:xfrm>
                <a:off x="-539966" y="6164982"/>
                <a:ext cx="84696" cy="101251"/>
              </a:xfrm>
              <a:custGeom>
                <a:avLst/>
                <a:gdLst>
                  <a:gd name="T0" fmla="*/ 126 w 190"/>
                  <a:gd name="T1" fmla="*/ 111 h 225"/>
                  <a:gd name="T2" fmla="*/ 114 w 190"/>
                  <a:gd name="T3" fmla="*/ 138 h 225"/>
                  <a:gd name="T4" fmla="*/ 113 w 190"/>
                  <a:gd name="T5" fmla="*/ 124 h 225"/>
                  <a:gd name="T6" fmla="*/ 105 w 190"/>
                  <a:gd name="T7" fmla="*/ 117 h 225"/>
                  <a:gd name="T8" fmla="*/ 102 w 190"/>
                  <a:gd name="T9" fmla="*/ 120 h 225"/>
                  <a:gd name="T10" fmla="*/ 97 w 190"/>
                  <a:gd name="T11" fmla="*/ 119 h 225"/>
                  <a:gd name="T12" fmla="*/ 91 w 190"/>
                  <a:gd name="T13" fmla="*/ 119 h 225"/>
                  <a:gd name="T14" fmla="*/ 80 w 190"/>
                  <a:gd name="T15" fmla="*/ 121 h 225"/>
                  <a:gd name="T16" fmla="*/ 71 w 190"/>
                  <a:gd name="T17" fmla="*/ 122 h 225"/>
                  <a:gd name="T18" fmla="*/ 68 w 190"/>
                  <a:gd name="T19" fmla="*/ 123 h 225"/>
                  <a:gd name="T20" fmla="*/ 65 w 190"/>
                  <a:gd name="T21" fmla="*/ 111 h 225"/>
                  <a:gd name="T22" fmla="*/ 76 w 190"/>
                  <a:gd name="T23" fmla="*/ 121 h 225"/>
                  <a:gd name="T24" fmla="*/ 79 w 190"/>
                  <a:gd name="T25" fmla="*/ 116 h 225"/>
                  <a:gd name="T26" fmla="*/ 84 w 190"/>
                  <a:gd name="T27" fmla="*/ 111 h 225"/>
                  <a:gd name="T28" fmla="*/ 93 w 190"/>
                  <a:gd name="T29" fmla="*/ 115 h 225"/>
                  <a:gd name="T30" fmla="*/ 91 w 190"/>
                  <a:gd name="T31" fmla="*/ 103 h 225"/>
                  <a:gd name="T32" fmla="*/ 100 w 190"/>
                  <a:gd name="T33" fmla="*/ 113 h 225"/>
                  <a:gd name="T34" fmla="*/ 101 w 190"/>
                  <a:gd name="T35" fmla="*/ 99 h 225"/>
                  <a:gd name="T36" fmla="*/ 105 w 190"/>
                  <a:gd name="T37" fmla="*/ 111 h 225"/>
                  <a:gd name="T38" fmla="*/ 110 w 190"/>
                  <a:gd name="T39" fmla="*/ 102 h 225"/>
                  <a:gd name="T40" fmla="*/ 117 w 190"/>
                  <a:gd name="T41" fmla="*/ 99 h 225"/>
                  <a:gd name="T42" fmla="*/ 121 w 190"/>
                  <a:gd name="T43" fmla="*/ 104 h 225"/>
                  <a:gd name="T44" fmla="*/ 125 w 190"/>
                  <a:gd name="T45" fmla="*/ 92 h 225"/>
                  <a:gd name="T46" fmla="*/ 129 w 190"/>
                  <a:gd name="T47" fmla="*/ 100 h 225"/>
                  <a:gd name="T48" fmla="*/ 138 w 190"/>
                  <a:gd name="T49" fmla="*/ 31 h 225"/>
                  <a:gd name="T50" fmla="*/ 127 w 190"/>
                  <a:gd name="T51" fmla="*/ 24 h 225"/>
                  <a:gd name="T52" fmla="*/ 113 w 190"/>
                  <a:gd name="T53" fmla="*/ 18 h 225"/>
                  <a:gd name="T54" fmla="*/ 100 w 190"/>
                  <a:gd name="T55" fmla="*/ 21 h 225"/>
                  <a:gd name="T56" fmla="*/ 89 w 190"/>
                  <a:gd name="T57" fmla="*/ 25 h 225"/>
                  <a:gd name="T58" fmla="*/ 70 w 190"/>
                  <a:gd name="T59" fmla="*/ 26 h 225"/>
                  <a:gd name="T60" fmla="*/ 59 w 190"/>
                  <a:gd name="T61" fmla="*/ 28 h 225"/>
                  <a:gd name="T62" fmla="*/ 41 w 190"/>
                  <a:gd name="T63" fmla="*/ 30 h 225"/>
                  <a:gd name="T64" fmla="*/ 25 w 190"/>
                  <a:gd name="T65" fmla="*/ 28 h 225"/>
                  <a:gd name="T66" fmla="*/ 14 w 190"/>
                  <a:gd name="T67" fmla="*/ 27 h 225"/>
                  <a:gd name="T68" fmla="*/ 95 w 190"/>
                  <a:gd name="T69" fmla="*/ 10 h 225"/>
                  <a:gd name="T70" fmla="*/ 154 w 190"/>
                  <a:gd name="T71" fmla="*/ 44 h 225"/>
                  <a:gd name="T72" fmla="*/ 178 w 190"/>
                  <a:gd name="T73" fmla="*/ 159 h 225"/>
                  <a:gd name="T74" fmla="*/ 137 w 190"/>
                  <a:gd name="T75" fmla="*/ 225 h 225"/>
                  <a:gd name="T76" fmla="*/ 140 w 190"/>
                  <a:gd name="T77" fmla="*/ 219 h 225"/>
                  <a:gd name="T78" fmla="*/ 147 w 190"/>
                  <a:gd name="T79" fmla="*/ 207 h 225"/>
                  <a:gd name="T80" fmla="*/ 153 w 190"/>
                  <a:gd name="T81" fmla="*/ 196 h 225"/>
                  <a:gd name="T82" fmla="*/ 159 w 190"/>
                  <a:gd name="T83" fmla="*/ 184 h 225"/>
                  <a:gd name="T84" fmla="*/ 116 w 190"/>
                  <a:gd name="T85" fmla="*/ 196 h 225"/>
                  <a:gd name="T86" fmla="*/ 118 w 190"/>
                  <a:gd name="T87" fmla="*/ 194 h 225"/>
                  <a:gd name="T88" fmla="*/ 126 w 190"/>
                  <a:gd name="T89" fmla="*/ 188 h 225"/>
                  <a:gd name="T90" fmla="*/ 135 w 190"/>
                  <a:gd name="T91" fmla="*/ 181 h 225"/>
                  <a:gd name="T92" fmla="*/ 144 w 190"/>
                  <a:gd name="T93" fmla="*/ 172 h 225"/>
                  <a:gd name="T94" fmla="*/ 153 w 190"/>
                  <a:gd name="T95" fmla="*/ 165 h 225"/>
                  <a:gd name="T96" fmla="*/ 159 w 190"/>
                  <a:gd name="T97" fmla="*/ 158 h 225"/>
                  <a:gd name="T98" fmla="*/ 145 w 190"/>
                  <a:gd name="T99" fmla="*/ 115 h 225"/>
                  <a:gd name="T100" fmla="*/ 138 w 190"/>
                  <a:gd name="T101" fmla="*/ 104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0" h="225">
                    <a:moveTo>
                      <a:pt x="134" y="104"/>
                    </a:moveTo>
                    <a:cubicBezTo>
                      <a:pt x="131" y="120"/>
                      <a:pt x="130" y="125"/>
                      <a:pt x="124" y="130"/>
                    </a:cubicBezTo>
                    <a:cubicBezTo>
                      <a:pt x="127" y="121"/>
                      <a:pt x="126" y="113"/>
                      <a:pt x="126" y="111"/>
                    </a:cubicBezTo>
                    <a:cubicBezTo>
                      <a:pt x="124" y="112"/>
                      <a:pt x="122" y="113"/>
                      <a:pt x="121" y="113"/>
                    </a:cubicBezTo>
                    <a:cubicBezTo>
                      <a:pt x="121" y="113"/>
                      <a:pt x="121" y="114"/>
                      <a:pt x="121" y="114"/>
                    </a:cubicBezTo>
                    <a:cubicBezTo>
                      <a:pt x="122" y="121"/>
                      <a:pt x="122" y="129"/>
                      <a:pt x="114" y="138"/>
                    </a:cubicBezTo>
                    <a:cubicBezTo>
                      <a:pt x="114" y="130"/>
                      <a:pt x="118" y="122"/>
                      <a:pt x="118" y="113"/>
                    </a:cubicBezTo>
                    <a:cubicBezTo>
                      <a:pt x="116" y="114"/>
                      <a:pt x="114" y="114"/>
                      <a:pt x="113" y="115"/>
                    </a:cubicBezTo>
                    <a:cubicBezTo>
                      <a:pt x="113" y="116"/>
                      <a:pt x="113" y="123"/>
                      <a:pt x="113" y="124"/>
                    </a:cubicBezTo>
                    <a:cubicBezTo>
                      <a:pt x="112" y="127"/>
                      <a:pt x="108" y="137"/>
                      <a:pt x="108" y="137"/>
                    </a:cubicBezTo>
                    <a:cubicBezTo>
                      <a:pt x="108" y="137"/>
                      <a:pt x="111" y="119"/>
                      <a:pt x="109" y="116"/>
                    </a:cubicBezTo>
                    <a:cubicBezTo>
                      <a:pt x="108" y="116"/>
                      <a:pt x="106" y="116"/>
                      <a:pt x="105" y="117"/>
                    </a:cubicBezTo>
                    <a:cubicBezTo>
                      <a:pt x="105" y="118"/>
                      <a:pt x="105" y="119"/>
                      <a:pt x="105" y="119"/>
                    </a:cubicBezTo>
                    <a:cubicBezTo>
                      <a:pt x="104" y="121"/>
                      <a:pt x="104" y="123"/>
                      <a:pt x="103" y="123"/>
                    </a:cubicBezTo>
                    <a:cubicBezTo>
                      <a:pt x="102" y="123"/>
                      <a:pt x="102" y="122"/>
                      <a:pt x="102" y="120"/>
                    </a:cubicBezTo>
                    <a:cubicBezTo>
                      <a:pt x="101" y="119"/>
                      <a:pt x="101" y="118"/>
                      <a:pt x="100" y="118"/>
                    </a:cubicBezTo>
                    <a:cubicBezTo>
                      <a:pt x="100" y="118"/>
                      <a:pt x="98" y="118"/>
                      <a:pt x="97" y="118"/>
                    </a:cubicBezTo>
                    <a:cubicBezTo>
                      <a:pt x="97" y="119"/>
                      <a:pt x="97" y="119"/>
                      <a:pt x="97" y="119"/>
                    </a:cubicBezTo>
                    <a:cubicBezTo>
                      <a:pt x="98" y="121"/>
                      <a:pt x="98" y="122"/>
                      <a:pt x="97" y="122"/>
                    </a:cubicBezTo>
                    <a:cubicBezTo>
                      <a:pt x="97" y="122"/>
                      <a:pt x="95" y="121"/>
                      <a:pt x="94" y="119"/>
                    </a:cubicBezTo>
                    <a:cubicBezTo>
                      <a:pt x="93" y="119"/>
                      <a:pt x="92" y="119"/>
                      <a:pt x="91" y="119"/>
                    </a:cubicBezTo>
                    <a:cubicBezTo>
                      <a:pt x="92" y="122"/>
                      <a:pt x="92" y="124"/>
                      <a:pt x="89" y="125"/>
                    </a:cubicBezTo>
                    <a:cubicBezTo>
                      <a:pt x="86" y="126"/>
                      <a:pt x="86" y="123"/>
                      <a:pt x="85" y="120"/>
                    </a:cubicBezTo>
                    <a:cubicBezTo>
                      <a:pt x="84" y="121"/>
                      <a:pt x="82" y="121"/>
                      <a:pt x="80" y="121"/>
                    </a:cubicBezTo>
                    <a:cubicBezTo>
                      <a:pt x="81" y="124"/>
                      <a:pt x="80" y="126"/>
                      <a:pt x="79" y="126"/>
                    </a:cubicBezTo>
                    <a:cubicBezTo>
                      <a:pt x="79" y="126"/>
                      <a:pt x="77" y="124"/>
                      <a:pt x="76" y="122"/>
                    </a:cubicBezTo>
                    <a:cubicBezTo>
                      <a:pt x="74" y="122"/>
                      <a:pt x="73" y="122"/>
                      <a:pt x="71" y="122"/>
                    </a:cubicBezTo>
                    <a:cubicBezTo>
                      <a:pt x="72" y="124"/>
                      <a:pt x="72" y="126"/>
                      <a:pt x="71" y="126"/>
                    </a:cubicBezTo>
                    <a:cubicBezTo>
                      <a:pt x="71" y="126"/>
                      <a:pt x="69" y="125"/>
                      <a:pt x="68" y="122"/>
                    </a:cubicBezTo>
                    <a:cubicBezTo>
                      <a:pt x="68" y="123"/>
                      <a:pt x="68" y="123"/>
                      <a:pt x="68" y="123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68" y="122"/>
                      <a:pt x="68" y="121"/>
                      <a:pt x="67" y="119"/>
                    </a:cubicBezTo>
                    <a:cubicBezTo>
                      <a:pt x="65" y="116"/>
                      <a:pt x="65" y="112"/>
                      <a:pt x="65" y="111"/>
                    </a:cubicBezTo>
                    <a:cubicBezTo>
                      <a:pt x="66" y="111"/>
                      <a:pt x="68" y="113"/>
                      <a:pt x="70" y="118"/>
                    </a:cubicBezTo>
                    <a:cubicBezTo>
                      <a:pt x="71" y="119"/>
                      <a:pt x="71" y="121"/>
                      <a:pt x="71" y="122"/>
                    </a:cubicBezTo>
                    <a:cubicBezTo>
                      <a:pt x="73" y="121"/>
                      <a:pt x="74" y="121"/>
                      <a:pt x="76" y="121"/>
                    </a:cubicBezTo>
                    <a:cubicBezTo>
                      <a:pt x="76" y="119"/>
                      <a:pt x="76" y="119"/>
                      <a:pt x="75" y="118"/>
                    </a:cubicBezTo>
                    <a:cubicBezTo>
                      <a:pt x="74" y="113"/>
                      <a:pt x="74" y="109"/>
                      <a:pt x="75" y="108"/>
                    </a:cubicBezTo>
                    <a:cubicBezTo>
                      <a:pt x="76" y="108"/>
                      <a:pt x="78" y="111"/>
                      <a:pt x="79" y="116"/>
                    </a:cubicBezTo>
                    <a:cubicBezTo>
                      <a:pt x="79" y="117"/>
                      <a:pt x="80" y="118"/>
                      <a:pt x="80" y="119"/>
                    </a:cubicBezTo>
                    <a:cubicBezTo>
                      <a:pt x="82" y="119"/>
                      <a:pt x="83" y="118"/>
                      <a:pt x="85" y="118"/>
                    </a:cubicBezTo>
                    <a:cubicBezTo>
                      <a:pt x="84" y="114"/>
                      <a:pt x="84" y="113"/>
                      <a:pt x="84" y="111"/>
                    </a:cubicBezTo>
                    <a:cubicBezTo>
                      <a:pt x="84" y="109"/>
                      <a:pt x="84" y="108"/>
                      <a:pt x="85" y="108"/>
                    </a:cubicBezTo>
                    <a:cubicBezTo>
                      <a:pt x="85" y="107"/>
                      <a:pt x="89" y="111"/>
                      <a:pt x="90" y="116"/>
                    </a:cubicBezTo>
                    <a:cubicBezTo>
                      <a:pt x="91" y="116"/>
                      <a:pt x="92" y="116"/>
                      <a:pt x="93" y="115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91" y="110"/>
                      <a:pt x="91" y="109"/>
                      <a:pt x="91" y="106"/>
                    </a:cubicBezTo>
                    <a:cubicBezTo>
                      <a:pt x="90" y="105"/>
                      <a:pt x="90" y="104"/>
                      <a:pt x="91" y="103"/>
                    </a:cubicBezTo>
                    <a:cubicBezTo>
                      <a:pt x="92" y="103"/>
                      <a:pt x="95" y="108"/>
                      <a:pt x="96" y="112"/>
                    </a:cubicBezTo>
                    <a:cubicBezTo>
                      <a:pt x="96" y="113"/>
                      <a:pt x="96" y="113"/>
                      <a:pt x="97" y="114"/>
                    </a:cubicBezTo>
                    <a:cubicBezTo>
                      <a:pt x="98" y="113"/>
                      <a:pt x="98" y="113"/>
                      <a:pt x="100" y="113"/>
                    </a:cubicBezTo>
                    <a:cubicBezTo>
                      <a:pt x="100" y="113"/>
                      <a:pt x="100" y="112"/>
                      <a:pt x="100" y="111"/>
                    </a:cubicBezTo>
                    <a:cubicBezTo>
                      <a:pt x="100" y="108"/>
                      <a:pt x="100" y="105"/>
                      <a:pt x="100" y="103"/>
                    </a:cubicBezTo>
                    <a:cubicBezTo>
                      <a:pt x="100" y="100"/>
                      <a:pt x="100" y="99"/>
                      <a:pt x="101" y="99"/>
                    </a:cubicBezTo>
                    <a:cubicBezTo>
                      <a:pt x="102" y="99"/>
                      <a:pt x="102" y="100"/>
                      <a:pt x="103" y="102"/>
                    </a:cubicBezTo>
                    <a:cubicBezTo>
                      <a:pt x="103" y="105"/>
                      <a:pt x="104" y="108"/>
                      <a:pt x="105" y="111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6" y="111"/>
                      <a:pt x="107" y="110"/>
                      <a:pt x="108" y="110"/>
                    </a:cubicBezTo>
                    <a:cubicBezTo>
                      <a:pt x="108" y="107"/>
                      <a:pt x="108" y="106"/>
                      <a:pt x="108" y="105"/>
                    </a:cubicBezTo>
                    <a:cubicBezTo>
                      <a:pt x="109" y="103"/>
                      <a:pt x="109" y="102"/>
                      <a:pt x="110" y="102"/>
                    </a:cubicBezTo>
                    <a:cubicBezTo>
                      <a:pt x="110" y="101"/>
                      <a:pt x="111" y="105"/>
                      <a:pt x="112" y="108"/>
                    </a:cubicBezTo>
                    <a:cubicBezTo>
                      <a:pt x="114" y="107"/>
                      <a:pt x="115" y="106"/>
                      <a:pt x="117" y="106"/>
                    </a:cubicBezTo>
                    <a:cubicBezTo>
                      <a:pt x="117" y="103"/>
                      <a:pt x="117" y="101"/>
                      <a:pt x="117" y="99"/>
                    </a:cubicBezTo>
                    <a:cubicBezTo>
                      <a:pt x="117" y="97"/>
                      <a:pt x="118" y="95"/>
                      <a:pt x="118" y="95"/>
                    </a:cubicBezTo>
                    <a:cubicBezTo>
                      <a:pt x="119" y="95"/>
                      <a:pt x="119" y="96"/>
                      <a:pt x="119" y="98"/>
                    </a:cubicBezTo>
                    <a:cubicBezTo>
                      <a:pt x="120" y="100"/>
                      <a:pt x="121" y="102"/>
                      <a:pt x="121" y="104"/>
                    </a:cubicBezTo>
                    <a:cubicBezTo>
                      <a:pt x="122" y="103"/>
                      <a:pt x="123" y="103"/>
                      <a:pt x="124" y="102"/>
                    </a:cubicBezTo>
                    <a:cubicBezTo>
                      <a:pt x="124" y="102"/>
                      <a:pt x="124" y="102"/>
                      <a:pt x="124" y="102"/>
                    </a:cubicBezTo>
                    <a:cubicBezTo>
                      <a:pt x="124" y="98"/>
                      <a:pt x="125" y="95"/>
                      <a:pt x="125" y="92"/>
                    </a:cubicBezTo>
                    <a:cubicBezTo>
                      <a:pt x="126" y="90"/>
                      <a:pt x="126" y="88"/>
                      <a:pt x="127" y="88"/>
                    </a:cubicBezTo>
                    <a:cubicBezTo>
                      <a:pt x="127" y="87"/>
                      <a:pt x="128" y="89"/>
                      <a:pt x="128" y="91"/>
                    </a:cubicBezTo>
                    <a:cubicBezTo>
                      <a:pt x="129" y="94"/>
                      <a:pt x="129" y="97"/>
                      <a:pt x="129" y="100"/>
                    </a:cubicBezTo>
                    <a:cubicBezTo>
                      <a:pt x="130" y="100"/>
                      <a:pt x="131" y="99"/>
                      <a:pt x="132" y="99"/>
                    </a:cubicBezTo>
                    <a:cubicBezTo>
                      <a:pt x="137" y="82"/>
                      <a:pt x="142" y="58"/>
                      <a:pt x="142" y="38"/>
                    </a:cubicBezTo>
                    <a:cubicBezTo>
                      <a:pt x="141" y="35"/>
                      <a:pt x="140" y="33"/>
                      <a:pt x="138" y="31"/>
                    </a:cubicBezTo>
                    <a:cubicBezTo>
                      <a:pt x="137" y="54"/>
                      <a:pt x="135" y="74"/>
                      <a:pt x="128" y="87"/>
                    </a:cubicBezTo>
                    <a:cubicBezTo>
                      <a:pt x="132" y="68"/>
                      <a:pt x="132" y="47"/>
                      <a:pt x="127" y="24"/>
                    </a:cubicBezTo>
                    <a:cubicBezTo>
                      <a:pt x="127" y="24"/>
                      <a:pt x="127" y="24"/>
                      <a:pt x="127" y="24"/>
                    </a:cubicBezTo>
                    <a:cubicBezTo>
                      <a:pt x="126" y="24"/>
                      <a:pt x="126" y="24"/>
                      <a:pt x="126" y="24"/>
                    </a:cubicBezTo>
                    <a:cubicBezTo>
                      <a:pt x="126" y="49"/>
                      <a:pt x="126" y="70"/>
                      <a:pt x="119" y="84"/>
                    </a:cubicBezTo>
                    <a:cubicBezTo>
                      <a:pt x="122" y="64"/>
                      <a:pt x="121" y="42"/>
                      <a:pt x="113" y="18"/>
                    </a:cubicBezTo>
                    <a:cubicBezTo>
                      <a:pt x="112" y="18"/>
                      <a:pt x="111" y="17"/>
                      <a:pt x="110" y="17"/>
                    </a:cubicBezTo>
                    <a:cubicBezTo>
                      <a:pt x="115" y="22"/>
                      <a:pt x="114" y="42"/>
                      <a:pt x="111" y="45"/>
                    </a:cubicBezTo>
                    <a:cubicBezTo>
                      <a:pt x="108" y="33"/>
                      <a:pt x="111" y="29"/>
                      <a:pt x="100" y="21"/>
                    </a:cubicBezTo>
                    <a:cubicBezTo>
                      <a:pt x="99" y="21"/>
                      <a:pt x="98" y="21"/>
                      <a:pt x="97" y="21"/>
                    </a:cubicBezTo>
                    <a:cubicBezTo>
                      <a:pt x="103" y="28"/>
                      <a:pt x="103" y="37"/>
                      <a:pt x="102" y="44"/>
                    </a:cubicBezTo>
                    <a:cubicBezTo>
                      <a:pt x="99" y="38"/>
                      <a:pt x="94" y="29"/>
                      <a:pt x="89" y="25"/>
                    </a:cubicBezTo>
                    <a:cubicBezTo>
                      <a:pt x="87" y="25"/>
                      <a:pt x="85" y="25"/>
                      <a:pt x="84" y="25"/>
                    </a:cubicBezTo>
                    <a:cubicBezTo>
                      <a:pt x="92" y="34"/>
                      <a:pt x="92" y="36"/>
                      <a:pt x="90" y="43"/>
                    </a:cubicBezTo>
                    <a:cubicBezTo>
                      <a:pt x="87" y="35"/>
                      <a:pt x="75" y="29"/>
                      <a:pt x="70" y="26"/>
                    </a:cubicBezTo>
                    <a:cubicBezTo>
                      <a:pt x="68" y="26"/>
                      <a:pt x="67" y="26"/>
                      <a:pt x="65" y="26"/>
                    </a:cubicBezTo>
                    <a:cubicBezTo>
                      <a:pt x="71" y="29"/>
                      <a:pt x="79" y="41"/>
                      <a:pt x="76" y="44"/>
                    </a:cubicBezTo>
                    <a:cubicBezTo>
                      <a:pt x="72" y="39"/>
                      <a:pt x="63" y="34"/>
                      <a:pt x="59" y="28"/>
                    </a:cubicBezTo>
                    <a:cubicBezTo>
                      <a:pt x="57" y="28"/>
                      <a:pt x="58" y="29"/>
                      <a:pt x="55" y="29"/>
                    </a:cubicBezTo>
                    <a:cubicBezTo>
                      <a:pt x="57" y="33"/>
                      <a:pt x="55" y="35"/>
                      <a:pt x="56" y="39"/>
                    </a:cubicBezTo>
                    <a:cubicBezTo>
                      <a:pt x="50" y="38"/>
                      <a:pt x="47" y="38"/>
                      <a:pt x="41" y="30"/>
                    </a:cubicBezTo>
                    <a:cubicBezTo>
                      <a:pt x="39" y="30"/>
                      <a:pt x="37" y="29"/>
                      <a:pt x="37" y="30"/>
                    </a:cubicBezTo>
                    <a:cubicBezTo>
                      <a:pt x="37" y="32"/>
                      <a:pt x="40" y="36"/>
                      <a:pt x="41" y="38"/>
                    </a:cubicBezTo>
                    <a:cubicBezTo>
                      <a:pt x="39" y="36"/>
                      <a:pt x="26" y="29"/>
                      <a:pt x="25" y="28"/>
                    </a:cubicBezTo>
                    <a:cubicBezTo>
                      <a:pt x="25" y="27"/>
                      <a:pt x="28" y="27"/>
                      <a:pt x="20" y="26"/>
                    </a:cubicBezTo>
                    <a:cubicBezTo>
                      <a:pt x="21" y="28"/>
                      <a:pt x="25" y="38"/>
                      <a:pt x="26" y="40"/>
                    </a:cubicBezTo>
                    <a:cubicBezTo>
                      <a:pt x="25" y="38"/>
                      <a:pt x="15" y="28"/>
                      <a:pt x="14" y="27"/>
                    </a:cubicBezTo>
                    <a:cubicBezTo>
                      <a:pt x="11" y="26"/>
                      <a:pt x="9" y="26"/>
                      <a:pt x="5" y="2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8" y="18"/>
                      <a:pt x="58" y="17"/>
                      <a:pt x="95" y="1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42" y="0"/>
                      <a:pt x="150" y="6"/>
                      <a:pt x="152" y="24"/>
                    </a:cubicBezTo>
                    <a:cubicBezTo>
                      <a:pt x="154" y="44"/>
                      <a:pt x="154" y="44"/>
                      <a:pt x="154" y="44"/>
                    </a:cubicBezTo>
                    <a:cubicBezTo>
                      <a:pt x="161" y="54"/>
                      <a:pt x="164" y="67"/>
                      <a:pt x="157" y="85"/>
                    </a:cubicBezTo>
                    <a:cubicBezTo>
                      <a:pt x="160" y="98"/>
                      <a:pt x="167" y="109"/>
                      <a:pt x="178" y="118"/>
                    </a:cubicBezTo>
                    <a:cubicBezTo>
                      <a:pt x="188" y="127"/>
                      <a:pt x="190" y="140"/>
                      <a:pt x="178" y="159"/>
                    </a:cubicBezTo>
                    <a:cubicBezTo>
                      <a:pt x="167" y="186"/>
                      <a:pt x="153" y="202"/>
                      <a:pt x="140" y="220"/>
                    </a:cubicBezTo>
                    <a:cubicBezTo>
                      <a:pt x="140" y="221"/>
                      <a:pt x="138" y="222"/>
                      <a:pt x="138" y="222"/>
                    </a:cubicBezTo>
                    <a:cubicBezTo>
                      <a:pt x="138" y="223"/>
                      <a:pt x="137" y="223"/>
                      <a:pt x="137" y="225"/>
                    </a:cubicBezTo>
                    <a:cubicBezTo>
                      <a:pt x="137" y="223"/>
                      <a:pt x="138" y="223"/>
                      <a:pt x="138" y="222"/>
                    </a:cubicBezTo>
                    <a:cubicBezTo>
                      <a:pt x="138" y="218"/>
                      <a:pt x="137" y="215"/>
                      <a:pt x="137" y="212"/>
                    </a:cubicBezTo>
                    <a:cubicBezTo>
                      <a:pt x="138" y="215"/>
                      <a:pt x="139" y="217"/>
                      <a:pt x="140" y="219"/>
                    </a:cubicBezTo>
                    <a:cubicBezTo>
                      <a:pt x="142" y="216"/>
                      <a:pt x="143" y="213"/>
                      <a:pt x="145" y="210"/>
                    </a:cubicBezTo>
                    <a:cubicBezTo>
                      <a:pt x="145" y="207"/>
                      <a:pt x="144" y="204"/>
                      <a:pt x="143" y="200"/>
                    </a:cubicBezTo>
                    <a:cubicBezTo>
                      <a:pt x="145" y="202"/>
                      <a:pt x="146" y="204"/>
                      <a:pt x="147" y="207"/>
                    </a:cubicBezTo>
                    <a:cubicBezTo>
                      <a:pt x="148" y="204"/>
                      <a:pt x="150" y="202"/>
                      <a:pt x="151" y="199"/>
                    </a:cubicBezTo>
                    <a:cubicBezTo>
                      <a:pt x="150" y="196"/>
                      <a:pt x="150" y="193"/>
                      <a:pt x="148" y="189"/>
                    </a:cubicBezTo>
                    <a:cubicBezTo>
                      <a:pt x="150" y="191"/>
                      <a:pt x="151" y="194"/>
                      <a:pt x="153" y="196"/>
                    </a:cubicBezTo>
                    <a:cubicBezTo>
                      <a:pt x="154" y="193"/>
                      <a:pt x="156" y="190"/>
                      <a:pt x="158" y="187"/>
                    </a:cubicBezTo>
                    <a:cubicBezTo>
                      <a:pt x="157" y="184"/>
                      <a:pt x="156" y="181"/>
                      <a:pt x="155" y="178"/>
                    </a:cubicBezTo>
                    <a:cubicBezTo>
                      <a:pt x="156" y="180"/>
                      <a:pt x="158" y="182"/>
                      <a:pt x="159" y="184"/>
                    </a:cubicBezTo>
                    <a:cubicBezTo>
                      <a:pt x="161" y="178"/>
                      <a:pt x="162" y="174"/>
                      <a:pt x="162" y="170"/>
                    </a:cubicBezTo>
                    <a:cubicBezTo>
                      <a:pt x="99" y="210"/>
                      <a:pt x="99" y="210"/>
                      <a:pt x="99" y="210"/>
                    </a:cubicBezTo>
                    <a:cubicBezTo>
                      <a:pt x="105" y="205"/>
                      <a:pt x="111" y="201"/>
                      <a:pt x="116" y="196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5" y="193"/>
                      <a:pt x="114" y="188"/>
                      <a:pt x="114" y="185"/>
                    </a:cubicBezTo>
                    <a:cubicBezTo>
                      <a:pt x="116" y="188"/>
                      <a:pt x="117" y="191"/>
                      <a:pt x="118" y="194"/>
                    </a:cubicBezTo>
                    <a:cubicBezTo>
                      <a:pt x="119" y="193"/>
                      <a:pt x="121" y="192"/>
                      <a:pt x="122" y="191"/>
                    </a:cubicBezTo>
                    <a:cubicBezTo>
                      <a:pt x="122" y="186"/>
                      <a:pt x="121" y="181"/>
                      <a:pt x="121" y="176"/>
                    </a:cubicBezTo>
                    <a:cubicBezTo>
                      <a:pt x="123" y="180"/>
                      <a:pt x="124" y="185"/>
                      <a:pt x="126" y="188"/>
                    </a:cubicBezTo>
                    <a:cubicBezTo>
                      <a:pt x="127" y="187"/>
                      <a:pt x="129" y="185"/>
                      <a:pt x="131" y="184"/>
                    </a:cubicBezTo>
                    <a:cubicBezTo>
                      <a:pt x="130" y="178"/>
                      <a:pt x="130" y="171"/>
                      <a:pt x="129" y="164"/>
                    </a:cubicBezTo>
                    <a:cubicBezTo>
                      <a:pt x="132" y="170"/>
                      <a:pt x="134" y="175"/>
                      <a:pt x="135" y="181"/>
                    </a:cubicBezTo>
                    <a:cubicBezTo>
                      <a:pt x="137" y="179"/>
                      <a:pt x="138" y="178"/>
                      <a:pt x="140" y="177"/>
                    </a:cubicBezTo>
                    <a:cubicBezTo>
                      <a:pt x="139" y="168"/>
                      <a:pt x="138" y="158"/>
                      <a:pt x="137" y="149"/>
                    </a:cubicBezTo>
                    <a:cubicBezTo>
                      <a:pt x="141" y="158"/>
                      <a:pt x="144" y="166"/>
                      <a:pt x="144" y="172"/>
                    </a:cubicBezTo>
                    <a:cubicBezTo>
                      <a:pt x="145" y="171"/>
                      <a:pt x="146" y="170"/>
                      <a:pt x="148" y="169"/>
                    </a:cubicBezTo>
                    <a:cubicBezTo>
                      <a:pt x="147" y="160"/>
                      <a:pt x="146" y="149"/>
                      <a:pt x="144" y="139"/>
                    </a:cubicBezTo>
                    <a:cubicBezTo>
                      <a:pt x="149" y="148"/>
                      <a:pt x="152" y="158"/>
                      <a:pt x="153" y="165"/>
                    </a:cubicBezTo>
                    <a:cubicBezTo>
                      <a:pt x="153" y="164"/>
                      <a:pt x="154" y="164"/>
                      <a:pt x="154" y="163"/>
                    </a:cubicBezTo>
                    <a:cubicBezTo>
                      <a:pt x="154" y="153"/>
                      <a:pt x="153" y="140"/>
                      <a:pt x="151" y="127"/>
                    </a:cubicBezTo>
                    <a:cubicBezTo>
                      <a:pt x="157" y="139"/>
                      <a:pt x="160" y="150"/>
                      <a:pt x="159" y="158"/>
                    </a:cubicBezTo>
                    <a:cubicBezTo>
                      <a:pt x="160" y="157"/>
                      <a:pt x="161" y="156"/>
                      <a:pt x="162" y="154"/>
                    </a:cubicBezTo>
                    <a:cubicBezTo>
                      <a:pt x="162" y="137"/>
                      <a:pt x="156" y="121"/>
                      <a:pt x="150" y="104"/>
                    </a:cubicBezTo>
                    <a:cubicBezTo>
                      <a:pt x="148" y="113"/>
                      <a:pt x="148" y="116"/>
                      <a:pt x="145" y="115"/>
                    </a:cubicBezTo>
                    <a:cubicBezTo>
                      <a:pt x="146" y="105"/>
                      <a:pt x="146" y="101"/>
                      <a:pt x="144" y="100"/>
                    </a:cubicBezTo>
                    <a:cubicBezTo>
                      <a:pt x="143" y="113"/>
                      <a:pt x="140" y="122"/>
                      <a:pt x="135" y="126"/>
                    </a:cubicBezTo>
                    <a:cubicBezTo>
                      <a:pt x="138" y="104"/>
                      <a:pt x="138" y="104"/>
                      <a:pt x="138" y="104"/>
                    </a:cubicBezTo>
                    <a:lnTo>
                      <a:pt x="134" y="10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4" name="Freeform 69"/>
              <p:cNvSpPr>
                <a:spLocks/>
              </p:cNvSpPr>
              <p:nvPr userDrawn="1"/>
            </p:nvSpPr>
            <p:spPr bwMode="auto">
              <a:xfrm>
                <a:off x="-506534" y="6228691"/>
                <a:ext cx="2229" cy="3413"/>
              </a:xfrm>
              <a:custGeom>
                <a:avLst/>
                <a:gdLst>
                  <a:gd name="T0" fmla="*/ 5 w 5"/>
                  <a:gd name="T1" fmla="*/ 0 h 7"/>
                  <a:gd name="T2" fmla="*/ 2 w 5"/>
                  <a:gd name="T3" fmla="*/ 7 h 7"/>
                  <a:gd name="T4" fmla="*/ 1 w 5"/>
                  <a:gd name="T5" fmla="*/ 0 h 7"/>
                  <a:gd name="T6" fmla="*/ 5 w 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3"/>
                      <a:pt x="5" y="7"/>
                      <a:pt x="2" y="7"/>
                    </a:cubicBezTo>
                    <a:cubicBezTo>
                      <a:pt x="0" y="6"/>
                      <a:pt x="0" y="3"/>
                      <a:pt x="1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5" name="Freeform 70"/>
              <p:cNvSpPr>
                <a:spLocks/>
              </p:cNvSpPr>
              <p:nvPr userDrawn="1"/>
            </p:nvSpPr>
            <p:spPr bwMode="auto">
              <a:xfrm>
                <a:off x="-504305" y="6226416"/>
                <a:ext cx="3343" cy="5688"/>
              </a:xfrm>
              <a:custGeom>
                <a:avLst/>
                <a:gdLst>
                  <a:gd name="T0" fmla="*/ 4 w 6"/>
                  <a:gd name="T1" fmla="*/ 0 h 14"/>
                  <a:gd name="T2" fmla="*/ 6 w 6"/>
                  <a:gd name="T3" fmla="*/ 6 h 14"/>
                  <a:gd name="T4" fmla="*/ 3 w 6"/>
                  <a:gd name="T5" fmla="*/ 14 h 14"/>
                  <a:gd name="T6" fmla="*/ 1 w 6"/>
                  <a:gd name="T7" fmla="*/ 6 h 14"/>
                  <a:gd name="T8" fmla="*/ 4 w 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4" y="0"/>
                    </a:moveTo>
                    <a:cubicBezTo>
                      <a:pt x="6" y="1"/>
                      <a:pt x="6" y="2"/>
                      <a:pt x="6" y="6"/>
                    </a:cubicBezTo>
                    <a:cubicBezTo>
                      <a:pt x="6" y="10"/>
                      <a:pt x="6" y="14"/>
                      <a:pt x="3" y="14"/>
                    </a:cubicBezTo>
                    <a:cubicBezTo>
                      <a:pt x="0" y="13"/>
                      <a:pt x="0" y="9"/>
                      <a:pt x="1" y="6"/>
                    </a:cubicBezTo>
                    <a:cubicBezTo>
                      <a:pt x="3" y="1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6" name="Freeform 71"/>
              <p:cNvSpPr>
                <a:spLocks/>
              </p:cNvSpPr>
              <p:nvPr userDrawn="1"/>
            </p:nvSpPr>
            <p:spPr bwMode="auto">
              <a:xfrm>
                <a:off x="-499847" y="6226416"/>
                <a:ext cx="2229" cy="5688"/>
              </a:xfrm>
              <a:custGeom>
                <a:avLst/>
                <a:gdLst>
                  <a:gd name="T0" fmla="*/ 5 w 5"/>
                  <a:gd name="T1" fmla="*/ 0 h 12"/>
                  <a:gd name="T2" fmla="*/ 3 w 5"/>
                  <a:gd name="T3" fmla="*/ 11 h 12"/>
                  <a:gd name="T4" fmla="*/ 1 w 5"/>
                  <a:gd name="T5" fmla="*/ 0 h 12"/>
                  <a:gd name="T6" fmla="*/ 5 w 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2">
                    <a:moveTo>
                      <a:pt x="5" y="0"/>
                    </a:moveTo>
                    <a:cubicBezTo>
                      <a:pt x="5" y="7"/>
                      <a:pt x="5" y="12"/>
                      <a:pt x="3" y="11"/>
                    </a:cubicBezTo>
                    <a:cubicBezTo>
                      <a:pt x="0" y="11"/>
                      <a:pt x="0" y="6"/>
                      <a:pt x="1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7" name="Freeform 72"/>
              <p:cNvSpPr>
                <a:spLocks/>
              </p:cNvSpPr>
              <p:nvPr userDrawn="1"/>
            </p:nvSpPr>
            <p:spPr bwMode="auto">
              <a:xfrm>
                <a:off x="-499847" y="6223002"/>
                <a:ext cx="2229" cy="1137"/>
              </a:xfrm>
              <a:custGeom>
                <a:avLst/>
                <a:gdLst>
                  <a:gd name="T0" fmla="*/ 2 w 3"/>
                  <a:gd name="T1" fmla="*/ 0 h 3"/>
                  <a:gd name="T2" fmla="*/ 3 w 3"/>
                  <a:gd name="T3" fmla="*/ 3 h 3"/>
                  <a:gd name="T4" fmla="*/ 0 w 3"/>
                  <a:gd name="T5" fmla="*/ 3 h 3"/>
                  <a:gd name="T6" fmla="*/ 2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0"/>
                      <a:pt x="2" y="1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8" name="Freeform 73"/>
              <p:cNvSpPr>
                <a:spLocks/>
              </p:cNvSpPr>
              <p:nvPr userDrawn="1"/>
            </p:nvSpPr>
            <p:spPr bwMode="auto">
              <a:xfrm>
                <a:off x="-497618" y="6221865"/>
                <a:ext cx="3343" cy="9101"/>
              </a:xfrm>
              <a:custGeom>
                <a:avLst/>
                <a:gdLst>
                  <a:gd name="T0" fmla="*/ 7 w 8"/>
                  <a:gd name="T1" fmla="*/ 0 h 19"/>
                  <a:gd name="T2" fmla="*/ 8 w 8"/>
                  <a:gd name="T3" fmla="*/ 8 h 19"/>
                  <a:gd name="T4" fmla="*/ 4 w 8"/>
                  <a:gd name="T5" fmla="*/ 18 h 19"/>
                  <a:gd name="T6" fmla="*/ 2 w 8"/>
                  <a:gd name="T7" fmla="*/ 7 h 19"/>
                  <a:gd name="T8" fmla="*/ 7 w 8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8" y="0"/>
                      <a:pt x="8" y="3"/>
                      <a:pt x="8" y="8"/>
                    </a:cubicBezTo>
                    <a:cubicBezTo>
                      <a:pt x="8" y="14"/>
                      <a:pt x="8" y="19"/>
                      <a:pt x="4" y="18"/>
                    </a:cubicBezTo>
                    <a:cubicBezTo>
                      <a:pt x="0" y="18"/>
                      <a:pt x="1" y="13"/>
                      <a:pt x="2" y="7"/>
                    </a:cubicBezTo>
                    <a:cubicBezTo>
                      <a:pt x="4" y="2"/>
                      <a:pt x="5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9" name="Freeform 74"/>
              <p:cNvSpPr>
                <a:spLocks/>
              </p:cNvSpPr>
              <p:nvPr userDrawn="1"/>
            </p:nvSpPr>
            <p:spPr bwMode="auto">
              <a:xfrm>
                <a:off x="-513220" y="6142229"/>
                <a:ext cx="22288" cy="15927"/>
              </a:xfrm>
              <a:custGeom>
                <a:avLst/>
                <a:gdLst>
                  <a:gd name="T0" fmla="*/ 0 w 50"/>
                  <a:gd name="T1" fmla="*/ 0 h 35"/>
                  <a:gd name="T2" fmla="*/ 47 w 50"/>
                  <a:gd name="T3" fmla="*/ 30 h 35"/>
                  <a:gd name="T4" fmla="*/ 45 w 50"/>
                  <a:gd name="T5" fmla="*/ 34 h 35"/>
                  <a:gd name="T6" fmla="*/ 0 w 50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35">
                    <a:moveTo>
                      <a:pt x="0" y="0"/>
                    </a:moveTo>
                    <a:cubicBezTo>
                      <a:pt x="15" y="3"/>
                      <a:pt x="31" y="16"/>
                      <a:pt x="47" y="30"/>
                    </a:cubicBezTo>
                    <a:cubicBezTo>
                      <a:pt x="50" y="34"/>
                      <a:pt x="49" y="35"/>
                      <a:pt x="45" y="34"/>
                    </a:cubicBezTo>
                    <a:cubicBezTo>
                      <a:pt x="34" y="30"/>
                      <a:pt x="18" y="11"/>
                      <a:pt x="0" y="0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0" name="Freeform 75"/>
              <p:cNvSpPr>
                <a:spLocks/>
              </p:cNvSpPr>
              <p:nvPr userDrawn="1"/>
            </p:nvSpPr>
            <p:spPr bwMode="auto">
              <a:xfrm>
                <a:off x="-490932" y="6159294"/>
                <a:ext cx="5572" cy="3413"/>
              </a:xfrm>
              <a:custGeom>
                <a:avLst/>
                <a:gdLst>
                  <a:gd name="T0" fmla="*/ 7 w 11"/>
                  <a:gd name="T1" fmla="*/ 3 h 8"/>
                  <a:gd name="T2" fmla="*/ 11 w 11"/>
                  <a:gd name="T3" fmla="*/ 7 h 8"/>
                  <a:gd name="T4" fmla="*/ 5 w 11"/>
                  <a:gd name="T5" fmla="*/ 6 h 8"/>
                  <a:gd name="T6" fmla="*/ 1 w 11"/>
                  <a:gd name="T7" fmla="*/ 1 h 8"/>
                  <a:gd name="T8" fmla="*/ 7 w 11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7" y="3"/>
                    </a:moveTo>
                    <a:cubicBezTo>
                      <a:pt x="10" y="5"/>
                      <a:pt x="11" y="6"/>
                      <a:pt x="11" y="7"/>
                    </a:cubicBezTo>
                    <a:cubicBezTo>
                      <a:pt x="10" y="8"/>
                      <a:pt x="8" y="8"/>
                      <a:pt x="5" y="6"/>
                    </a:cubicBezTo>
                    <a:cubicBezTo>
                      <a:pt x="2" y="4"/>
                      <a:pt x="0" y="1"/>
                      <a:pt x="1" y="1"/>
                    </a:cubicBezTo>
                    <a:cubicBezTo>
                      <a:pt x="2" y="0"/>
                      <a:pt x="4" y="1"/>
                      <a:pt x="7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1" name="Freeform 76"/>
              <p:cNvSpPr>
                <a:spLocks/>
              </p:cNvSpPr>
              <p:nvPr userDrawn="1"/>
            </p:nvSpPr>
            <p:spPr bwMode="auto">
              <a:xfrm>
                <a:off x="-555568" y="6170670"/>
                <a:ext cx="11144" cy="12515"/>
              </a:xfrm>
              <a:custGeom>
                <a:avLst/>
                <a:gdLst>
                  <a:gd name="T0" fmla="*/ 0 w 25"/>
                  <a:gd name="T1" fmla="*/ 0 h 28"/>
                  <a:gd name="T2" fmla="*/ 17 w 25"/>
                  <a:gd name="T3" fmla="*/ 2 h 28"/>
                  <a:gd name="T4" fmla="*/ 20 w 25"/>
                  <a:gd name="T5" fmla="*/ 8 h 28"/>
                  <a:gd name="T6" fmla="*/ 20 w 25"/>
                  <a:gd name="T7" fmla="*/ 8 h 28"/>
                  <a:gd name="T8" fmla="*/ 15 w 25"/>
                  <a:gd name="T9" fmla="*/ 7 h 28"/>
                  <a:gd name="T10" fmla="*/ 7 w 25"/>
                  <a:gd name="T11" fmla="*/ 4 h 28"/>
                  <a:gd name="T12" fmla="*/ 0 w 25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8">
                    <a:moveTo>
                      <a:pt x="0" y="0"/>
                    </a:moveTo>
                    <a:cubicBezTo>
                      <a:pt x="6" y="1"/>
                      <a:pt x="11" y="2"/>
                      <a:pt x="17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8"/>
                      <a:pt x="25" y="28"/>
                      <a:pt x="15" y="7"/>
                    </a:cubicBezTo>
                    <a:cubicBezTo>
                      <a:pt x="14" y="4"/>
                      <a:pt x="10" y="5"/>
                      <a:pt x="7" y="4"/>
                    </a:cubicBezTo>
                    <a:cubicBezTo>
                      <a:pt x="4" y="2"/>
                      <a:pt x="6" y="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2" name="Freeform 77"/>
              <p:cNvSpPr>
                <a:spLocks/>
              </p:cNvSpPr>
              <p:nvPr userDrawn="1"/>
            </p:nvSpPr>
            <p:spPr bwMode="auto">
              <a:xfrm>
                <a:off x="-592344" y="6290124"/>
                <a:ext cx="4458" cy="2275"/>
              </a:xfrm>
              <a:custGeom>
                <a:avLst/>
                <a:gdLst>
                  <a:gd name="T0" fmla="*/ 6 w 12"/>
                  <a:gd name="T1" fmla="*/ 0 h 5"/>
                  <a:gd name="T2" fmla="*/ 12 w 12"/>
                  <a:gd name="T3" fmla="*/ 3 h 5"/>
                  <a:gd name="T4" fmla="*/ 7 w 12"/>
                  <a:gd name="T5" fmla="*/ 5 h 5"/>
                  <a:gd name="T6" fmla="*/ 1 w 12"/>
                  <a:gd name="T7" fmla="*/ 3 h 5"/>
                  <a:gd name="T8" fmla="*/ 6 w 1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6" y="0"/>
                    </a:moveTo>
                    <a:cubicBezTo>
                      <a:pt x="9" y="0"/>
                      <a:pt x="12" y="2"/>
                      <a:pt x="12" y="3"/>
                    </a:cubicBezTo>
                    <a:cubicBezTo>
                      <a:pt x="12" y="4"/>
                      <a:pt x="10" y="5"/>
                      <a:pt x="7" y="5"/>
                    </a:cubicBezTo>
                    <a:cubicBezTo>
                      <a:pt x="4" y="5"/>
                      <a:pt x="1" y="4"/>
                      <a:pt x="1" y="3"/>
                    </a:cubicBezTo>
                    <a:cubicBezTo>
                      <a:pt x="0" y="2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3" name="Freeform 78"/>
              <p:cNvSpPr>
                <a:spLocks/>
              </p:cNvSpPr>
              <p:nvPr userDrawn="1"/>
            </p:nvSpPr>
            <p:spPr bwMode="auto">
              <a:xfrm>
                <a:off x="-590115" y="6296950"/>
                <a:ext cx="8915" cy="3413"/>
              </a:xfrm>
              <a:custGeom>
                <a:avLst/>
                <a:gdLst>
                  <a:gd name="T0" fmla="*/ 8 w 20"/>
                  <a:gd name="T1" fmla="*/ 2 h 7"/>
                  <a:gd name="T2" fmla="*/ 19 w 20"/>
                  <a:gd name="T3" fmla="*/ 1 h 7"/>
                  <a:gd name="T4" fmla="*/ 12 w 20"/>
                  <a:gd name="T5" fmla="*/ 6 h 7"/>
                  <a:gd name="T6" fmla="*/ 1 w 20"/>
                  <a:gd name="T7" fmla="*/ 6 h 7"/>
                  <a:gd name="T8" fmla="*/ 8 w 20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">
                    <a:moveTo>
                      <a:pt x="8" y="2"/>
                    </a:moveTo>
                    <a:cubicBezTo>
                      <a:pt x="13" y="1"/>
                      <a:pt x="19" y="0"/>
                      <a:pt x="19" y="1"/>
                    </a:cubicBezTo>
                    <a:cubicBezTo>
                      <a:pt x="20" y="2"/>
                      <a:pt x="17" y="4"/>
                      <a:pt x="12" y="6"/>
                    </a:cubicBezTo>
                    <a:cubicBezTo>
                      <a:pt x="7" y="7"/>
                      <a:pt x="2" y="7"/>
                      <a:pt x="1" y="6"/>
                    </a:cubicBezTo>
                    <a:cubicBezTo>
                      <a:pt x="0" y="5"/>
                      <a:pt x="3" y="3"/>
                      <a:pt x="8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4" name="Freeform 79"/>
              <p:cNvSpPr>
                <a:spLocks/>
              </p:cNvSpPr>
              <p:nvPr userDrawn="1"/>
            </p:nvSpPr>
            <p:spPr bwMode="auto">
              <a:xfrm>
                <a:off x="-589001" y="6299225"/>
                <a:ext cx="10030" cy="3413"/>
              </a:xfrm>
              <a:custGeom>
                <a:avLst/>
                <a:gdLst>
                  <a:gd name="T0" fmla="*/ 10 w 23"/>
                  <a:gd name="T1" fmla="*/ 2 h 8"/>
                  <a:gd name="T2" fmla="*/ 22 w 23"/>
                  <a:gd name="T3" fmla="*/ 1 h 8"/>
                  <a:gd name="T4" fmla="*/ 14 w 23"/>
                  <a:gd name="T5" fmla="*/ 6 h 8"/>
                  <a:gd name="T6" fmla="*/ 1 w 23"/>
                  <a:gd name="T7" fmla="*/ 7 h 8"/>
                  <a:gd name="T8" fmla="*/ 10 w 23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">
                    <a:moveTo>
                      <a:pt x="10" y="2"/>
                    </a:moveTo>
                    <a:cubicBezTo>
                      <a:pt x="16" y="1"/>
                      <a:pt x="21" y="0"/>
                      <a:pt x="22" y="1"/>
                    </a:cubicBezTo>
                    <a:cubicBezTo>
                      <a:pt x="23" y="2"/>
                      <a:pt x="19" y="5"/>
                      <a:pt x="14" y="6"/>
                    </a:cubicBezTo>
                    <a:cubicBezTo>
                      <a:pt x="8" y="8"/>
                      <a:pt x="3" y="8"/>
                      <a:pt x="1" y="7"/>
                    </a:cubicBezTo>
                    <a:cubicBezTo>
                      <a:pt x="0" y="5"/>
                      <a:pt x="4" y="3"/>
                      <a:pt x="10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5" name="Freeform 80"/>
              <p:cNvSpPr>
                <a:spLocks/>
              </p:cNvSpPr>
              <p:nvPr userDrawn="1"/>
            </p:nvSpPr>
            <p:spPr bwMode="auto">
              <a:xfrm>
                <a:off x="-583428" y="6301501"/>
                <a:ext cx="6687" cy="3413"/>
              </a:xfrm>
              <a:custGeom>
                <a:avLst/>
                <a:gdLst>
                  <a:gd name="T0" fmla="*/ 6 w 15"/>
                  <a:gd name="T1" fmla="*/ 1 h 6"/>
                  <a:gd name="T2" fmla="*/ 14 w 15"/>
                  <a:gd name="T3" fmla="*/ 1 h 6"/>
                  <a:gd name="T4" fmla="*/ 9 w 15"/>
                  <a:gd name="T5" fmla="*/ 5 h 6"/>
                  <a:gd name="T6" fmla="*/ 0 w 15"/>
                  <a:gd name="T7" fmla="*/ 4 h 6"/>
                  <a:gd name="T8" fmla="*/ 6 w 15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6">
                    <a:moveTo>
                      <a:pt x="6" y="1"/>
                    </a:moveTo>
                    <a:cubicBezTo>
                      <a:pt x="10" y="0"/>
                      <a:pt x="14" y="0"/>
                      <a:pt x="14" y="1"/>
                    </a:cubicBezTo>
                    <a:cubicBezTo>
                      <a:pt x="15" y="2"/>
                      <a:pt x="13" y="4"/>
                      <a:pt x="9" y="5"/>
                    </a:cubicBezTo>
                    <a:cubicBezTo>
                      <a:pt x="5" y="6"/>
                      <a:pt x="1" y="6"/>
                      <a:pt x="0" y="4"/>
                    </a:cubicBezTo>
                    <a:cubicBezTo>
                      <a:pt x="0" y="4"/>
                      <a:pt x="3" y="2"/>
                      <a:pt x="6" y="1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6" name="Freeform 81"/>
              <p:cNvSpPr>
                <a:spLocks/>
              </p:cNvSpPr>
              <p:nvPr userDrawn="1"/>
            </p:nvSpPr>
            <p:spPr bwMode="auto">
              <a:xfrm>
                <a:off x="-581200" y="6304914"/>
                <a:ext cx="5572" cy="2275"/>
              </a:xfrm>
              <a:custGeom>
                <a:avLst/>
                <a:gdLst>
                  <a:gd name="T0" fmla="*/ 5 w 12"/>
                  <a:gd name="T1" fmla="*/ 0 h 5"/>
                  <a:gd name="T2" fmla="*/ 11 w 12"/>
                  <a:gd name="T3" fmla="*/ 3 h 5"/>
                  <a:gd name="T4" fmla="*/ 7 w 12"/>
                  <a:gd name="T5" fmla="*/ 5 h 5"/>
                  <a:gd name="T6" fmla="*/ 0 w 12"/>
                  <a:gd name="T7" fmla="*/ 3 h 5"/>
                  <a:gd name="T8" fmla="*/ 5 w 1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5" y="0"/>
                    </a:moveTo>
                    <a:cubicBezTo>
                      <a:pt x="9" y="0"/>
                      <a:pt x="11" y="1"/>
                      <a:pt x="11" y="3"/>
                    </a:cubicBezTo>
                    <a:cubicBezTo>
                      <a:pt x="12" y="4"/>
                      <a:pt x="10" y="5"/>
                      <a:pt x="7" y="5"/>
                    </a:cubicBezTo>
                    <a:cubicBezTo>
                      <a:pt x="3" y="5"/>
                      <a:pt x="0" y="4"/>
                      <a:pt x="0" y="3"/>
                    </a:cubicBezTo>
                    <a:cubicBezTo>
                      <a:pt x="0" y="1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7" name="Freeform 82"/>
              <p:cNvSpPr>
                <a:spLocks/>
              </p:cNvSpPr>
              <p:nvPr userDrawn="1"/>
            </p:nvSpPr>
            <p:spPr bwMode="auto">
              <a:xfrm>
                <a:off x="-553339" y="6292400"/>
                <a:ext cx="8915" cy="5688"/>
              </a:xfrm>
              <a:custGeom>
                <a:avLst/>
                <a:gdLst>
                  <a:gd name="T0" fmla="*/ 8 w 20"/>
                  <a:gd name="T1" fmla="*/ 2 h 11"/>
                  <a:gd name="T2" fmla="*/ 19 w 20"/>
                  <a:gd name="T3" fmla="*/ 2 h 11"/>
                  <a:gd name="T4" fmla="*/ 11 w 20"/>
                  <a:gd name="T5" fmla="*/ 10 h 11"/>
                  <a:gd name="T6" fmla="*/ 1 w 20"/>
                  <a:gd name="T7" fmla="*/ 9 h 11"/>
                  <a:gd name="T8" fmla="*/ 8 w 20"/>
                  <a:gd name="T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1">
                    <a:moveTo>
                      <a:pt x="8" y="2"/>
                    </a:moveTo>
                    <a:cubicBezTo>
                      <a:pt x="13" y="0"/>
                      <a:pt x="18" y="0"/>
                      <a:pt x="19" y="2"/>
                    </a:cubicBezTo>
                    <a:cubicBezTo>
                      <a:pt x="20" y="4"/>
                      <a:pt x="16" y="8"/>
                      <a:pt x="11" y="10"/>
                    </a:cubicBezTo>
                    <a:cubicBezTo>
                      <a:pt x="6" y="11"/>
                      <a:pt x="1" y="11"/>
                      <a:pt x="1" y="9"/>
                    </a:cubicBezTo>
                    <a:cubicBezTo>
                      <a:pt x="0" y="7"/>
                      <a:pt x="3" y="4"/>
                      <a:pt x="8" y="2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8" name="Freeform 83"/>
              <p:cNvSpPr>
                <a:spLocks/>
              </p:cNvSpPr>
              <p:nvPr userDrawn="1"/>
            </p:nvSpPr>
            <p:spPr bwMode="auto">
              <a:xfrm>
                <a:off x="-556682" y="6290124"/>
                <a:ext cx="6687" cy="4551"/>
              </a:xfrm>
              <a:custGeom>
                <a:avLst/>
                <a:gdLst>
                  <a:gd name="T0" fmla="*/ 7 w 15"/>
                  <a:gd name="T1" fmla="*/ 2 h 9"/>
                  <a:gd name="T2" fmla="*/ 15 w 15"/>
                  <a:gd name="T3" fmla="*/ 2 h 9"/>
                  <a:gd name="T4" fmla="*/ 9 w 15"/>
                  <a:gd name="T5" fmla="*/ 8 h 9"/>
                  <a:gd name="T6" fmla="*/ 1 w 15"/>
                  <a:gd name="T7" fmla="*/ 8 h 9"/>
                  <a:gd name="T8" fmla="*/ 7 w 15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7" y="2"/>
                    </a:moveTo>
                    <a:cubicBezTo>
                      <a:pt x="10" y="0"/>
                      <a:pt x="14" y="0"/>
                      <a:pt x="15" y="2"/>
                    </a:cubicBezTo>
                    <a:cubicBezTo>
                      <a:pt x="15" y="4"/>
                      <a:pt x="13" y="6"/>
                      <a:pt x="9" y="8"/>
                    </a:cubicBezTo>
                    <a:cubicBezTo>
                      <a:pt x="5" y="9"/>
                      <a:pt x="2" y="9"/>
                      <a:pt x="1" y="8"/>
                    </a:cubicBezTo>
                    <a:cubicBezTo>
                      <a:pt x="0" y="6"/>
                      <a:pt x="3" y="3"/>
                      <a:pt x="7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9" name="Freeform 84"/>
              <p:cNvSpPr>
                <a:spLocks/>
              </p:cNvSpPr>
              <p:nvPr userDrawn="1"/>
            </p:nvSpPr>
            <p:spPr bwMode="auto">
              <a:xfrm>
                <a:off x="-558911" y="6285574"/>
                <a:ext cx="4458" cy="3413"/>
              </a:xfrm>
              <a:custGeom>
                <a:avLst/>
                <a:gdLst>
                  <a:gd name="T0" fmla="*/ 5 w 11"/>
                  <a:gd name="T1" fmla="*/ 1 h 7"/>
                  <a:gd name="T2" fmla="*/ 11 w 11"/>
                  <a:gd name="T3" fmla="*/ 1 h 7"/>
                  <a:gd name="T4" fmla="*/ 6 w 11"/>
                  <a:gd name="T5" fmla="*/ 5 h 7"/>
                  <a:gd name="T6" fmla="*/ 0 w 11"/>
                  <a:gd name="T7" fmla="*/ 5 h 7"/>
                  <a:gd name="T8" fmla="*/ 5 w 11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5" y="1"/>
                    </a:moveTo>
                    <a:cubicBezTo>
                      <a:pt x="8" y="0"/>
                      <a:pt x="10" y="0"/>
                      <a:pt x="11" y="1"/>
                    </a:cubicBezTo>
                    <a:cubicBezTo>
                      <a:pt x="11" y="3"/>
                      <a:pt x="9" y="5"/>
                      <a:pt x="6" y="5"/>
                    </a:cubicBezTo>
                    <a:cubicBezTo>
                      <a:pt x="3" y="7"/>
                      <a:pt x="1" y="7"/>
                      <a:pt x="0" y="5"/>
                    </a:cubicBezTo>
                    <a:cubicBezTo>
                      <a:pt x="0" y="4"/>
                      <a:pt x="1" y="2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0" name="Freeform 85"/>
              <p:cNvSpPr>
                <a:spLocks/>
              </p:cNvSpPr>
              <p:nvPr userDrawn="1"/>
            </p:nvSpPr>
            <p:spPr bwMode="auto">
              <a:xfrm>
                <a:off x="-599030" y="6261683"/>
                <a:ext cx="4458" cy="7964"/>
              </a:xfrm>
              <a:custGeom>
                <a:avLst/>
                <a:gdLst>
                  <a:gd name="T0" fmla="*/ 5 w 11"/>
                  <a:gd name="T1" fmla="*/ 3 h 17"/>
                  <a:gd name="T2" fmla="*/ 0 w 11"/>
                  <a:gd name="T3" fmla="*/ 2 h 17"/>
                  <a:gd name="T4" fmla="*/ 5 w 11"/>
                  <a:gd name="T5" fmla="*/ 15 h 17"/>
                  <a:gd name="T6" fmla="*/ 9 w 11"/>
                  <a:gd name="T7" fmla="*/ 10 h 17"/>
                  <a:gd name="T8" fmla="*/ 5 w 11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7">
                    <a:moveTo>
                      <a:pt x="5" y="3"/>
                    </a:moveTo>
                    <a:cubicBezTo>
                      <a:pt x="5" y="0"/>
                      <a:pt x="2" y="0"/>
                      <a:pt x="0" y="2"/>
                    </a:cubicBezTo>
                    <a:cubicBezTo>
                      <a:pt x="0" y="7"/>
                      <a:pt x="1" y="12"/>
                      <a:pt x="5" y="15"/>
                    </a:cubicBezTo>
                    <a:cubicBezTo>
                      <a:pt x="10" y="17"/>
                      <a:pt x="11" y="12"/>
                      <a:pt x="9" y="10"/>
                    </a:cubicBezTo>
                    <a:cubicBezTo>
                      <a:pt x="6" y="8"/>
                      <a:pt x="6" y="6"/>
                      <a:pt x="5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1" name="Freeform 86"/>
              <p:cNvSpPr>
                <a:spLocks/>
              </p:cNvSpPr>
              <p:nvPr userDrawn="1"/>
            </p:nvSpPr>
            <p:spPr bwMode="auto">
              <a:xfrm>
                <a:off x="-604602" y="6258270"/>
                <a:ext cx="5572" cy="11376"/>
              </a:xfrm>
              <a:custGeom>
                <a:avLst/>
                <a:gdLst>
                  <a:gd name="T0" fmla="*/ 10 w 12"/>
                  <a:gd name="T1" fmla="*/ 6 h 24"/>
                  <a:gd name="T2" fmla="*/ 5 w 12"/>
                  <a:gd name="T3" fmla="*/ 3 h 24"/>
                  <a:gd name="T4" fmla="*/ 4 w 12"/>
                  <a:gd name="T5" fmla="*/ 18 h 24"/>
                  <a:gd name="T6" fmla="*/ 11 w 12"/>
                  <a:gd name="T7" fmla="*/ 16 h 24"/>
                  <a:gd name="T8" fmla="*/ 10 w 12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4">
                    <a:moveTo>
                      <a:pt x="10" y="6"/>
                    </a:moveTo>
                    <a:cubicBezTo>
                      <a:pt x="10" y="2"/>
                      <a:pt x="7" y="0"/>
                      <a:pt x="5" y="3"/>
                    </a:cubicBezTo>
                    <a:cubicBezTo>
                      <a:pt x="2" y="7"/>
                      <a:pt x="0" y="14"/>
                      <a:pt x="4" y="18"/>
                    </a:cubicBezTo>
                    <a:cubicBezTo>
                      <a:pt x="8" y="24"/>
                      <a:pt x="12" y="19"/>
                      <a:pt x="11" y="16"/>
                    </a:cubicBezTo>
                    <a:cubicBezTo>
                      <a:pt x="9" y="12"/>
                      <a:pt x="8" y="9"/>
                      <a:pt x="1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2" name="Freeform 87"/>
              <p:cNvSpPr>
                <a:spLocks/>
              </p:cNvSpPr>
              <p:nvPr userDrawn="1"/>
            </p:nvSpPr>
            <p:spPr bwMode="auto">
              <a:xfrm>
                <a:off x="-412923" y="6133128"/>
                <a:ext cx="16716" cy="34130"/>
              </a:xfrm>
              <a:custGeom>
                <a:avLst/>
                <a:gdLst>
                  <a:gd name="T0" fmla="*/ 5 w 38"/>
                  <a:gd name="T1" fmla="*/ 6 h 74"/>
                  <a:gd name="T2" fmla="*/ 19 w 38"/>
                  <a:gd name="T3" fmla="*/ 58 h 74"/>
                  <a:gd name="T4" fmla="*/ 28 w 38"/>
                  <a:gd name="T5" fmla="*/ 74 h 74"/>
                  <a:gd name="T6" fmla="*/ 34 w 38"/>
                  <a:gd name="T7" fmla="*/ 65 h 74"/>
                  <a:gd name="T8" fmla="*/ 28 w 38"/>
                  <a:gd name="T9" fmla="*/ 62 h 74"/>
                  <a:gd name="T10" fmla="*/ 37 w 38"/>
                  <a:gd name="T11" fmla="*/ 62 h 74"/>
                  <a:gd name="T12" fmla="*/ 28 w 38"/>
                  <a:gd name="T13" fmla="*/ 55 h 74"/>
                  <a:gd name="T14" fmla="*/ 37 w 38"/>
                  <a:gd name="T15" fmla="*/ 54 h 74"/>
                  <a:gd name="T16" fmla="*/ 24 w 38"/>
                  <a:gd name="T17" fmla="*/ 47 h 74"/>
                  <a:gd name="T18" fmla="*/ 34 w 38"/>
                  <a:gd name="T19" fmla="*/ 45 h 74"/>
                  <a:gd name="T20" fmla="*/ 19 w 38"/>
                  <a:gd name="T21" fmla="*/ 36 h 74"/>
                  <a:gd name="T22" fmla="*/ 29 w 38"/>
                  <a:gd name="T23" fmla="*/ 34 h 74"/>
                  <a:gd name="T24" fmla="*/ 18 w 38"/>
                  <a:gd name="T25" fmla="*/ 27 h 74"/>
                  <a:gd name="T26" fmla="*/ 26 w 38"/>
                  <a:gd name="T27" fmla="*/ 25 h 74"/>
                  <a:gd name="T28" fmla="*/ 13 w 38"/>
                  <a:gd name="T29" fmla="*/ 18 h 74"/>
                  <a:gd name="T30" fmla="*/ 20 w 38"/>
                  <a:gd name="T31" fmla="*/ 14 h 74"/>
                  <a:gd name="T32" fmla="*/ 12 w 38"/>
                  <a:gd name="T33" fmla="*/ 12 h 74"/>
                  <a:gd name="T34" fmla="*/ 20 w 38"/>
                  <a:gd name="T35" fmla="*/ 8 h 74"/>
                  <a:gd name="T36" fmla="*/ 5 w 38"/>
                  <a:gd name="T37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" h="74">
                    <a:moveTo>
                      <a:pt x="5" y="6"/>
                    </a:moveTo>
                    <a:cubicBezTo>
                      <a:pt x="2" y="12"/>
                      <a:pt x="0" y="33"/>
                      <a:pt x="19" y="58"/>
                    </a:cubicBezTo>
                    <a:cubicBezTo>
                      <a:pt x="26" y="66"/>
                      <a:pt x="18" y="73"/>
                      <a:pt x="28" y="74"/>
                    </a:cubicBezTo>
                    <a:cubicBezTo>
                      <a:pt x="31" y="73"/>
                      <a:pt x="34" y="70"/>
                      <a:pt x="34" y="65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31" y="55"/>
                      <a:pt x="38" y="57"/>
                      <a:pt x="37" y="54"/>
                    </a:cubicBezTo>
                    <a:cubicBezTo>
                      <a:pt x="37" y="50"/>
                      <a:pt x="28" y="49"/>
                      <a:pt x="24" y="47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5" y="42"/>
                      <a:pt x="29" y="39"/>
                      <a:pt x="19" y="36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3" y="6"/>
                      <a:pt x="11" y="0"/>
                      <a:pt x="5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3" name="Freeform 88"/>
              <p:cNvSpPr>
                <a:spLocks/>
              </p:cNvSpPr>
              <p:nvPr userDrawn="1"/>
            </p:nvSpPr>
            <p:spPr bwMode="auto">
              <a:xfrm>
                <a:off x="-418495" y="6127439"/>
                <a:ext cx="8915" cy="15927"/>
              </a:xfrm>
              <a:custGeom>
                <a:avLst/>
                <a:gdLst>
                  <a:gd name="T0" fmla="*/ 5 w 22"/>
                  <a:gd name="T1" fmla="*/ 35 h 35"/>
                  <a:gd name="T2" fmla="*/ 2 w 22"/>
                  <a:gd name="T3" fmla="*/ 14 h 35"/>
                  <a:gd name="T4" fmla="*/ 14 w 22"/>
                  <a:gd name="T5" fmla="*/ 0 h 35"/>
                  <a:gd name="T6" fmla="*/ 7 w 22"/>
                  <a:gd name="T7" fmla="*/ 19 h 35"/>
                  <a:gd name="T8" fmla="*/ 5 w 22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5">
                    <a:moveTo>
                      <a:pt x="5" y="35"/>
                    </a:moveTo>
                    <a:cubicBezTo>
                      <a:pt x="1" y="27"/>
                      <a:pt x="0" y="20"/>
                      <a:pt x="2" y="14"/>
                    </a:cubicBezTo>
                    <a:cubicBezTo>
                      <a:pt x="6" y="3"/>
                      <a:pt x="11" y="0"/>
                      <a:pt x="14" y="0"/>
                    </a:cubicBezTo>
                    <a:cubicBezTo>
                      <a:pt x="22" y="8"/>
                      <a:pt x="9" y="13"/>
                      <a:pt x="7" y="19"/>
                    </a:cubicBezTo>
                    <a:cubicBezTo>
                      <a:pt x="5" y="20"/>
                      <a:pt x="5" y="25"/>
                      <a:pt x="5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4" name="Freeform 89"/>
              <p:cNvSpPr>
                <a:spLocks/>
              </p:cNvSpPr>
              <p:nvPr userDrawn="1"/>
            </p:nvSpPr>
            <p:spPr bwMode="auto">
              <a:xfrm>
                <a:off x="-419609" y="6124027"/>
                <a:ext cx="5572" cy="6826"/>
              </a:xfrm>
              <a:custGeom>
                <a:avLst/>
                <a:gdLst>
                  <a:gd name="T0" fmla="*/ 4 w 14"/>
                  <a:gd name="T1" fmla="*/ 5 h 15"/>
                  <a:gd name="T2" fmla="*/ 12 w 14"/>
                  <a:gd name="T3" fmla="*/ 1 h 15"/>
                  <a:gd name="T4" fmla="*/ 9 w 14"/>
                  <a:gd name="T5" fmla="*/ 9 h 15"/>
                  <a:gd name="T6" fmla="*/ 1 w 14"/>
                  <a:gd name="T7" fmla="*/ 14 h 15"/>
                  <a:gd name="T8" fmla="*/ 4 w 14"/>
                  <a:gd name="T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4" y="5"/>
                    </a:moveTo>
                    <a:cubicBezTo>
                      <a:pt x="8" y="2"/>
                      <a:pt x="11" y="0"/>
                      <a:pt x="12" y="1"/>
                    </a:cubicBezTo>
                    <a:cubicBezTo>
                      <a:pt x="14" y="3"/>
                      <a:pt x="12" y="6"/>
                      <a:pt x="9" y="9"/>
                    </a:cubicBezTo>
                    <a:cubicBezTo>
                      <a:pt x="6" y="12"/>
                      <a:pt x="2" y="15"/>
                      <a:pt x="1" y="14"/>
                    </a:cubicBezTo>
                    <a:cubicBezTo>
                      <a:pt x="0" y="12"/>
                      <a:pt x="1" y="9"/>
                      <a:pt x="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5" name="Oval 90"/>
              <p:cNvSpPr>
                <a:spLocks noChangeArrowheads="1"/>
              </p:cNvSpPr>
              <p:nvPr userDrawn="1"/>
            </p:nvSpPr>
            <p:spPr bwMode="auto">
              <a:xfrm>
                <a:off x="-421838" y="6143367"/>
                <a:ext cx="3343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6" name="Freeform 91"/>
              <p:cNvSpPr>
                <a:spLocks/>
              </p:cNvSpPr>
              <p:nvPr userDrawn="1"/>
            </p:nvSpPr>
            <p:spPr bwMode="auto">
              <a:xfrm>
                <a:off x="-419609" y="6149055"/>
                <a:ext cx="4458" cy="5688"/>
              </a:xfrm>
              <a:custGeom>
                <a:avLst/>
                <a:gdLst>
                  <a:gd name="T0" fmla="*/ 7 w 10"/>
                  <a:gd name="T1" fmla="*/ 2 h 13"/>
                  <a:gd name="T2" fmla="*/ 9 w 10"/>
                  <a:gd name="T3" fmla="*/ 8 h 13"/>
                  <a:gd name="T4" fmla="*/ 3 w 10"/>
                  <a:gd name="T5" fmla="*/ 12 h 13"/>
                  <a:gd name="T6" fmla="*/ 2 w 10"/>
                  <a:gd name="T7" fmla="*/ 5 h 13"/>
                  <a:gd name="T8" fmla="*/ 7 w 10"/>
                  <a:gd name="T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7" y="2"/>
                    </a:moveTo>
                    <a:cubicBezTo>
                      <a:pt x="10" y="2"/>
                      <a:pt x="10" y="5"/>
                      <a:pt x="9" y="8"/>
                    </a:cubicBezTo>
                    <a:cubicBezTo>
                      <a:pt x="7" y="12"/>
                      <a:pt x="5" y="13"/>
                      <a:pt x="3" y="12"/>
                    </a:cubicBezTo>
                    <a:cubicBezTo>
                      <a:pt x="1" y="12"/>
                      <a:pt x="0" y="8"/>
                      <a:pt x="2" y="5"/>
                    </a:cubicBezTo>
                    <a:cubicBezTo>
                      <a:pt x="3" y="2"/>
                      <a:pt x="6" y="0"/>
                      <a:pt x="7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7" name="Freeform 92"/>
              <p:cNvSpPr>
                <a:spLocks/>
              </p:cNvSpPr>
              <p:nvPr userDrawn="1"/>
            </p:nvSpPr>
            <p:spPr bwMode="auto">
              <a:xfrm>
                <a:off x="-417380" y="6154743"/>
                <a:ext cx="6687" cy="6826"/>
              </a:xfrm>
              <a:custGeom>
                <a:avLst/>
                <a:gdLst>
                  <a:gd name="T0" fmla="*/ 12 w 16"/>
                  <a:gd name="T1" fmla="*/ 2 h 15"/>
                  <a:gd name="T2" fmla="*/ 13 w 16"/>
                  <a:gd name="T3" fmla="*/ 10 h 15"/>
                  <a:gd name="T4" fmla="*/ 4 w 16"/>
                  <a:gd name="T5" fmla="*/ 14 h 15"/>
                  <a:gd name="T6" fmla="*/ 2 w 16"/>
                  <a:gd name="T7" fmla="*/ 6 h 15"/>
                  <a:gd name="T8" fmla="*/ 12 w 16"/>
                  <a:gd name="T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12" y="2"/>
                    </a:moveTo>
                    <a:cubicBezTo>
                      <a:pt x="15" y="3"/>
                      <a:pt x="16" y="6"/>
                      <a:pt x="13" y="10"/>
                    </a:cubicBezTo>
                    <a:cubicBezTo>
                      <a:pt x="11" y="13"/>
                      <a:pt x="7" y="15"/>
                      <a:pt x="4" y="14"/>
                    </a:cubicBezTo>
                    <a:cubicBezTo>
                      <a:pt x="1" y="13"/>
                      <a:pt x="0" y="9"/>
                      <a:pt x="2" y="6"/>
                    </a:cubicBezTo>
                    <a:cubicBezTo>
                      <a:pt x="4" y="3"/>
                      <a:pt x="8" y="0"/>
                      <a:pt x="1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8" name="Freeform 93"/>
              <p:cNvSpPr>
                <a:spLocks/>
              </p:cNvSpPr>
              <p:nvPr userDrawn="1"/>
            </p:nvSpPr>
            <p:spPr bwMode="auto">
              <a:xfrm>
                <a:off x="-412923" y="6160431"/>
                <a:ext cx="5572" cy="4551"/>
              </a:xfrm>
              <a:custGeom>
                <a:avLst/>
                <a:gdLst>
                  <a:gd name="T0" fmla="*/ 11 w 13"/>
                  <a:gd name="T1" fmla="*/ 3 h 10"/>
                  <a:gd name="T2" fmla="*/ 9 w 13"/>
                  <a:gd name="T3" fmla="*/ 9 h 10"/>
                  <a:gd name="T4" fmla="*/ 1 w 13"/>
                  <a:gd name="T5" fmla="*/ 7 h 10"/>
                  <a:gd name="T6" fmla="*/ 3 w 13"/>
                  <a:gd name="T7" fmla="*/ 2 h 10"/>
                  <a:gd name="T8" fmla="*/ 11 w 13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11" y="3"/>
                    </a:moveTo>
                    <a:cubicBezTo>
                      <a:pt x="13" y="5"/>
                      <a:pt x="12" y="8"/>
                      <a:pt x="9" y="9"/>
                    </a:cubicBezTo>
                    <a:cubicBezTo>
                      <a:pt x="6" y="10"/>
                      <a:pt x="3" y="10"/>
                      <a:pt x="1" y="7"/>
                    </a:cubicBezTo>
                    <a:cubicBezTo>
                      <a:pt x="0" y="5"/>
                      <a:pt x="0" y="3"/>
                      <a:pt x="3" y="2"/>
                    </a:cubicBezTo>
                    <a:cubicBezTo>
                      <a:pt x="6" y="0"/>
                      <a:pt x="9" y="1"/>
                      <a:pt x="11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9" name="Freeform 94"/>
              <p:cNvSpPr>
                <a:spLocks/>
              </p:cNvSpPr>
              <p:nvPr userDrawn="1"/>
            </p:nvSpPr>
            <p:spPr bwMode="auto">
              <a:xfrm>
                <a:off x="-401778" y="6154743"/>
                <a:ext cx="40119" cy="50057"/>
              </a:xfrm>
              <a:custGeom>
                <a:avLst/>
                <a:gdLst>
                  <a:gd name="T0" fmla="*/ 30 w 89"/>
                  <a:gd name="T1" fmla="*/ 22 h 110"/>
                  <a:gd name="T2" fmla="*/ 28 w 89"/>
                  <a:gd name="T3" fmla="*/ 17 h 110"/>
                  <a:gd name="T4" fmla="*/ 21 w 89"/>
                  <a:gd name="T5" fmla="*/ 13 h 110"/>
                  <a:gd name="T6" fmla="*/ 28 w 89"/>
                  <a:gd name="T7" fmla="*/ 0 h 110"/>
                  <a:gd name="T8" fmla="*/ 34 w 89"/>
                  <a:gd name="T9" fmla="*/ 5 h 110"/>
                  <a:gd name="T10" fmla="*/ 31 w 89"/>
                  <a:gd name="T11" fmla="*/ 7 h 110"/>
                  <a:gd name="T12" fmla="*/ 42 w 89"/>
                  <a:gd name="T13" fmla="*/ 14 h 110"/>
                  <a:gd name="T14" fmla="*/ 36 w 89"/>
                  <a:gd name="T15" fmla="*/ 17 h 110"/>
                  <a:gd name="T16" fmla="*/ 37 w 89"/>
                  <a:gd name="T17" fmla="*/ 29 h 110"/>
                  <a:gd name="T18" fmla="*/ 31 w 89"/>
                  <a:gd name="T19" fmla="*/ 40 h 110"/>
                  <a:gd name="T20" fmla="*/ 41 w 89"/>
                  <a:gd name="T21" fmla="*/ 42 h 110"/>
                  <a:gd name="T22" fmla="*/ 63 w 89"/>
                  <a:gd name="T23" fmla="*/ 49 h 110"/>
                  <a:gd name="T24" fmla="*/ 55 w 89"/>
                  <a:gd name="T25" fmla="*/ 46 h 110"/>
                  <a:gd name="T26" fmla="*/ 67 w 89"/>
                  <a:gd name="T27" fmla="*/ 60 h 110"/>
                  <a:gd name="T28" fmla="*/ 60 w 89"/>
                  <a:gd name="T29" fmla="*/ 60 h 110"/>
                  <a:gd name="T30" fmla="*/ 77 w 89"/>
                  <a:gd name="T31" fmla="*/ 81 h 110"/>
                  <a:gd name="T32" fmla="*/ 60 w 89"/>
                  <a:gd name="T33" fmla="*/ 70 h 110"/>
                  <a:gd name="T34" fmla="*/ 89 w 89"/>
                  <a:gd name="T35" fmla="*/ 95 h 110"/>
                  <a:gd name="T36" fmla="*/ 58 w 89"/>
                  <a:gd name="T37" fmla="*/ 77 h 110"/>
                  <a:gd name="T38" fmla="*/ 73 w 89"/>
                  <a:gd name="T39" fmla="*/ 110 h 110"/>
                  <a:gd name="T40" fmla="*/ 48 w 89"/>
                  <a:gd name="T41" fmla="*/ 74 h 110"/>
                  <a:gd name="T42" fmla="*/ 54 w 89"/>
                  <a:gd name="T43" fmla="*/ 105 h 110"/>
                  <a:gd name="T44" fmla="*/ 44 w 89"/>
                  <a:gd name="T45" fmla="*/ 68 h 110"/>
                  <a:gd name="T46" fmla="*/ 53 w 89"/>
                  <a:gd name="T47" fmla="*/ 54 h 110"/>
                  <a:gd name="T48" fmla="*/ 47 w 89"/>
                  <a:gd name="T49" fmla="*/ 54 h 110"/>
                  <a:gd name="T50" fmla="*/ 25 w 89"/>
                  <a:gd name="T51" fmla="*/ 55 h 110"/>
                  <a:gd name="T52" fmla="*/ 36 w 89"/>
                  <a:gd name="T53" fmla="*/ 66 h 110"/>
                  <a:gd name="T54" fmla="*/ 35 w 89"/>
                  <a:gd name="T55" fmla="*/ 75 h 110"/>
                  <a:gd name="T56" fmla="*/ 40 w 89"/>
                  <a:gd name="T57" fmla="*/ 67 h 110"/>
                  <a:gd name="T58" fmla="*/ 42 w 89"/>
                  <a:gd name="T59" fmla="*/ 93 h 110"/>
                  <a:gd name="T60" fmla="*/ 38 w 89"/>
                  <a:gd name="T61" fmla="*/ 92 h 110"/>
                  <a:gd name="T62" fmla="*/ 36 w 89"/>
                  <a:gd name="T63" fmla="*/ 79 h 110"/>
                  <a:gd name="T64" fmla="*/ 31 w 89"/>
                  <a:gd name="T65" fmla="*/ 92 h 110"/>
                  <a:gd name="T66" fmla="*/ 29 w 89"/>
                  <a:gd name="T67" fmla="*/ 68 h 110"/>
                  <a:gd name="T68" fmla="*/ 22 w 89"/>
                  <a:gd name="T69" fmla="*/ 76 h 110"/>
                  <a:gd name="T70" fmla="*/ 20 w 89"/>
                  <a:gd name="T71" fmla="*/ 63 h 110"/>
                  <a:gd name="T72" fmla="*/ 14 w 89"/>
                  <a:gd name="T73" fmla="*/ 68 h 110"/>
                  <a:gd name="T74" fmla="*/ 14 w 89"/>
                  <a:gd name="T75" fmla="*/ 51 h 110"/>
                  <a:gd name="T76" fmla="*/ 0 w 89"/>
                  <a:gd name="T77" fmla="*/ 44 h 110"/>
                  <a:gd name="T78" fmla="*/ 17 w 89"/>
                  <a:gd name="T79" fmla="*/ 42 h 110"/>
                  <a:gd name="T80" fmla="*/ 30 w 89"/>
                  <a:gd name="T81" fmla="*/ 2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9" h="110">
                    <a:moveTo>
                      <a:pt x="30" y="22"/>
                    </a:moveTo>
                    <a:cubicBezTo>
                      <a:pt x="31" y="20"/>
                      <a:pt x="31" y="17"/>
                      <a:pt x="28" y="17"/>
                    </a:cubicBezTo>
                    <a:cubicBezTo>
                      <a:pt x="25" y="16"/>
                      <a:pt x="23" y="16"/>
                      <a:pt x="21" y="13"/>
                    </a:cubicBezTo>
                    <a:cubicBezTo>
                      <a:pt x="19" y="6"/>
                      <a:pt x="22" y="2"/>
                      <a:pt x="28" y="0"/>
                    </a:cubicBezTo>
                    <a:cubicBezTo>
                      <a:pt x="33" y="0"/>
                      <a:pt x="35" y="2"/>
                      <a:pt x="34" y="5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6" y="9"/>
                      <a:pt x="40" y="11"/>
                      <a:pt x="42" y="14"/>
                    </a:cubicBezTo>
                    <a:cubicBezTo>
                      <a:pt x="39" y="14"/>
                      <a:pt x="37" y="15"/>
                      <a:pt x="36" y="17"/>
                    </a:cubicBezTo>
                    <a:cubicBezTo>
                      <a:pt x="47" y="15"/>
                      <a:pt x="46" y="32"/>
                      <a:pt x="37" y="29"/>
                    </a:cubicBezTo>
                    <a:cubicBezTo>
                      <a:pt x="31" y="27"/>
                      <a:pt x="28" y="30"/>
                      <a:pt x="31" y="40"/>
                    </a:cubicBezTo>
                    <a:cubicBezTo>
                      <a:pt x="33" y="52"/>
                      <a:pt x="42" y="55"/>
                      <a:pt x="41" y="42"/>
                    </a:cubicBezTo>
                    <a:cubicBezTo>
                      <a:pt x="40" y="36"/>
                      <a:pt x="61" y="35"/>
                      <a:pt x="63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7" y="55"/>
                      <a:pt x="65" y="51"/>
                      <a:pt x="67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8" y="66"/>
                      <a:pt x="74" y="73"/>
                      <a:pt x="77" y="81"/>
                    </a:cubicBezTo>
                    <a:cubicBezTo>
                      <a:pt x="68" y="79"/>
                      <a:pt x="68" y="70"/>
                      <a:pt x="60" y="70"/>
                    </a:cubicBezTo>
                    <a:cubicBezTo>
                      <a:pt x="70" y="84"/>
                      <a:pt x="83" y="81"/>
                      <a:pt x="89" y="95"/>
                    </a:cubicBezTo>
                    <a:cubicBezTo>
                      <a:pt x="80" y="95"/>
                      <a:pt x="70" y="88"/>
                      <a:pt x="58" y="77"/>
                    </a:cubicBezTo>
                    <a:cubicBezTo>
                      <a:pt x="68" y="92"/>
                      <a:pt x="75" y="104"/>
                      <a:pt x="73" y="110"/>
                    </a:cubicBezTo>
                    <a:cubicBezTo>
                      <a:pt x="57" y="103"/>
                      <a:pt x="54" y="81"/>
                      <a:pt x="48" y="74"/>
                    </a:cubicBezTo>
                    <a:cubicBezTo>
                      <a:pt x="48" y="86"/>
                      <a:pt x="57" y="92"/>
                      <a:pt x="54" y="105"/>
                    </a:cubicBezTo>
                    <a:cubicBezTo>
                      <a:pt x="47" y="98"/>
                      <a:pt x="44" y="86"/>
                      <a:pt x="44" y="68"/>
                    </a:cubicBezTo>
                    <a:cubicBezTo>
                      <a:pt x="51" y="69"/>
                      <a:pt x="53" y="65"/>
                      <a:pt x="53" y="54"/>
                    </a:cubicBezTo>
                    <a:cubicBezTo>
                      <a:pt x="52" y="43"/>
                      <a:pt x="46" y="44"/>
                      <a:pt x="47" y="54"/>
                    </a:cubicBezTo>
                    <a:cubicBezTo>
                      <a:pt x="47" y="62"/>
                      <a:pt x="42" y="65"/>
                      <a:pt x="25" y="55"/>
                    </a:cubicBezTo>
                    <a:cubicBezTo>
                      <a:pt x="23" y="57"/>
                      <a:pt x="27" y="60"/>
                      <a:pt x="36" y="66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1" y="100"/>
                      <a:pt x="39" y="99"/>
                      <a:pt x="38" y="92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88"/>
                      <a:pt x="35" y="92"/>
                      <a:pt x="31" y="92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0" y="54"/>
                      <a:pt x="5" y="52"/>
                      <a:pt x="0" y="44"/>
                    </a:cubicBezTo>
                    <a:cubicBezTo>
                      <a:pt x="7" y="46"/>
                      <a:pt x="11" y="45"/>
                      <a:pt x="17" y="42"/>
                    </a:cubicBezTo>
                    <a:cubicBezTo>
                      <a:pt x="14" y="30"/>
                      <a:pt x="19" y="23"/>
                      <a:pt x="30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0" name="Freeform 95"/>
              <p:cNvSpPr>
                <a:spLocks/>
              </p:cNvSpPr>
              <p:nvPr userDrawn="1"/>
            </p:nvSpPr>
            <p:spPr bwMode="auto">
              <a:xfrm>
                <a:off x="-456385" y="6191149"/>
                <a:ext cx="4458" cy="7964"/>
              </a:xfrm>
              <a:custGeom>
                <a:avLst/>
                <a:gdLst>
                  <a:gd name="T0" fmla="*/ 8 w 10"/>
                  <a:gd name="T1" fmla="*/ 18 h 18"/>
                  <a:gd name="T2" fmla="*/ 4 w 10"/>
                  <a:gd name="T3" fmla="*/ 4 h 18"/>
                  <a:gd name="T4" fmla="*/ 1 w 10"/>
                  <a:gd name="T5" fmla="*/ 4 h 18"/>
                  <a:gd name="T6" fmla="*/ 8 w 1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8">
                    <a:moveTo>
                      <a:pt x="8" y="18"/>
                    </a:moveTo>
                    <a:cubicBezTo>
                      <a:pt x="9" y="13"/>
                      <a:pt x="10" y="11"/>
                      <a:pt x="4" y="4"/>
                    </a:cubicBezTo>
                    <a:cubicBezTo>
                      <a:pt x="2" y="1"/>
                      <a:pt x="0" y="0"/>
                      <a:pt x="1" y="4"/>
                    </a:cubicBezTo>
                    <a:cubicBezTo>
                      <a:pt x="2" y="8"/>
                      <a:pt x="7" y="13"/>
                      <a:pt x="8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1" name="Freeform 96"/>
              <p:cNvSpPr>
                <a:spLocks/>
              </p:cNvSpPr>
              <p:nvPr userDrawn="1"/>
            </p:nvSpPr>
            <p:spPr bwMode="auto">
              <a:xfrm>
                <a:off x="-457499" y="6182047"/>
                <a:ext cx="6687" cy="11376"/>
              </a:xfrm>
              <a:custGeom>
                <a:avLst/>
                <a:gdLst>
                  <a:gd name="T0" fmla="*/ 0 w 17"/>
                  <a:gd name="T1" fmla="*/ 0 h 24"/>
                  <a:gd name="T2" fmla="*/ 16 w 17"/>
                  <a:gd name="T3" fmla="*/ 16 h 24"/>
                  <a:gd name="T4" fmla="*/ 14 w 17"/>
                  <a:gd name="T5" fmla="*/ 20 h 24"/>
                  <a:gd name="T6" fmla="*/ 0 w 17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cubicBezTo>
                      <a:pt x="8" y="4"/>
                      <a:pt x="12" y="5"/>
                      <a:pt x="16" y="16"/>
                    </a:cubicBezTo>
                    <a:cubicBezTo>
                      <a:pt x="17" y="21"/>
                      <a:pt x="17" y="24"/>
                      <a:pt x="14" y="20"/>
                    </a:cubicBezTo>
                    <a:cubicBezTo>
                      <a:pt x="9" y="15"/>
                      <a:pt x="6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2" name="Freeform 97"/>
              <p:cNvSpPr>
                <a:spLocks/>
              </p:cNvSpPr>
              <p:nvPr userDrawn="1"/>
            </p:nvSpPr>
            <p:spPr bwMode="auto">
              <a:xfrm>
                <a:off x="-457499" y="6170670"/>
                <a:ext cx="8915" cy="17065"/>
              </a:xfrm>
              <a:custGeom>
                <a:avLst/>
                <a:gdLst>
                  <a:gd name="T0" fmla="*/ 0 w 21"/>
                  <a:gd name="T1" fmla="*/ 0 h 36"/>
                  <a:gd name="T2" fmla="*/ 20 w 21"/>
                  <a:gd name="T3" fmla="*/ 26 h 36"/>
                  <a:gd name="T4" fmla="*/ 16 w 21"/>
                  <a:gd name="T5" fmla="*/ 31 h 36"/>
                  <a:gd name="T6" fmla="*/ 0 w 21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6">
                    <a:moveTo>
                      <a:pt x="0" y="0"/>
                    </a:moveTo>
                    <a:cubicBezTo>
                      <a:pt x="11" y="7"/>
                      <a:pt x="15" y="8"/>
                      <a:pt x="20" y="26"/>
                    </a:cubicBezTo>
                    <a:cubicBezTo>
                      <a:pt x="21" y="32"/>
                      <a:pt x="20" y="36"/>
                      <a:pt x="16" y="31"/>
                    </a:cubicBezTo>
                    <a:cubicBezTo>
                      <a:pt x="10" y="22"/>
                      <a:pt x="8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3" name="Freeform 98"/>
              <p:cNvSpPr>
                <a:spLocks/>
              </p:cNvSpPr>
              <p:nvPr userDrawn="1"/>
            </p:nvSpPr>
            <p:spPr bwMode="auto">
              <a:xfrm>
                <a:off x="-455270" y="6162707"/>
                <a:ext cx="8915" cy="19340"/>
              </a:xfrm>
              <a:custGeom>
                <a:avLst/>
                <a:gdLst>
                  <a:gd name="T0" fmla="*/ 0 w 21"/>
                  <a:gd name="T1" fmla="*/ 0 h 42"/>
                  <a:gd name="T2" fmla="*/ 21 w 21"/>
                  <a:gd name="T3" fmla="*/ 31 h 42"/>
                  <a:gd name="T4" fmla="*/ 16 w 21"/>
                  <a:gd name="T5" fmla="*/ 36 h 42"/>
                  <a:gd name="T6" fmla="*/ 0 w 21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42">
                    <a:moveTo>
                      <a:pt x="0" y="0"/>
                    </a:moveTo>
                    <a:cubicBezTo>
                      <a:pt x="12" y="4"/>
                      <a:pt x="21" y="18"/>
                      <a:pt x="21" y="31"/>
                    </a:cubicBezTo>
                    <a:cubicBezTo>
                      <a:pt x="21" y="37"/>
                      <a:pt x="18" y="42"/>
                      <a:pt x="16" y="36"/>
                    </a:cubicBezTo>
                    <a:cubicBezTo>
                      <a:pt x="13" y="27"/>
                      <a:pt x="9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4" name="Freeform 99"/>
              <p:cNvSpPr>
                <a:spLocks/>
              </p:cNvSpPr>
              <p:nvPr userDrawn="1"/>
            </p:nvSpPr>
            <p:spPr bwMode="auto">
              <a:xfrm>
                <a:off x="-453042" y="6159294"/>
                <a:ext cx="10030" cy="13652"/>
              </a:xfrm>
              <a:custGeom>
                <a:avLst/>
                <a:gdLst>
                  <a:gd name="T0" fmla="*/ 0 w 22"/>
                  <a:gd name="T1" fmla="*/ 0 h 32"/>
                  <a:gd name="T2" fmla="*/ 21 w 22"/>
                  <a:gd name="T3" fmla="*/ 23 h 32"/>
                  <a:gd name="T4" fmla="*/ 17 w 22"/>
                  <a:gd name="T5" fmla="*/ 27 h 32"/>
                  <a:gd name="T6" fmla="*/ 0 w 22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32">
                    <a:moveTo>
                      <a:pt x="0" y="0"/>
                    </a:moveTo>
                    <a:cubicBezTo>
                      <a:pt x="11" y="5"/>
                      <a:pt x="18" y="12"/>
                      <a:pt x="21" y="23"/>
                    </a:cubicBezTo>
                    <a:cubicBezTo>
                      <a:pt x="22" y="29"/>
                      <a:pt x="21" y="32"/>
                      <a:pt x="17" y="27"/>
                    </a:cubicBezTo>
                    <a:cubicBezTo>
                      <a:pt x="14" y="18"/>
                      <a:pt x="8" y="9"/>
                      <a:pt x="0" y="0"/>
                    </a:cubicBez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5" name="Freeform 100"/>
              <p:cNvSpPr>
                <a:spLocks/>
              </p:cNvSpPr>
              <p:nvPr userDrawn="1"/>
            </p:nvSpPr>
            <p:spPr bwMode="auto">
              <a:xfrm>
                <a:off x="-420723" y="6291262"/>
                <a:ext cx="12259" cy="6826"/>
              </a:xfrm>
              <a:custGeom>
                <a:avLst/>
                <a:gdLst>
                  <a:gd name="T0" fmla="*/ 0 w 28"/>
                  <a:gd name="T1" fmla="*/ 12 h 16"/>
                  <a:gd name="T2" fmla="*/ 23 w 28"/>
                  <a:gd name="T3" fmla="*/ 5 h 16"/>
                  <a:gd name="T4" fmla="*/ 27 w 28"/>
                  <a:gd name="T5" fmla="*/ 16 h 16"/>
                  <a:gd name="T6" fmla="*/ 18 w 28"/>
                  <a:gd name="T7" fmla="*/ 13 h 16"/>
                  <a:gd name="T8" fmla="*/ 0 w 28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0" y="12"/>
                    </a:moveTo>
                    <a:cubicBezTo>
                      <a:pt x="2" y="6"/>
                      <a:pt x="12" y="0"/>
                      <a:pt x="23" y="5"/>
                    </a:cubicBezTo>
                    <a:cubicBezTo>
                      <a:pt x="28" y="6"/>
                      <a:pt x="27" y="12"/>
                      <a:pt x="27" y="16"/>
                    </a:cubicBezTo>
                    <a:cubicBezTo>
                      <a:pt x="24" y="13"/>
                      <a:pt x="21" y="10"/>
                      <a:pt x="18" y="13"/>
                    </a:cubicBezTo>
                    <a:cubicBezTo>
                      <a:pt x="9" y="6"/>
                      <a:pt x="6" y="10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6" name="Oval 101"/>
              <p:cNvSpPr>
                <a:spLocks noChangeArrowheads="1"/>
              </p:cNvSpPr>
              <p:nvPr userDrawn="1"/>
            </p:nvSpPr>
            <p:spPr bwMode="auto">
              <a:xfrm>
                <a:off x="-437440" y="6298088"/>
                <a:ext cx="4458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7" name="Freeform 102"/>
              <p:cNvSpPr>
                <a:spLocks/>
              </p:cNvSpPr>
              <p:nvPr userDrawn="1"/>
            </p:nvSpPr>
            <p:spPr bwMode="auto">
              <a:xfrm>
                <a:off x="-445241" y="6298088"/>
                <a:ext cx="2229" cy="4551"/>
              </a:xfrm>
              <a:custGeom>
                <a:avLst/>
                <a:gdLst>
                  <a:gd name="T0" fmla="*/ 1 w 6"/>
                  <a:gd name="T1" fmla="*/ 0 h 12"/>
                  <a:gd name="T2" fmla="*/ 5 w 6"/>
                  <a:gd name="T3" fmla="*/ 5 h 12"/>
                  <a:gd name="T4" fmla="*/ 5 w 6"/>
                  <a:gd name="T5" fmla="*/ 12 h 12"/>
                  <a:gd name="T6" fmla="*/ 1 w 6"/>
                  <a:gd name="T7" fmla="*/ 7 h 12"/>
                  <a:gd name="T8" fmla="*/ 1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1" y="0"/>
                    </a:moveTo>
                    <a:cubicBezTo>
                      <a:pt x="2" y="0"/>
                      <a:pt x="4" y="2"/>
                      <a:pt x="5" y="5"/>
                    </a:cubicBezTo>
                    <a:cubicBezTo>
                      <a:pt x="6" y="8"/>
                      <a:pt x="6" y="12"/>
                      <a:pt x="5" y="12"/>
                    </a:cubicBezTo>
                    <a:cubicBezTo>
                      <a:pt x="4" y="12"/>
                      <a:pt x="2" y="10"/>
                      <a:pt x="1" y="7"/>
                    </a:cubicBezTo>
                    <a:cubicBezTo>
                      <a:pt x="0" y="4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8" name="Freeform 103"/>
              <p:cNvSpPr>
                <a:spLocks/>
              </p:cNvSpPr>
              <p:nvPr userDrawn="1"/>
            </p:nvSpPr>
            <p:spPr bwMode="auto">
              <a:xfrm>
                <a:off x="-441897" y="6296950"/>
                <a:ext cx="2229" cy="3413"/>
              </a:xfrm>
              <a:custGeom>
                <a:avLst/>
                <a:gdLst>
                  <a:gd name="T0" fmla="*/ 2 w 5"/>
                  <a:gd name="T1" fmla="*/ 0 h 8"/>
                  <a:gd name="T2" fmla="*/ 4 w 5"/>
                  <a:gd name="T3" fmla="*/ 4 h 8"/>
                  <a:gd name="T4" fmla="*/ 3 w 5"/>
                  <a:gd name="T5" fmla="*/ 8 h 8"/>
                  <a:gd name="T6" fmla="*/ 1 w 5"/>
                  <a:gd name="T7" fmla="*/ 5 h 8"/>
                  <a:gd name="T8" fmla="*/ 2 w 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cubicBezTo>
                      <a:pt x="2" y="0"/>
                      <a:pt x="3" y="1"/>
                      <a:pt x="4" y="4"/>
                    </a:cubicBezTo>
                    <a:cubicBezTo>
                      <a:pt x="5" y="6"/>
                      <a:pt x="5" y="8"/>
                      <a:pt x="3" y="8"/>
                    </a:cubicBezTo>
                    <a:cubicBezTo>
                      <a:pt x="3" y="8"/>
                      <a:pt x="2" y="7"/>
                      <a:pt x="1" y="5"/>
                    </a:cubicBezTo>
                    <a:cubicBezTo>
                      <a:pt x="0" y="3"/>
                      <a:pt x="0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9" name="Freeform 104"/>
              <p:cNvSpPr>
                <a:spLocks/>
              </p:cNvSpPr>
              <p:nvPr userDrawn="1"/>
            </p:nvSpPr>
            <p:spPr bwMode="auto">
              <a:xfrm>
                <a:off x="-449698" y="6246893"/>
                <a:ext cx="11144" cy="17065"/>
              </a:xfrm>
              <a:custGeom>
                <a:avLst/>
                <a:gdLst>
                  <a:gd name="T0" fmla="*/ 19 w 24"/>
                  <a:gd name="T1" fmla="*/ 32 h 38"/>
                  <a:gd name="T2" fmla="*/ 18 w 24"/>
                  <a:gd name="T3" fmla="*/ 34 h 38"/>
                  <a:gd name="T4" fmla="*/ 13 w 24"/>
                  <a:gd name="T5" fmla="*/ 37 h 38"/>
                  <a:gd name="T6" fmla="*/ 14 w 24"/>
                  <a:gd name="T7" fmla="*/ 31 h 38"/>
                  <a:gd name="T8" fmla="*/ 16 w 24"/>
                  <a:gd name="T9" fmla="*/ 28 h 38"/>
                  <a:gd name="T10" fmla="*/ 15 w 24"/>
                  <a:gd name="T11" fmla="*/ 26 h 38"/>
                  <a:gd name="T12" fmla="*/ 14 w 24"/>
                  <a:gd name="T13" fmla="*/ 28 h 38"/>
                  <a:gd name="T14" fmla="*/ 7 w 24"/>
                  <a:gd name="T15" fmla="*/ 32 h 38"/>
                  <a:gd name="T16" fmla="*/ 9 w 24"/>
                  <a:gd name="T17" fmla="*/ 24 h 38"/>
                  <a:gd name="T18" fmla="*/ 11 w 24"/>
                  <a:gd name="T19" fmla="*/ 22 h 38"/>
                  <a:gd name="T20" fmla="*/ 10 w 24"/>
                  <a:gd name="T21" fmla="*/ 21 h 38"/>
                  <a:gd name="T22" fmla="*/ 3 w 24"/>
                  <a:gd name="T23" fmla="*/ 24 h 38"/>
                  <a:gd name="T24" fmla="*/ 5 w 24"/>
                  <a:gd name="T25" fmla="*/ 17 h 38"/>
                  <a:gd name="T26" fmla="*/ 6 w 24"/>
                  <a:gd name="T27" fmla="*/ 16 h 38"/>
                  <a:gd name="T28" fmla="*/ 5 w 24"/>
                  <a:gd name="T29" fmla="*/ 13 h 38"/>
                  <a:gd name="T30" fmla="*/ 0 w 24"/>
                  <a:gd name="T31" fmla="*/ 15 h 38"/>
                  <a:gd name="T32" fmla="*/ 2 w 24"/>
                  <a:gd name="T33" fmla="*/ 9 h 38"/>
                  <a:gd name="T34" fmla="*/ 2 w 24"/>
                  <a:gd name="T35" fmla="*/ 3 h 38"/>
                  <a:gd name="T36" fmla="*/ 11 w 24"/>
                  <a:gd name="T37" fmla="*/ 12 h 38"/>
                  <a:gd name="T38" fmla="*/ 13 w 24"/>
                  <a:gd name="T39" fmla="*/ 19 h 38"/>
                  <a:gd name="T40" fmla="*/ 19 w 24"/>
                  <a:gd name="T41" fmla="*/ 24 h 38"/>
                  <a:gd name="T42" fmla="*/ 22 w 24"/>
                  <a:gd name="T43" fmla="*/ 37 h 38"/>
                  <a:gd name="T44" fmla="*/ 19 w 24"/>
                  <a:gd name="T45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38">
                    <a:moveTo>
                      <a:pt x="19" y="32"/>
                    </a:moveTo>
                    <a:cubicBezTo>
                      <a:pt x="19" y="32"/>
                      <a:pt x="18" y="33"/>
                      <a:pt x="18" y="34"/>
                    </a:cubicBezTo>
                    <a:cubicBezTo>
                      <a:pt x="16" y="36"/>
                      <a:pt x="13" y="38"/>
                      <a:pt x="13" y="37"/>
                    </a:cubicBezTo>
                    <a:cubicBezTo>
                      <a:pt x="11" y="36"/>
                      <a:pt x="12" y="33"/>
                      <a:pt x="14" y="31"/>
                    </a:cubicBezTo>
                    <a:cubicBezTo>
                      <a:pt x="15" y="29"/>
                      <a:pt x="16" y="29"/>
                      <a:pt x="16" y="28"/>
                    </a:cubicBezTo>
                    <a:cubicBezTo>
                      <a:pt x="16" y="27"/>
                      <a:pt x="16" y="27"/>
                      <a:pt x="15" y="26"/>
                    </a:cubicBezTo>
                    <a:cubicBezTo>
                      <a:pt x="14" y="27"/>
                      <a:pt x="14" y="27"/>
                      <a:pt x="14" y="28"/>
                    </a:cubicBezTo>
                    <a:cubicBezTo>
                      <a:pt x="11" y="31"/>
                      <a:pt x="8" y="33"/>
                      <a:pt x="7" y="32"/>
                    </a:cubicBezTo>
                    <a:cubicBezTo>
                      <a:pt x="6" y="31"/>
                      <a:pt x="6" y="27"/>
                      <a:pt x="9" y="24"/>
                    </a:cubicBezTo>
                    <a:cubicBezTo>
                      <a:pt x="10" y="23"/>
                      <a:pt x="11" y="23"/>
                      <a:pt x="11" y="22"/>
                    </a:cubicBezTo>
                    <a:cubicBezTo>
                      <a:pt x="11" y="21"/>
                      <a:pt x="11" y="21"/>
                      <a:pt x="10" y="21"/>
                    </a:cubicBezTo>
                    <a:cubicBezTo>
                      <a:pt x="8" y="24"/>
                      <a:pt x="5" y="25"/>
                      <a:pt x="3" y="24"/>
                    </a:cubicBezTo>
                    <a:cubicBezTo>
                      <a:pt x="2" y="23"/>
                      <a:pt x="3" y="20"/>
                      <a:pt x="5" y="17"/>
                    </a:cubicBezTo>
                    <a:cubicBezTo>
                      <a:pt x="5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5" y="13"/>
                    </a:cubicBezTo>
                    <a:cubicBezTo>
                      <a:pt x="3" y="15"/>
                      <a:pt x="2" y="15"/>
                      <a:pt x="0" y="15"/>
                    </a:cubicBezTo>
                    <a:cubicBezTo>
                      <a:pt x="0" y="14"/>
                      <a:pt x="0" y="11"/>
                      <a:pt x="2" y="9"/>
                    </a:cubicBezTo>
                    <a:cubicBezTo>
                      <a:pt x="1" y="7"/>
                      <a:pt x="0" y="4"/>
                      <a:pt x="2" y="3"/>
                    </a:cubicBezTo>
                    <a:cubicBezTo>
                      <a:pt x="6" y="0"/>
                      <a:pt x="8" y="4"/>
                      <a:pt x="11" y="12"/>
                    </a:cubicBezTo>
                    <a:cubicBezTo>
                      <a:pt x="13" y="15"/>
                      <a:pt x="11" y="17"/>
                      <a:pt x="13" y="19"/>
                    </a:cubicBezTo>
                    <a:cubicBezTo>
                      <a:pt x="14" y="21"/>
                      <a:pt x="18" y="23"/>
                      <a:pt x="19" y="24"/>
                    </a:cubicBezTo>
                    <a:cubicBezTo>
                      <a:pt x="24" y="31"/>
                      <a:pt x="23" y="37"/>
                      <a:pt x="22" y="37"/>
                    </a:cubicBezTo>
                    <a:cubicBezTo>
                      <a:pt x="21" y="38"/>
                      <a:pt x="22" y="37"/>
                      <a:pt x="19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0" name="Freeform 105"/>
              <p:cNvSpPr>
                <a:spLocks/>
              </p:cNvSpPr>
              <p:nvPr userDrawn="1"/>
            </p:nvSpPr>
            <p:spPr bwMode="auto">
              <a:xfrm>
                <a:off x="-446355" y="6263958"/>
                <a:ext cx="6687" cy="6826"/>
              </a:xfrm>
              <a:custGeom>
                <a:avLst/>
                <a:gdLst>
                  <a:gd name="T0" fmla="*/ 11 w 13"/>
                  <a:gd name="T1" fmla="*/ 1 h 15"/>
                  <a:gd name="T2" fmla="*/ 9 w 13"/>
                  <a:gd name="T3" fmla="*/ 10 h 15"/>
                  <a:gd name="T4" fmla="*/ 2 w 13"/>
                  <a:gd name="T5" fmla="*/ 14 h 15"/>
                  <a:gd name="T6" fmla="*/ 3 w 13"/>
                  <a:gd name="T7" fmla="*/ 5 h 15"/>
                  <a:gd name="T8" fmla="*/ 11 w 13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11" y="1"/>
                    </a:moveTo>
                    <a:cubicBezTo>
                      <a:pt x="13" y="2"/>
                      <a:pt x="12" y="6"/>
                      <a:pt x="9" y="10"/>
                    </a:cubicBezTo>
                    <a:cubicBezTo>
                      <a:pt x="6" y="13"/>
                      <a:pt x="3" y="15"/>
                      <a:pt x="2" y="14"/>
                    </a:cubicBezTo>
                    <a:cubicBezTo>
                      <a:pt x="0" y="13"/>
                      <a:pt x="1" y="9"/>
                      <a:pt x="3" y="5"/>
                    </a:cubicBezTo>
                    <a:cubicBezTo>
                      <a:pt x="6" y="2"/>
                      <a:pt x="10" y="0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1" name="Freeform 106"/>
              <p:cNvSpPr>
                <a:spLocks/>
              </p:cNvSpPr>
              <p:nvPr userDrawn="1"/>
            </p:nvSpPr>
            <p:spPr bwMode="auto">
              <a:xfrm>
                <a:off x="-410694" y="6248032"/>
                <a:ext cx="3343" cy="5688"/>
              </a:xfrm>
              <a:custGeom>
                <a:avLst/>
                <a:gdLst>
                  <a:gd name="T0" fmla="*/ 7 w 8"/>
                  <a:gd name="T1" fmla="*/ 1 h 14"/>
                  <a:gd name="T2" fmla="*/ 6 w 8"/>
                  <a:gd name="T3" fmla="*/ 8 h 14"/>
                  <a:gd name="T4" fmla="*/ 1 w 8"/>
                  <a:gd name="T5" fmla="*/ 14 h 14"/>
                  <a:gd name="T6" fmla="*/ 2 w 8"/>
                  <a:gd name="T7" fmla="*/ 6 h 14"/>
                  <a:gd name="T8" fmla="*/ 7 w 8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4">
                    <a:moveTo>
                      <a:pt x="7" y="1"/>
                    </a:moveTo>
                    <a:cubicBezTo>
                      <a:pt x="8" y="1"/>
                      <a:pt x="7" y="4"/>
                      <a:pt x="6" y="8"/>
                    </a:cubicBezTo>
                    <a:cubicBezTo>
                      <a:pt x="5" y="12"/>
                      <a:pt x="2" y="14"/>
                      <a:pt x="1" y="14"/>
                    </a:cubicBezTo>
                    <a:cubicBezTo>
                      <a:pt x="0" y="14"/>
                      <a:pt x="1" y="10"/>
                      <a:pt x="2" y="6"/>
                    </a:cubicBezTo>
                    <a:cubicBezTo>
                      <a:pt x="4" y="2"/>
                      <a:pt x="6" y="0"/>
                      <a:pt x="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2" name="Freeform 107"/>
              <p:cNvSpPr>
                <a:spLocks/>
              </p:cNvSpPr>
              <p:nvPr userDrawn="1"/>
            </p:nvSpPr>
            <p:spPr bwMode="auto">
              <a:xfrm>
                <a:off x="-416266" y="6245756"/>
                <a:ext cx="5572" cy="9101"/>
              </a:xfrm>
              <a:custGeom>
                <a:avLst/>
                <a:gdLst>
                  <a:gd name="T0" fmla="*/ 12 w 13"/>
                  <a:gd name="T1" fmla="*/ 1 h 21"/>
                  <a:gd name="T2" fmla="*/ 10 w 13"/>
                  <a:gd name="T3" fmla="*/ 12 h 21"/>
                  <a:gd name="T4" fmla="*/ 2 w 13"/>
                  <a:gd name="T5" fmla="*/ 21 h 21"/>
                  <a:gd name="T6" fmla="*/ 4 w 13"/>
                  <a:gd name="T7" fmla="*/ 10 h 21"/>
                  <a:gd name="T8" fmla="*/ 12 w 13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1">
                    <a:moveTo>
                      <a:pt x="12" y="1"/>
                    </a:moveTo>
                    <a:cubicBezTo>
                      <a:pt x="13" y="2"/>
                      <a:pt x="12" y="6"/>
                      <a:pt x="10" y="12"/>
                    </a:cubicBezTo>
                    <a:cubicBezTo>
                      <a:pt x="7" y="17"/>
                      <a:pt x="4" y="21"/>
                      <a:pt x="2" y="21"/>
                    </a:cubicBezTo>
                    <a:cubicBezTo>
                      <a:pt x="0" y="20"/>
                      <a:pt x="1" y="15"/>
                      <a:pt x="4" y="10"/>
                    </a:cubicBezTo>
                    <a:cubicBezTo>
                      <a:pt x="6" y="4"/>
                      <a:pt x="10" y="0"/>
                      <a:pt x="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3" name="Freeform 108"/>
              <p:cNvSpPr>
                <a:spLocks/>
              </p:cNvSpPr>
              <p:nvPr userDrawn="1"/>
            </p:nvSpPr>
            <p:spPr bwMode="auto">
              <a:xfrm>
                <a:off x="-424067" y="6242343"/>
                <a:ext cx="4458" cy="7964"/>
              </a:xfrm>
              <a:custGeom>
                <a:avLst/>
                <a:gdLst>
                  <a:gd name="T0" fmla="*/ 8 w 10"/>
                  <a:gd name="T1" fmla="*/ 0 h 17"/>
                  <a:gd name="T2" fmla="*/ 7 w 10"/>
                  <a:gd name="T3" fmla="*/ 10 h 17"/>
                  <a:gd name="T4" fmla="*/ 2 w 10"/>
                  <a:gd name="T5" fmla="*/ 16 h 17"/>
                  <a:gd name="T6" fmla="*/ 3 w 10"/>
                  <a:gd name="T7" fmla="*/ 8 h 17"/>
                  <a:gd name="T8" fmla="*/ 8 w 10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7">
                    <a:moveTo>
                      <a:pt x="8" y="0"/>
                    </a:moveTo>
                    <a:cubicBezTo>
                      <a:pt x="10" y="1"/>
                      <a:pt x="9" y="5"/>
                      <a:pt x="7" y="10"/>
                    </a:cubicBezTo>
                    <a:cubicBezTo>
                      <a:pt x="5" y="14"/>
                      <a:pt x="3" y="17"/>
                      <a:pt x="2" y="16"/>
                    </a:cubicBezTo>
                    <a:cubicBezTo>
                      <a:pt x="0" y="16"/>
                      <a:pt x="1" y="12"/>
                      <a:pt x="3" y="8"/>
                    </a:cubicBezTo>
                    <a:cubicBezTo>
                      <a:pt x="5" y="3"/>
                      <a:pt x="7" y="0"/>
                      <a:pt x="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4" name="Freeform 109"/>
              <p:cNvSpPr>
                <a:spLocks/>
              </p:cNvSpPr>
              <p:nvPr userDrawn="1"/>
            </p:nvSpPr>
            <p:spPr bwMode="auto">
              <a:xfrm>
                <a:off x="-684840" y="5765665"/>
                <a:ext cx="13373" cy="10239"/>
              </a:xfrm>
              <a:custGeom>
                <a:avLst/>
                <a:gdLst>
                  <a:gd name="T0" fmla="*/ 0 w 32"/>
                  <a:gd name="T1" fmla="*/ 14 h 23"/>
                  <a:gd name="T2" fmla="*/ 14 w 32"/>
                  <a:gd name="T3" fmla="*/ 0 h 23"/>
                  <a:gd name="T4" fmla="*/ 27 w 32"/>
                  <a:gd name="T5" fmla="*/ 3 h 23"/>
                  <a:gd name="T6" fmla="*/ 26 w 32"/>
                  <a:gd name="T7" fmla="*/ 8 h 23"/>
                  <a:gd name="T8" fmla="*/ 6 w 32"/>
                  <a:gd name="T9" fmla="*/ 16 h 23"/>
                  <a:gd name="T10" fmla="*/ 0 w 32"/>
                  <a:gd name="T11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3">
                    <a:moveTo>
                      <a:pt x="0" y="14"/>
                    </a:moveTo>
                    <a:cubicBezTo>
                      <a:pt x="2" y="5"/>
                      <a:pt x="8" y="1"/>
                      <a:pt x="14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32" y="7"/>
                      <a:pt x="32" y="8"/>
                      <a:pt x="26" y="8"/>
                    </a:cubicBezTo>
                    <a:cubicBezTo>
                      <a:pt x="15" y="7"/>
                      <a:pt x="9" y="9"/>
                      <a:pt x="6" y="16"/>
                    </a:cubicBezTo>
                    <a:cubicBezTo>
                      <a:pt x="1" y="23"/>
                      <a:pt x="0" y="23"/>
                      <a:pt x="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5" name="Oval 110"/>
              <p:cNvSpPr>
                <a:spLocks noChangeArrowheads="1"/>
              </p:cNvSpPr>
              <p:nvPr userDrawn="1"/>
            </p:nvSpPr>
            <p:spPr bwMode="auto">
              <a:xfrm>
                <a:off x="-668124" y="5783867"/>
                <a:ext cx="3343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6" name="Freeform 111"/>
              <p:cNvSpPr>
                <a:spLocks/>
              </p:cNvSpPr>
              <p:nvPr userDrawn="1"/>
            </p:nvSpPr>
            <p:spPr bwMode="auto">
              <a:xfrm>
                <a:off x="-688184" y="5770215"/>
                <a:ext cx="20060" cy="25028"/>
              </a:xfrm>
              <a:custGeom>
                <a:avLst/>
                <a:gdLst>
                  <a:gd name="T0" fmla="*/ 4 w 46"/>
                  <a:gd name="T1" fmla="*/ 17 h 55"/>
                  <a:gd name="T2" fmla="*/ 9 w 46"/>
                  <a:gd name="T3" fmla="*/ 37 h 55"/>
                  <a:gd name="T4" fmla="*/ 18 w 46"/>
                  <a:gd name="T5" fmla="*/ 49 h 55"/>
                  <a:gd name="T6" fmla="*/ 30 w 46"/>
                  <a:gd name="T7" fmla="*/ 45 h 55"/>
                  <a:gd name="T8" fmla="*/ 36 w 46"/>
                  <a:gd name="T9" fmla="*/ 36 h 55"/>
                  <a:gd name="T10" fmla="*/ 44 w 46"/>
                  <a:gd name="T11" fmla="*/ 30 h 55"/>
                  <a:gd name="T12" fmla="*/ 41 w 46"/>
                  <a:gd name="T13" fmla="*/ 22 h 55"/>
                  <a:gd name="T14" fmla="*/ 20 w 46"/>
                  <a:gd name="T15" fmla="*/ 31 h 55"/>
                  <a:gd name="T16" fmla="*/ 35 w 46"/>
                  <a:gd name="T17" fmla="*/ 19 h 55"/>
                  <a:gd name="T18" fmla="*/ 43 w 46"/>
                  <a:gd name="T19" fmla="*/ 18 h 55"/>
                  <a:gd name="T20" fmla="*/ 38 w 46"/>
                  <a:gd name="T21" fmla="*/ 11 h 55"/>
                  <a:gd name="T22" fmla="*/ 12 w 46"/>
                  <a:gd name="T23" fmla="*/ 25 h 55"/>
                  <a:gd name="T24" fmla="*/ 36 w 46"/>
                  <a:gd name="T25" fmla="*/ 9 h 55"/>
                  <a:gd name="T26" fmla="*/ 33 w 46"/>
                  <a:gd name="T27" fmla="*/ 1 h 55"/>
                  <a:gd name="T28" fmla="*/ 14 w 46"/>
                  <a:gd name="T29" fmla="*/ 6 h 55"/>
                  <a:gd name="T30" fmla="*/ 4 w 46"/>
                  <a:gd name="T31" fmla="*/ 1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6" h="55">
                    <a:moveTo>
                      <a:pt x="4" y="17"/>
                    </a:moveTo>
                    <a:cubicBezTo>
                      <a:pt x="0" y="23"/>
                      <a:pt x="1" y="29"/>
                      <a:pt x="9" y="37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27" y="55"/>
                      <a:pt x="31" y="54"/>
                      <a:pt x="30" y="45"/>
                    </a:cubicBezTo>
                    <a:cubicBezTo>
                      <a:pt x="29" y="38"/>
                      <a:pt x="31" y="36"/>
                      <a:pt x="36" y="36"/>
                    </a:cubicBezTo>
                    <a:cubicBezTo>
                      <a:pt x="40" y="35"/>
                      <a:pt x="43" y="33"/>
                      <a:pt x="44" y="30"/>
                    </a:cubicBezTo>
                    <a:cubicBezTo>
                      <a:pt x="46" y="25"/>
                      <a:pt x="45" y="23"/>
                      <a:pt x="41" y="22"/>
                    </a:cubicBezTo>
                    <a:cubicBezTo>
                      <a:pt x="33" y="27"/>
                      <a:pt x="26" y="30"/>
                      <a:pt x="20" y="31"/>
                    </a:cubicBezTo>
                    <a:cubicBezTo>
                      <a:pt x="28" y="26"/>
                      <a:pt x="33" y="22"/>
                      <a:pt x="35" y="19"/>
                    </a:cubicBezTo>
                    <a:cubicBezTo>
                      <a:pt x="37" y="17"/>
                      <a:pt x="39" y="17"/>
                      <a:pt x="43" y="18"/>
                    </a:cubicBezTo>
                    <a:cubicBezTo>
                      <a:pt x="43" y="15"/>
                      <a:pt x="42" y="12"/>
                      <a:pt x="38" y="11"/>
                    </a:cubicBezTo>
                    <a:cubicBezTo>
                      <a:pt x="29" y="11"/>
                      <a:pt x="20" y="17"/>
                      <a:pt x="12" y="25"/>
                    </a:cubicBezTo>
                    <a:cubicBezTo>
                      <a:pt x="17" y="15"/>
                      <a:pt x="25" y="9"/>
                      <a:pt x="36" y="9"/>
                    </a:cubicBezTo>
                    <a:cubicBezTo>
                      <a:pt x="36" y="6"/>
                      <a:pt x="36" y="3"/>
                      <a:pt x="33" y="1"/>
                    </a:cubicBezTo>
                    <a:cubicBezTo>
                      <a:pt x="26" y="0"/>
                      <a:pt x="19" y="2"/>
                      <a:pt x="14" y="6"/>
                    </a:cubicBez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7" name="Freeform 112"/>
              <p:cNvSpPr>
                <a:spLocks/>
              </p:cNvSpPr>
              <p:nvPr userDrawn="1"/>
            </p:nvSpPr>
            <p:spPr bwMode="auto">
              <a:xfrm>
                <a:off x="-663667" y="5813446"/>
                <a:ext cx="22288" cy="43231"/>
              </a:xfrm>
              <a:custGeom>
                <a:avLst/>
                <a:gdLst>
                  <a:gd name="T0" fmla="*/ 0 w 51"/>
                  <a:gd name="T1" fmla="*/ 0 h 96"/>
                  <a:gd name="T2" fmla="*/ 51 w 51"/>
                  <a:gd name="T3" fmla="*/ 69 h 96"/>
                  <a:gd name="T4" fmla="*/ 51 w 51"/>
                  <a:gd name="T5" fmla="*/ 92 h 96"/>
                  <a:gd name="T6" fmla="*/ 44 w 51"/>
                  <a:gd name="T7" fmla="*/ 66 h 96"/>
                  <a:gd name="T8" fmla="*/ 42 w 51"/>
                  <a:gd name="T9" fmla="*/ 92 h 96"/>
                  <a:gd name="T10" fmla="*/ 36 w 51"/>
                  <a:gd name="T11" fmla="*/ 55 h 96"/>
                  <a:gd name="T12" fmla="*/ 32 w 51"/>
                  <a:gd name="T13" fmla="*/ 71 h 96"/>
                  <a:gd name="T14" fmla="*/ 28 w 51"/>
                  <a:gd name="T15" fmla="*/ 48 h 96"/>
                  <a:gd name="T16" fmla="*/ 25 w 51"/>
                  <a:gd name="T17" fmla="*/ 80 h 96"/>
                  <a:gd name="T18" fmla="*/ 21 w 51"/>
                  <a:gd name="T19" fmla="*/ 40 h 96"/>
                  <a:gd name="T20" fmla="*/ 14 w 51"/>
                  <a:gd name="T21" fmla="*/ 58 h 96"/>
                  <a:gd name="T22" fmla="*/ 14 w 51"/>
                  <a:gd name="T23" fmla="*/ 24 h 96"/>
                  <a:gd name="T24" fmla="*/ 7 w 51"/>
                  <a:gd name="T25" fmla="*/ 46 h 96"/>
                  <a:gd name="T26" fmla="*/ 6 w 51"/>
                  <a:gd name="T27" fmla="*/ 12 h 96"/>
                  <a:gd name="T28" fmla="*/ 1 w 51"/>
                  <a:gd name="T29" fmla="*/ 21 h 96"/>
                  <a:gd name="T30" fmla="*/ 0 w 51"/>
                  <a:gd name="T3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1" h="96">
                    <a:moveTo>
                      <a:pt x="0" y="0"/>
                    </a:moveTo>
                    <a:cubicBezTo>
                      <a:pt x="21" y="20"/>
                      <a:pt x="38" y="43"/>
                      <a:pt x="51" y="69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5" y="84"/>
                      <a:pt x="44" y="96"/>
                      <a:pt x="42" y="92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5" y="46"/>
                      <a:pt x="24" y="60"/>
                      <a:pt x="25" y="80"/>
                    </a:cubicBezTo>
                    <a:cubicBezTo>
                      <a:pt x="19" y="74"/>
                      <a:pt x="20" y="58"/>
                      <a:pt x="21" y="40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1" y="48"/>
                      <a:pt x="13" y="36"/>
                      <a:pt x="14" y="24"/>
                    </a:cubicBezTo>
                    <a:cubicBezTo>
                      <a:pt x="11" y="21"/>
                      <a:pt x="8" y="28"/>
                      <a:pt x="7" y="46"/>
                    </a:cubicBezTo>
                    <a:cubicBezTo>
                      <a:pt x="3" y="34"/>
                      <a:pt x="4" y="24"/>
                      <a:pt x="6" y="12"/>
                    </a:cubicBezTo>
                    <a:cubicBezTo>
                      <a:pt x="1" y="21"/>
                      <a:pt x="1" y="21"/>
                      <a:pt x="1" y="2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8" name="Freeform 113"/>
              <p:cNvSpPr>
                <a:spLocks/>
              </p:cNvSpPr>
              <p:nvPr userDrawn="1"/>
            </p:nvSpPr>
            <p:spPr bwMode="auto">
              <a:xfrm>
                <a:off x="-601259" y="5725847"/>
                <a:ext cx="47920" cy="18203"/>
              </a:xfrm>
              <a:custGeom>
                <a:avLst/>
                <a:gdLst>
                  <a:gd name="T0" fmla="*/ 9 w 109"/>
                  <a:gd name="T1" fmla="*/ 19 h 41"/>
                  <a:gd name="T2" fmla="*/ 34 w 109"/>
                  <a:gd name="T3" fmla="*/ 25 h 41"/>
                  <a:gd name="T4" fmla="*/ 35 w 109"/>
                  <a:gd name="T5" fmla="*/ 30 h 41"/>
                  <a:gd name="T6" fmla="*/ 80 w 109"/>
                  <a:gd name="T7" fmla="*/ 13 h 41"/>
                  <a:gd name="T8" fmla="*/ 74 w 109"/>
                  <a:gd name="T9" fmla="*/ 13 h 41"/>
                  <a:gd name="T10" fmla="*/ 85 w 109"/>
                  <a:gd name="T11" fmla="*/ 4 h 41"/>
                  <a:gd name="T12" fmla="*/ 95 w 109"/>
                  <a:gd name="T13" fmla="*/ 3 h 41"/>
                  <a:gd name="T14" fmla="*/ 109 w 109"/>
                  <a:gd name="T15" fmla="*/ 0 h 41"/>
                  <a:gd name="T16" fmla="*/ 74 w 109"/>
                  <a:gd name="T17" fmla="*/ 29 h 41"/>
                  <a:gd name="T18" fmla="*/ 27 w 109"/>
                  <a:gd name="T19" fmla="*/ 36 h 41"/>
                  <a:gd name="T20" fmla="*/ 4 w 109"/>
                  <a:gd name="T21" fmla="*/ 22 h 41"/>
                  <a:gd name="T22" fmla="*/ 9 w 109"/>
                  <a:gd name="T23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9" h="41">
                    <a:moveTo>
                      <a:pt x="9" y="19"/>
                    </a:moveTo>
                    <a:cubicBezTo>
                      <a:pt x="16" y="24"/>
                      <a:pt x="25" y="25"/>
                      <a:pt x="34" y="25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50" y="30"/>
                      <a:pt x="65" y="24"/>
                      <a:pt x="80" y="13"/>
                    </a:cubicBezTo>
                    <a:cubicBezTo>
                      <a:pt x="80" y="12"/>
                      <a:pt x="77" y="12"/>
                      <a:pt x="74" y="13"/>
                    </a:cubicBezTo>
                    <a:cubicBezTo>
                      <a:pt x="63" y="19"/>
                      <a:pt x="64" y="15"/>
                      <a:pt x="85" y="4"/>
                    </a:cubicBezTo>
                    <a:cubicBezTo>
                      <a:pt x="88" y="3"/>
                      <a:pt x="90" y="5"/>
                      <a:pt x="95" y="3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98" y="10"/>
                      <a:pt x="87" y="20"/>
                      <a:pt x="74" y="29"/>
                    </a:cubicBezTo>
                    <a:cubicBezTo>
                      <a:pt x="57" y="39"/>
                      <a:pt x="42" y="41"/>
                      <a:pt x="27" y="36"/>
                    </a:cubicBezTo>
                    <a:cubicBezTo>
                      <a:pt x="19" y="33"/>
                      <a:pt x="11" y="28"/>
                      <a:pt x="4" y="22"/>
                    </a:cubicBezTo>
                    <a:cubicBezTo>
                      <a:pt x="2" y="19"/>
                      <a:pt x="0" y="17"/>
                      <a:pt x="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9" name="Oval 114"/>
              <p:cNvSpPr>
                <a:spLocks noChangeArrowheads="1"/>
              </p:cNvSpPr>
              <p:nvPr userDrawn="1"/>
            </p:nvSpPr>
            <p:spPr bwMode="auto">
              <a:xfrm>
                <a:off x="-560026" y="5736086"/>
                <a:ext cx="2229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0" name="Freeform 115"/>
              <p:cNvSpPr>
                <a:spLocks/>
              </p:cNvSpPr>
              <p:nvPr userDrawn="1"/>
            </p:nvSpPr>
            <p:spPr bwMode="auto">
              <a:xfrm>
                <a:off x="-552225" y="5752013"/>
                <a:ext cx="3343" cy="2275"/>
              </a:xfrm>
              <a:custGeom>
                <a:avLst/>
                <a:gdLst>
                  <a:gd name="T0" fmla="*/ 1 w 6"/>
                  <a:gd name="T1" fmla="*/ 2 h 7"/>
                  <a:gd name="T2" fmla="*/ 5 w 6"/>
                  <a:gd name="T3" fmla="*/ 1 h 7"/>
                  <a:gd name="T4" fmla="*/ 5 w 6"/>
                  <a:gd name="T5" fmla="*/ 5 h 7"/>
                  <a:gd name="T6" fmla="*/ 1 w 6"/>
                  <a:gd name="T7" fmla="*/ 7 h 7"/>
                  <a:gd name="T8" fmla="*/ 1 w 6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2"/>
                    </a:moveTo>
                    <a:cubicBezTo>
                      <a:pt x="3" y="0"/>
                      <a:pt x="4" y="0"/>
                      <a:pt x="5" y="1"/>
                    </a:cubicBezTo>
                    <a:cubicBezTo>
                      <a:pt x="6" y="2"/>
                      <a:pt x="6" y="3"/>
                      <a:pt x="5" y="5"/>
                    </a:cubicBezTo>
                    <a:cubicBezTo>
                      <a:pt x="4" y="7"/>
                      <a:pt x="2" y="7"/>
                      <a:pt x="1" y="7"/>
                    </a:cubicBezTo>
                    <a:cubicBezTo>
                      <a:pt x="0" y="6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1" name="Freeform 116"/>
              <p:cNvSpPr>
                <a:spLocks/>
              </p:cNvSpPr>
              <p:nvPr userDrawn="1"/>
            </p:nvSpPr>
            <p:spPr bwMode="auto">
              <a:xfrm>
                <a:off x="-534394" y="5745187"/>
                <a:ext cx="4458" cy="2275"/>
              </a:xfrm>
              <a:custGeom>
                <a:avLst/>
                <a:gdLst>
                  <a:gd name="T0" fmla="*/ 4 w 9"/>
                  <a:gd name="T1" fmla="*/ 1 h 7"/>
                  <a:gd name="T2" fmla="*/ 8 w 9"/>
                  <a:gd name="T3" fmla="*/ 1 h 7"/>
                  <a:gd name="T4" fmla="*/ 6 w 9"/>
                  <a:gd name="T5" fmla="*/ 6 h 7"/>
                  <a:gd name="T6" fmla="*/ 2 w 9"/>
                  <a:gd name="T7" fmla="*/ 5 h 7"/>
                  <a:gd name="T8" fmla="*/ 4 w 9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4" y="1"/>
                    </a:moveTo>
                    <a:cubicBezTo>
                      <a:pt x="6" y="0"/>
                      <a:pt x="8" y="0"/>
                      <a:pt x="8" y="1"/>
                    </a:cubicBezTo>
                    <a:cubicBezTo>
                      <a:pt x="9" y="2"/>
                      <a:pt x="8" y="5"/>
                      <a:pt x="6" y="6"/>
                    </a:cubicBezTo>
                    <a:cubicBezTo>
                      <a:pt x="4" y="7"/>
                      <a:pt x="2" y="7"/>
                      <a:pt x="2" y="5"/>
                    </a:cubicBezTo>
                    <a:cubicBezTo>
                      <a:pt x="0" y="4"/>
                      <a:pt x="2" y="2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2" name="Freeform 117"/>
              <p:cNvSpPr>
                <a:spLocks/>
              </p:cNvSpPr>
              <p:nvPr userDrawn="1"/>
            </p:nvSpPr>
            <p:spPr bwMode="auto">
              <a:xfrm>
                <a:off x="-536623" y="5740636"/>
                <a:ext cx="2229" cy="3413"/>
              </a:xfrm>
              <a:custGeom>
                <a:avLst/>
                <a:gdLst>
                  <a:gd name="T0" fmla="*/ 1 w 7"/>
                  <a:gd name="T1" fmla="*/ 2 h 7"/>
                  <a:gd name="T2" fmla="*/ 6 w 7"/>
                  <a:gd name="T3" fmla="*/ 1 h 7"/>
                  <a:gd name="T4" fmla="*/ 5 w 7"/>
                  <a:gd name="T5" fmla="*/ 6 h 7"/>
                  <a:gd name="T6" fmla="*/ 1 w 7"/>
                  <a:gd name="T7" fmla="*/ 6 h 7"/>
                  <a:gd name="T8" fmla="*/ 1 w 7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2"/>
                    </a:moveTo>
                    <a:cubicBezTo>
                      <a:pt x="3" y="1"/>
                      <a:pt x="5" y="0"/>
                      <a:pt x="6" y="1"/>
                    </a:cubicBezTo>
                    <a:cubicBezTo>
                      <a:pt x="7" y="2"/>
                      <a:pt x="6" y="4"/>
                      <a:pt x="5" y="6"/>
                    </a:cubicBezTo>
                    <a:cubicBezTo>
                      <a:pt x="3" y="7"/>
                      <a:pt x="1" y="7"/>
                      <a:pt x="1" y="6"/>
                    </a:cubicBezTo>
                    <a:cubicBezTo>
                      <a:pt x="0" y="6"/>
                      <a:pt x="0" y="4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3" name="Freeform 118"/>
              <p:cNvSpPr>
                <a:spLocks/>
              </p:cNvSpPr>
              <p:nvPr userDrawn="1"/>
            </p:nvSpPr>
            <p:spPr bwMode="auto">
              <a:xfrm>
                <a:off x="-567827" y="5747463"/>
                <a:ext cx="3343" cy="2275"/>
              </a:xfrm>
              <a:custGeom>
                <a:avLst/>
                <a:gdLst>
                  <a:gd name="T0" fmla="*/ 3 w 8"/>
                  <a:gd name="T1" fmla="*/ 1 h 6"/>
                  <a:gd name="T2" fmla="*/ 8 w 8"/>
                  <a:gd name="T3" fmla="*/ 2 h 6"/>
                  <a:gd name="T4" fmla="*/ 4 w 8"/>
                  <a:gd name="T5" fmla="*/ 5 h 6"/>
                  <a:gd name="T6" fmla="*/ 0 w 8"/>
                  <a:gd name="T7" fmla="*/ 4 h 6"/>
                  <a:gd name="T8" fmla="*/ 3 w 8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3" y="1"/>
                    </a:moveTo>
                    <a:cubicBezTo>
                      <a:pt x="5" y="0"/>
                      <a:pt x="7" y="1"/>
                      <a:pt x="8" y="2"/>
                    </a:cubicBezTo>
                    <a:cubicBezTo>
                      <a:pt x="8" y="3"/>
                      <a:pt x="6" y="5"/>
                      <a:pt x="4" y="5"/>
                    </a:cubicBezTo>
                    <a:cubicBezTo>
                      <a:pt x="3" y="6"/>
                      <a:pt x="1" y="5"/>
                      <a:pt x="0" y="4"/>
                    </a:cubicBezTo>
                    <a:cubicBezTo>
                      <a:pt x="0" y="3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4" name="Freeform 119"/>
              <p:cNvSpPr>
                <a:spLocks/>
              </p:cNvSpPr>
              <p:nvPr userDrawn="1"/>
            </p:nvSpPr>
            <p:spPr bwMode="auto">
              <a:xfrm>
                <a:off x="-557797" y="5767940"/>
                <a:ext cx="5572" cy="2275"/>
              </a:xfrm>
              <a:custGeom>
                <a:avLst/>
                <a:gdLst>
                  <a:gd name="T0" fmla="*/ 4 w 11"/>
                  <a:gd name="T1" fmla="*/ 1 h 6"/>
                  <a:gd name="T2" fmla="*/ 10 w 11"/>
                  <a:gd name="T3" fmla="*/ 1 h 6"/>
                  <a:gd name="T4" fmla="*/ 7 w 11"/>
                  <a:gd name="T5" fmla="*/ 6 h 6"/>
                  <a:gd name="T6" fmla="*/ 1 w 11"/>
                  <a:gd name="T7" fmla="*/ 5 h 6"/>
                  <a:gd name="T8" fmla="*/ 4 w 11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4" y="1"/>
                    </a:moveTo>
                    <a:cubicBezTo>
                      <a:pt x="7" y="0"/>
                      <a:pt x="10" y="0"/>
                      <a:pt x="10" y="1"/>
                    </a:cubicBezTo>
                    <a:cubicBezTo>
                      <a:pt x="11" y="3"/>
                      <a:pt x="10" y="4"/>
                      <a:pt x="7" y="6"/>
                    </a:cubicBezTo>
                    <a:cubicBezTo>
                      <a:pt x="4" y="6"/>
                      <a:pt x="1" y="6"/>
                      <a:pt x="1" y="5"/>
                    </a:cubicBezTo>
                    <a:cubicBezTo>
                      <a:pt x="0" y="4"/>
                      <a:pt x="1" y="2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5" name="Freeform 120"/>
              <p:cNvSpPr>
                <a:spLocks/>
              </p:cNvSpPr>
              <p:nvPr userDrawn="1"/>
            </p:nvSpPr>
            <p:spPr bwMode="auto">
              <a:xfrm>
                <a:off x="-594573" y="5740636"/>
                <a:ext cx="26746" cy="13652"/>
              </a:xfrm>
              <a:custGeom>
                <a:avLst/>
                <a:gdLst>
                  <a:gd name="T0" fmla="*/ 8 w 59"/>
                  <a:gd name="T1" fmla="*/ 18 h 28"/>
                  <a:gd name="T2" fmla="*/ 37 w 59"/>
                  <a:gd name="T3" fmla="*/ 10 h 28"/>
                  <a:gd name="T4" fmla="*/ 51 w 59"/>
                  <a:gd name="T5" fmla="*/ 3 h 28"/>
                  <a:gd name="T6" fmla="*/ 53 w 59"/>
                  <a:gd name="T7" fmla="*/ 6 h 28"/>
                  <a:gd name="T8" fmla="*/ 34 w 59"/>
                  <a:gd name="T9" fmla="*/ 20 h 28"/>
                  <a:gd name="T10" fmla="*/ 7 w 59"/>
                  <a:gd name="T11" fmla="*/ 25 h 28"/>
                  <a:gd name="T12" fmla="*/ 8 w 59"/>
                  <a:gd name="T13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28">
                    <a:moveTo>
                      <a:pt x="8" y="18"/>
                    </a:moveTo>
                    <a:cubicBezTo>
                      <a:pt x="15" y="18"/>
                      <a:pt x="24" y="15"/>
                      <a:pt x="37" y="10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8" y="0"/>
                      <a:pt x="59" y="1"/>
                      <a:pt x="53" y="6"/>
                    </a:cubicBezTo>
                    <a:cubicBezTo>
                      <a:pt x="47" y="12"/>
                      <a:pt x="39" y="15"/>
                      <a:pt x="34" y="20"/>
                    </a:cubicBezTo>
                    <a:cubicBezTo>
                      <a:pt x="28" y="23"/>
                      <a:pt x="20" y="28"/>
                      <a:pt x="7" y="25"/>
                    </a:cubicBezTo>
                    <a:cubicBezTo>
                      <a:pt x="0" y="23"/>
                      <a:pt x="2" y="19"/>
                      <a:pt x="8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6" name="Freeform 121"/>
              <p:cNvSpPr>
                <a:spLocks/>
              </p:cNvSpPr>
              <p:nvPr userDrawn="1"/>
            </p:nvSpPr>
            <p:spPr bwMode="auto">
              <a:xfrm>
                <a:off x="-573399" y="5734948"/>
                <a:ext cx="32318" cy="15927"/>
              </a:xfrm>
              <a:custGeom>
                <a:avLst/>
                <a:gdLst>
                  <a:gd name="T0" fmla="*/ 5 w 74"/>
                  <a:gd name="T1" fmla="*/ 26 h 36"/>
                  <a:gd name="T2" fmla="*/ 29 w 74"/>
                  <a:gd name="T3" fmla="*/ 12 h 36"/>
                  <a:gd name="T4" fmla="*/ 60 w 74"/>
                  <a:gd name="T5" fmla="*/ 7 h 36"/>
                  <a:gd name="T6" fmla="*/ 66 w 74"/>
                  <a:gd name="T7" fmla="*/ 16 h 36"/>
                  <a:gd name="T8" fmla="*/ 57 w 74"/>
                  <a:gd name="T9" fmla="*/ 22 h 36"/>
                  <a:gd name="T10" fmla="*/ 32 w 74"/>
                  <a:gd name="T11" fmla="*/ 33 h 36"/>
                  <a:gd name="T12" fmla="*/ 29 w 74"/>
                  <a:gd name="T13" fmla="*/ 29 h 36"/>
                  <a:gd name="T14" fmla="*/ 38 w 74"/>
                  <a:gd name="T15" fmla="*/ 23 h 36"/>
                  <a:gd name="T16" fmla="*/ 59 w 74"/>
                  <a:gd name="T17" fmla="*/ 16 h 36"/>
                  <a:gd name="T18" fmla="*/ 8 w 74"/>
                  <a:gd name="T19" fmla="*/ 30 h 36"/>
                  <a:gd name="T20" fmla="*/ 5 w 74"/>
                  <a:gd name="T21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36">
                    <a:moveTo>
                      <a:pt x="5" y="26"/>
                    </a:moveTo>
                    <a:cubicBezTo>
                      <a:pt x="13" y="19"/>
                      <a:pt x="17" y="17"/>
                      <a:pt x="29" y="12"/>
                    </a:cubicBezTo>
                    <a:cubicBezTo>
                      <a:pt x="39" y="8"/>
                      <a:pt x="49" y="7"/>
                      <a:pt x="60" y="7"/>
                    </a:cubicBezTo>
                    <a:cubicBezTo>
                      <a:pt x="67" y="0"/>
                      <a:pt x="74" y="9"/>
                      <a:pt x="66" y="16"/>
                    </a:cubicBezTo>
                    <a:cubicBezTo>
                      <a:pt x="64" y="19"/>
                      <a:pt x="61" y="20"/>
                      <a:pt x="57" y="22"/>
                    </a:cubicBezTo>
                    <a:cubicBezTo>
                      <a:pt x="49" y="28"/>
                      <a:pt x="41" y="31"/>
                      <a:pt x="32" y="33"/>
                    </a:cubicBezTo>
                    <a:cubicBezTo>
                      <a:pt x="21" y="36"/>
                      <a:pt x="20" y="35"/>
                      <a:pt x="29" y="29"/>
                    </a:cubicBezTo>
                    <a:cubicBezTo>
                      <a:pt x="32" y="26"/>
                      <a:pt x="35" y="24"/>
                      <a:pt x="38" y="23"/>
                    </a:cubicBezTo>
                    <a:cubicBezTo>
                      <a:pt x="45" y="18"/>
                      <a:pt x="52" y="17"/>
                      <a:pt x="59" y="16"/>
                    </a:cubicBezTo>
                    <a:cubicBezTo>
                      <a:pt x="48" y="10"/>
                      <a:pt x="28" y="20"/>
                      <a:pt x="8" y="30"/>
                    </a:cubicBezTo>
                    <a:cubicBezTo>
                      <a:pt x="1" y="33"/>
                      <a:pt x="0" y="31"/>
                      <a:pt x="5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7" name="Freeform 122"/>
              <p:cNvSpPr>
                <a:spLocks/>
              </p:cNvSpPr>
              <p:nvPr userDrawn="1"/>
            </p:nvSpPr>
            <p:spPr bwMode="auto">
              <a:xfrm>
                <a:off x="-546653" y="5731535"/>
                <a:ext cx="11144" cy="10239"/>
              </a:xfrm>
              <a:custGeom>
                <a:avLst/>
                <a:gdLst>
                  <a:gd name="T0" fmla="*/ 0 w 25"/>
                  <a:gd name="T1" fmla="*/ 1 h 23"/>
                  <a:gd name="T2" fmla="*/ 13 w 25"/>
                  <a:gd name="T3" fmla="*/ 1 h 23"/>
                  <a:gd name="T4" fmla="*/ 25 w 25"/>
                  <a:gd name="T5" fmla="*/ 13 h 23"/>
                  <a:gd name="T6" fmla="*/ 17 w 25"/>
                  <a:gd name="T7" fmla="*/ 23 h 23"/>
                  <a:gd name="T8" fmla="*/ 6 w 25"/>
                  <a:gd name="T9" fmla="*/ 6 h 23"/>
                  <a:gd name="T10" fmla="*/ 0 w 25"/>
                  <a:gd name="T11" fmla="*/ 5 h 23"/>
                  <a:gd name="T12" fmla="*/ 0 w 25"/>
                  <a:gd name="T1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3">
                    <a:moveTo>
                      <a:pt x="0" y="1"/>
                    </a:moveTo>
                    <a:cubicBezTo>
                      <a:pt x="4" y="0"/>
                      <a:pt x="8" y="1"/>
                      <a:pt x="13" y="1"/>
                    </a:cubicBezTo>
                    <a:cubicBezTo>
                      <a:pt x="21" y="3"/>
                      <a:pt x="25" y="7"/>
                      <a:pt x="25" y="13"/>
                    </a:cubicBezTo>
                    <a:cubicBezTo>
                      <a:pt x="23" y="19"/>
                      <a:pt x="21" y="22"/>
                      <a:pt x="17" y="23"/>
                    </a:cubicBezTo>
                    <a:cubicBezTo>
                      <a:pt x="15" y="13"/>
                      <a:pt x="12" y="7"/>
                      <a:pt x="6" y="6"/>
                    </a:cubicBezTo>
                    <a:cubicBezTo>
                      <a:pt x="4" y="5"/>
                      <a:pt x="2" y="5"/>
                      <a:pt x="0" y="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8" name="Freeform 123"/>
              <p:cNvSpPr>
                <a:spLocks/>
              </p:cNvSpPr>
              <p:nvPr userDrawn="1"/>
            </p:nvSpPr>
            <p:spPr bwMode="auto">
              <a:xfrm>
                <a:off x="-553339" y="5731535"/>
                <a:ext cx="4458" cy="3413"/>
              </a:xfrm>
              <a:custGeom>
                <a:avLst/>
                <a:gdLst>
                  <a:gd name="T0" fmla="*/ 5 w 10"/>
                  <a:gd name="T1" fmla="*/ 3 h 6"/>
                  <a:gd name="T2" fmla="*/ 10 w 10"/>
                  <a:gd name="T3" fmla="*/ 0 h 6"/>
                  <a:gd name="T4" fmla="*/ 10 w 10"/>
                  <a:gd name="T5" fmla="*/ 4 h 6"/>
                  <a:gd name="T6" fmla="*/ 5 w 10"/>
                  <a:gd name="T7" fmla="*/ 5 h 6"/>
                  <a:gd name="T8" fmla="*/ 5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5" y="3"/>
                    </a:moveTo>
                    <a:cubicBezTo>
                      <a:pt x="7" y="2"/>
                      <a:pt x="8" y="1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5"/>
                      <a:pt x="8" y="5"/>
                      <a:pt x="5" y="5"/>
                    </a:cubicBezTo>
                    <a:cubicBezTo>
                      <a:pt x="3" y="6"/>
                      <a:pt x="0" y="4"/>
                      <a:pt x="5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9" name="Freeform 124"/>
              <p:cNvSpPr>
                <a:spLocks/>
              </p:cNvSpPr>
              <p:nvPr userDrawn="1"/>
            </p:nvSpPr>
            <p:spPr bwMode="auto">
              <a:xfrm>
                <a:off x="-556682" y="5725847"/>
                <a:ext cx="26746" cy="6826"/>
              </a:xfrm>
              <a:custGeom>
                <a:avLst/>
                <a:gdLst>
                  <a:gd name="T0" fmla="*/ 3 w 60"/>
                  <a:gd name="T1" fmla="*/ 11 h 16"/>
                  <a:gd name="T2" fmla="*/ 22 w 60"/>
                  <a:gd name="T3" fmla="*/ 1 h 16"/>
                  <a:gd name="T4" fmla="*/ 45 w 60"/>
                  <a:gd name="T5" fmla="*/ 1 h 16"/>
                  <a:gd name="T6" fmla="*/ 44 w 60"/>
                  <a:gd name="T7" fmla="*/ 8 h 16"/>
                  <a:gd name="T8" fmla="*/ 22 w 60"/>
                  <a:gd name="T9" fmla="*/ 8 h 16"/>
                  <a:gd name="T10" fmla="*/ 5 w 60"/>
                  <a:gd name="T11" fmla="*/ 14 h 16"/>
                  <a:gd name="T12" fmla="*/ 3 w 60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">
                    <a:moveTo>
                      <a:pt x="3" y="11"/>
                    </a:moveTo>
                    <a:cubicBezTo>
                      <a:pt x="8" y="6"/>
                      <a:pt x="14" y="1"/>
                      <a:pt x="22" y="1"/>
                    </a:cubicBezTo>
                    <a:cubicBezTo>
                      <a:pt x="29" y="0"/>
                      <a:pt x="37" y="0"/>
                      <a:pt x="45" y="1"/>
                    </a:cubicBezTo>
                    <a:cubicBezTo>
                      <a:pt x="60" y="7"/>
                      <a:pt x="54" y="12"/>
                      <a:pt x="44" y="8"/>
                    </a:cubicBezTo>
                    <a:cubicBezTo>
                      <a:pt x="38" y="4"/>
                      <a:pt x="31" y="5"/>
                      <a:pt x="22" y="8"/>
                    </a:cubicBezTo>
                    <a:cubicBezTo>
                      <a:pt x="22" y="14"/>
                      <a:pt x="11" y="9"/>
                      <a:pt x="5" y="14"/>
                    </a:cubicBezTo>
                    <a:cubicBezTo>
                      <a:pt x="1" y="16"/>
                      <a:pt x="0" y="14"/>
                      <a:pt x="3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0" name="Freeform 125"/>
              <p:cNvSpPr>
                <a:spLocks/>
              </p:cNvSpPr>
              <p:nvPr userDrawn="1"/>
            </p:nvSpPr>
            <p:spPr bwMode="auto">
              <a:xfrm>
                <a:off x="-535508" y="5731535"/>
                <a:ext cx="3343" cy="7964"/>
              </a:xfrm>
              <a:custGeom>
                <a:avLst/>
                <a:gdLst>
                  <a:gd name="T0" fmla="*/ 0 w 9"/>
                  <a:gd name="T1" fmla="*/ 0 h 18"/>
                  <a:gd name="T2" fmla="*/ 9 w 9"/>
                  <a:gd name="T3" fmla="*/ 5 h 18"/>
                  <a:gd name="T4" fmla="*/ 4 w 9"/>
                  <a:gd name="T5" fmla="*/ 18 h 18"/>
                  <a:gd name="T6" fmla="*/ 0 w 9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8">
                    <a:moveTo>
                      <a:pt x="0" y="0"/>
                    </a:moveTo>
                    <a:cubicBezTo>
                      <a:pt x="4" y="0"/>
                      <a:pt x="8" y="1"/>
                      <a:pt x="9" y="5"/>
                    </a:cubicBezTo>
                    <a:cubicBezTo>
                      <a:pt x="9" y="11"/>
                      <a:pt x="8" y="15"/>
                      <a:pt x="4" y="18"/>
                    </a:cubicBezTo>
                    <a:cubicBezTo>
                      <a:pt x="6" y="6"/>
                      <a:pt x="1" y="7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1" name="Freeform 126"/>
              <p:cNvSpPr>
                <a:spLocks/>
              </p:cNvSpPr>
              <p:nvPr userDrawn="1"/>
            </p:nvSpPr>
            <p:spPr bwMode="auto">
              <a:xfrm>
                <a:off x="-532165" y="5724709"/>
                <a:ext cx="6687" cy="18203"/>
              </a:xfrm>
              <a:custGeom>
                <a:avLst/>
                <a:gdLst>
                  <a:gd name="T0" fmla="*/ 6 w 15"/>
                  <a:gd name="T1" fmla="*/ 11 h 41"/>
                  <a:gd name="T2" fmla="*/ 6 w 15"/>
                  <a:gd name="T3" fmla="*/ 26 h 41"/>
                  <a:gd name="T4" fmla="*/ 1 w 15"/>
                  <a:gd name="T5" fmla="*/ 35 h 41"/>
                  <a:gd name="T6" fmla="*/ 4 w 15"/>
                  <a:gd name="T7" fmla="*/ 40 h 41"/>
                  <a:gd name="T8" fmla="*/ 12 w 15"/>
                  <a:gd name="T9" fmla="*/ 26 h 41"/>
                  <a:gd name="T10" fmla="*/ 15 w 15"/>
                  <a:gd name="T11" fmla="*/ 10 h 41"/>
                  <a:gd name="T12" fmla="*/ 6 w 15"/>
                  <a:gd name="T13" fmla="*/ 1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1">
                    <a:moveTo>
                      <a:pt x="6" y="11"/>
                    </a:moveTo>
                    <a:cubicBezTo>
                      <a:pt x="7" y="13"/>
                      <a:pt x="8" y="18"/>
                      <a:pt x="6" y="2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40"/>
                      <a:pt x="1" y="41"/>
                      <a:pt x="4" y="40"/>
                    </a:cubicBezTo>
                    <a:cubicBezTo>
                      <a:pt x="9" y="37"/>
                      <a:pt x="12" y="32"/>
                      <a:pt x="12" y="26"/>
                    </a:cubicBezTo>
                    <a:cubicBezTo>
                      <a:pt x="12" y="17"/>
                      <a:pt x="12" y="13"/>
                      <a:pt x="15" y="10"/>
                    </a:cubicBezTo>
                    <a:cubicBezTo>
                      <a:pt x="10" y="0"/>
                      <a:pt x="4" y="1"/>
                      <a:pt x="6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2" name="Freeform 127"/>
              <p:cNvSpPr>
                <a:spLocks/>
              </p:cNvSpPr>
              <p:nvPr userDrawn="1"/>
            </p:nvSpPr>
            <p:spPr bwMode="auto">
              <a:xfrm>
                <a:off x="-546653" y="5745187"/>
                <a:ext cx="7801" cy="12515"/>
              </a:xfrm>
              <a:custGeom>
                <a:avLst/>
                <a:gdLst>
                  <a:gd name="T0" fmla="*/ 0 w 19"/>
                  <a:gd name="T1" fmla="*/ 20 h 27"/>
                  <a:gd name="T2" fmla="*/ 16 w 19"/>
                  <a:gd name="T3" fmla="*/ 20 h 27"/>
                  <a:gd name="T4" fmla="*/ 15 w 19"/>
                  <a:gd name="T5" fmla="*/ 0 h 27"/>
                  <a:gd name="T6" fmla="*/ 0 w 19"/>
                  <a:gd name="T7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7">
                    <a:moveTo>
                      <a:pt x="0" y="20"/>
                    </a:moveTo>
                    <a:cubicBezTo>
                      <a:pt x="0" y="26"/>
                      <a:pt x="14" y="27"/>
                      <a:pt x="16" y="20"/>
                    </a:cubicBezTo>
                    <a:cubicBezTo>
                      <a:pt x="19" y="13"/>
                      <a:pt x="13" y="7"/>
                      <a:pt x="15" y="0"/>
                    </a:cubicBezTo>
                    <a:cubicBezTo>
                      <a:pt x="6" y="2"/>
                      <a:pt x="0" y="9"/>
                      <a:pt x="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3" name="Freeform 128"/>
              <p:cNvSpPr>
                <a:spLocks/>
              </p:cNvSpPr>
              <p:nvPr userDrawn="1"/>
            </p:nvSpPr>
            <p:spPr bwMode="auto">
              <a:xfrm>
                <a:off x="-549996" y="5758839"/>
                <a:ext cx="12259" cy="12515"/>
              </a:xfrm>
              <a:custGeom>
                <a:avLst/>
                <a:gdLst>
                  <a:gd name="T0" fmla="*/ 2 w 27"/>
                  <a:gd name="T1" fmla="*/ 8 h 30"/>
                  <a:gd name="T2" fmla="*/ 17 w 27"/>
                  <a:gd name="T3" fmla="*/ 1 h 30"/>
                  <a:gd name="T4" fmla="*/ 26 w 27"/>
                  <a:gd name="T5" fmla="*/ 8 h 30"/>
                  <a:gd name="T6" fmla="*/ 25 w 27"/>
                  <a:gd name="T7" fmla="*/ 24 h 30"/>
                  <a:gd name="T8" fmla="*/ 17 w 27"/>
                  <a:gd name="T9" fmla="*/ 29 h 30"/>
                  <a:gd name="T10" fmla="*/ 0 w 27"/>
                  <a:gd name="T11" fmla="*/ 30 h 30"/>
                  <a:gd name="T12" fmla="*/ 2 w 27"/>
                  <a:gd name="T13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0">
                    <a:moveTo>
                      <a:pt x="2" y="8"/>
                    </a:moveTo>
                    <a:cubicBezTo>
                      <a:pt x="5" y="2"/>
                      <a:pt x="10" y="0"/>
                      <a:pt x="17" y="1"/>
                    </a:cubicBezTo>
                    <a:cubicBezTo>
                      <a:pt x="23" y="1"/>
                      <a:pt x="26" y="2"/>
                      <a:pt x="26" y="8"/>
                    </a:cubicBezTo>
                    <a:cubicBezTo>
                      <a:pt x="26" y="13"/>
                      <a:pt x="27" y="19"/>
                      <a:pt x="25" y="24"/>
                    </a:cubicBezTo>
                    <a:cubicBezTo>
                      <a:pt x="24" y="29"/>
                      <a:pt x="23" y="28"/>
                      <a:pt x="17" y="29"/>
                    </a:cubicBezTo>
                    <a:cubicBezTo>
                      <a:pt x="10" y="29"/>
                      <a:pt x="8" y="26"/>
                      <a:pt x="0" y="30"/>
                    </a:cubicBezTo>
                    <a:cubicBezTo>
                      <a:pt x="4" y="20"/>
                      <a:pt x="0" y="16"/>
                      <a:pt x="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4" name="Freeform 129"/>
              <p:cNvSpPr>
                <a:spLocks/>
              </p:cNvSpPr>
              <p:nvPr userDrawn="1"/>
            </p:nvSpPr>
            <p:spPr bwMode="auto">
              <a:xfrm>
                <a:off x="-538852" y="5747463"/>
                <a:ext cx="6687" cy="11376"/>
              </a:xfrm>
              <a:custGeom>
                <a:avLst/>
                <a:gdLst>
                  <a:gd name="T0" fmla="*/ 3 w 14"/>
                  <a:gd name="T1" fmla="*/ 7 h 23"/>
                  <a:gd name="T2" fmla="*/ 7 w 14"/>
                  <a:gd name="T3" fmla="*/ 3 h 23"/>
                  <a:gd name="T4" fmla="*/ 13 w 14"/>
                  <a:gd name="T5" fmla="*/ 15 h 23"/>
                  <a:gd name="T6" fmla="*/ 6 w 14"/>
                  <a:gd name="T7" fmla="*/ 19 h 23"/>
                  <a:gd name="T8" fmla="*/ 3 w 14"/>
                  <a:gd name="T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3">
                    <a:moveTo>
                      <a:pt x="3" y="7"/>
                    </a:moveTo>
                    <a:cubicBezTo>
                      <a:pt x="0" y="2"/>
                      <a:pt x="4" y="0"/>
                      <a:pt x="7" y="3"/>
                    </a:cubicBezTo>
                    <a:cubicBezTo>
                      <a:pt x="11" y="7"/>
                      <a:pt x="13" y="11"/>
                      <a:pt x="13" y="15"/>
                    </a:cubicBezTo>
                    <a:cubicBezTo>
                      <a:pt x="14" y="19"/>
                      <a:pt x="9" y="23"/>
                      <a:pt x="6" y="19"/>
                    </a:cubicBezTo>
                    <a:cubicBezTo>
                      <a:pt x="3" y="16"/>
                      <a:pt x="7" y="12"/>
                      <a:pt x="3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5" name="Freeform 130"/>
              <p:cNvSpPr>
                <a:spLocks/>
              </p:cNvSpPr>
              <p:nvPr userDrawn="1"/>
            </p:nvSpPr>
            <p:spPr bwMode="auto">
              <a:xfrm>
                <a:off x="-536623" y="5758839"/>
                <a:ext cx="7801" cy="14789"/>
              </a:xfrm>
              <a:custGeom>
                <a:avLst/>
                <a:gdLst>
                  <a:gd name="T0" fmla="*/ 2 w 18"/>
                  <a:gd name="T1" fmla="*/ 7 h 33"/>
                  <a:gd name="T2" fmla="*/ 10 w 18"/>
                  <a:gd name="T3" fmla="*/ 3 h 33"/>
                  <a:gd name="T4" fmla="*/ 13 w 18"/>
                  <a:gd name="T5" fmla="*/ 13 h 33"/>
                  <a:gd name="T6" fmla="*/ 13 w 18"/>
                  <a:gd name="T7" fmla="*/ 33 h 33"/>
                  <a:gd name="T8" fmla="*/ 4 w 18"/>
                  <a:gd name="T9" fmla="*/ 28 h 33"/>
                  <a:gd name="T10" fmla="*/ 3 w 18"/>
                  <a:gd name="T11" fmla="*/ 17 h 33"/>
                  <a:gd name="T12" fmla="*/ 2 w 18"/>
                  <a:gd name="T13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3">
                    <a:moveTo>
                      <a:pt x="2" y="7"/>
                    </a:moveTo>
                    <a:cubicBezTo>
                      <a:pt x="0" y="1"/>
                      <a:pt x="2" y="0"/>
                      <a:pt x="10" y="3"/>
                    </a:cubicBezTo>
                    <a:cubicBezTo>
                      <a:pt x="14" y="8"/>
                      <a:pt x="15" y="11"/>
                      <a:pt x="13" y="13"/>
                    </a:cubicBezTo>
                    <a:cubicBezTo>
                      <a:pt x="18" y="18"/>
                      <a:pt x="18" y="25"/>
                      <a:pt x="13" y="33"/>
                    </a:cubicBezTo>
                    <a:cubicBezTo>
                      <a:pt x="10" y="30"/>
                      <a:pt x="6" y="32"/>
                      <a:pt x="4" y="28"/>
                    </a:cubicBezTo>
                    <a:cubicBezTo>
                      <a:pt x="3" y="25"/>
                      <a:pt x="2" y="27"/>
                      <a:pt x="3" y="17"/>
                    </a:cubicBezTo>
                    <a:cubicBezTo>
                      <a:pt x="3" y="14"/>
                      <a:pt x="3" y="11"/>
                      <a:pt x="2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6" name="Freeform 131"/>
              <p:cNvSpPr>
                <a:spLocks/>
              </p:cNvSpPr>
              <p:nvPr userDrawn="1"/>
            </p:nvSpPr>
            <p:spPr bwMode="auto">
              <a:xfrm>
                <a:off x="-534394" y="5783867"/>
                <a:ext cx="4458" cy="3413"/>
              </a:xfrm>
              <a:custGeom>
                <a:avLst/>
                <a:gdLst>
                  <a:gd name="T0" fmla="*/ 5 w 10"/>
                  <a:gd name="T1" fmla="*/ 0 h 7"/>
                  <a:gd name="T2" fmla="*/ 10 w 10"/>
                  <a:gd name="T3" fmla="*/ 4 h 7"/>
                  <a:gd name="T4" fmla="*/ 5 w 10"/>
                  <a:gd name="T5" fmla="*/ 7 h 7"/>
                  <a:gd name="T6" fmla="*/ 0 w 10"/>
                  <a:gd name="T7" fmla="*/ 3 h 7"/>
                  <a:gd name="T8" fmla="*/ 5 w 1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5" y="0"/>
                    </a:moveTo>
                    <a:cubicBezTo>
                      <a:pt x="8" y="0"/>
                      <a:pt x="10" y="2"/>
                      <a:pt x="10" y="4"/>
                    </a:cubicBezTo>
                    <a:cubicBezTo>
                      <a:pt x="10" y="6"/>
                      <a:pt x="8" y="7"/>
                      <a:pt x="5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2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7" name="Freeform 132"/>
              <p:cNvSpPr>
                <a:spLocks/>
              </p:cNvSpPr>
              <p:nvPr userDrawn="1"/>
            </p:nvSpPr>
            <p:spPr bwMode="auto">
              <a:xfrm>
                <a:off x="-551110" y="5781592"/>
                <a:ext cx="4458" cy="3413"/>
              </a:xfrm>
              <a:custGeom>
                <a:avLst/>
                <a:gdLst>
                  <a:gd name="T0" fmla="*/ 6 w 12"/>
                  <a:gd name="T1" fmla="*/ 1 h 8"/>
                  <a:gd name="T2" fmla="*/ 11 w 12"/>
                  <a:gd name="T3" fmla="*/ 5 h 8"/>
                  <a:gd name="T4" fmla="*/ 5 w 12"/>
                  <a:gd name="T5" fmla="*/ 8 h 8"/>
                  <a:gd name="T6" fmla="*/ 0 w 12"/>
                  <a:gd name="T7" fmla="*/ 4 h 8"/>
                  <a:gd name="T8" fmla="*/ 6 w 12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">
                    <a:moveTo>
                      <a:pt x="6" y="1"/>
                    </a:moveTo>
                    <a:cubicBezTo>
                      <a:pt x="9" y="1"/>
                      <a:pt x="12" y="3"/>
                      <a:pt x="11" y="5"/>
                    </a:cubicBezTo>
                    <a:cubicBezTo>
                      <a:pt x="11" y="6"/>
                      <a:pt x="8" y="8"/>
                      <a:pt x="5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3" y="0"/>
                      <a:pt x="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8" name="Freeform 133"/>
              <p:cNvSpPr>
                <a:spLocks noEditPoints="1"/>
              </p:cNvSpPr>
              <p:nvPr userDrawn="1"/>
            </p:nvSpPr>
            <p:spPr bwMode="auto">
              <a:xfrm>
                <a:off x="-558911" y="5772491"/>
                <a:ext cx="31204" cy="40956"/>
              </a:xfrm>
              <a:custGeom>
                <a:avLst/>
                <a:gdLst>
                  <a:gd name="T0" fmla="*/ 69 w 69"/>
                  <a:gd name="T1" fmla="*/ 13 h 90"/>
                  <a:gd name="T2" fmla="*/ 42 w 69"/>
                  <a:gd name="T3" fmla="*/ 1 h 90"/>
                  <a:gd name="T4" fmla="*/ 10 w 69"/>
                  <a:gd name="T5" fmla="*/ 5 h 90"/>
                  <a:gd name="T6" fmla="*/ 2 w 69"/>
                  <a:gd name="T7" fmla="*/ 38 h 90"/>
                  <a:gd name="T8" fmla="*/ 7 w 69"/>
                  <a:gd name="T9" fmla="*/ 40 h 90"/>
                  <a:gd name="T10" fmla="*/ 2 w 69"/>
                  <a:gd name="T11" fmla="*/ 43 h 90"/>
                  <a:gd name="T12" fmla="*/ 9 w 69"/>
                  <a:gd name="T13" fmla="*/ 43 h 90"/>
                  <a:gd name="T14" fmla="*/ 5 w 69"/>
                  <a:gd name="T15" fmla="*/ 49 h 90"/>
                  <a:gd name="T16" fmla="*/ 8 w 69"/>
                  <a:gd name="T17" fmla="*/ 51 h 90"/>
                  <a:gd name="T18" fmla="*/ 5 w 69"/>
                  <a:gd name="T19" fmla="*/ 59 h 90"/>
                  <a:gd name="T20" fmla="*/ 9 w 69"/>
                  <a:gd name="T21" fmla="*/ 61 h 90"/>
                  <a:gd name="T22" fmla="*/ 7 w 69"/>
                  <a:gd name="T23" fmla="*/ 66 h 90"/>
                  <a:gd name="T24" fmla="*/ 12 w 69"/>
                  <a:gd name="T25" fmla="*/ 67 h 90"/>
                  <a:gd name="T26" fmla="*/ 11 w 69"/>
                  <a:gd name="T27" fmla="*/ 72 h 90"/>
                  <a:gd name="T28" fmla="*/ 15 w 69"/>
                  <a:gd name="T29" fmla="*/ 72 h 90"/>
                  <a:gd name="T30" fmla="*/ 13 w 69"/>
                  <a:gd name="T31" fmla="*/ 77 h 90"/>
                  <a:gd name="T32" fmla="*/ 17 w 69"/>
                  <a:gd name="T33" fmla="*/ 78 h 90"/>
                  <a:gd name="T34" fmla="*/ 29 w 69"/>
                  <a:gd name="T35" fmla="*/ 88 h 90"/>
                  <a:gd name="T36" fmla="*/ 40 w 69"/>
                  <a:gd name="T37" fmla="*/ 89 h 90"/>
                  <a:gd name="T38" fmla="*/ 56 w 69"/>
                  <a:gd name="T39" fmla="*/ 72 h 90"/>
                  <a:gd name="T40" fmla="*/ 58 w 69"/>
                  <a:gd name="T41" fmla="*/ 62 h 90"/>
                  <a:gd name="T42" fmla="*/ 63 w 69"/>
                  <a:gd name="T43" fmla="*/ 53 h 90"/>
                  <a:gd name="T44" fmla="*/ 66 w 69"/>
                  <a:gd name="T45" fmla="*/ 49 h 90"/>
                  <a:gd name="T46" fmla="*/ 66 w 69"/>
                  <a:gd name="T47" fmla="*/ 34 h 90"/>
                  <a:gd name="T48" fmla="*/ 57 w 69"/>
                  <a:gd name="T49" fmla="*/ 35 h 90"/>
                  <a:gd name="T50" fmla="*/ 48 w 69"/>
                  <a:gd name="T51" fmla="*/ 32 h 90"/>
                  <a:gd name="T52" fmla="*/ 46 w 69"/>
                  <a:gd name="T53" fmla="*/ 51 h 90"/>
                  <a:gd name="T54" fmla="*/ 40 w 69"/>
                  <a:gd name="T55" fmla="*/ 58 h 90"/>
                  <a:gd name="T56" fmla="*/ 29 w 69"/>
                  <a:gd name="T57" fmla="*/ 53 h 90"/>
                  <a:gd name="T58" fmla="*/ 31 w 69"/>
                  <a:gd name="T59" fmla="*/ 47 h 90"/>
                  <a:gd name="T60" fmla="*/ 34 w 69"/>
                  <a:gd name="T61" fmla="*/ 46 h 90"/>
                  <a:gd name="T62" fmla="*/ 34 w 69"/>
                  <a:gd name="T63" fmla="*/ 30 h 90"/>
                  <a:gd name="T64" fmla="*/ 15 w 69"/>
                  <a:gd name="T65" fmla="*/ 28 h 90"/>
                  <a:gd name="T66" fmla="*/ 8 w 69"/>
                  <a:gd name="T67" fmla="*/ 27 h 90"/>
                  <a:gd name="T68" fmla="*/ 15 w 69"/>
                  <a:gd name="T69" fmla="*/ 18 h 90"/>
                  <a:gd name="T70" fmla="*/ 11 w 69"/>
                  <a:gd name="T71" fmla="*/ 12 h 90"/>
                  <a:gd name="T72" fmla="*/ 16 w 69"/>
                  <a:gd name="T73" fmla="*/ 13 h 90"/>
                  <a:gd name="T74" fmla="*/ 32 w 69"/>
                  <a:gd name="T75" fmla="*/ 14 h 90"/>
                  <a:gd name="T76" fmla="*/ 39 w 69"/>
                  <a:gd name="T77" fmla="*/ 19 h 90"/>
                  <a:gd name="T78" fmla="*/ 39 w 69"/>
                  <a:gd name="T79" fmla="*/ 15 h 90"/>
                  <a:gd name="T80" fmla="*/ 50 w 69"/>
                  <a:gd name="T81" fmla="*/ 11 h 90"/>
                  <a:gd name="T82" fmla="*/ 49 w 69"/>
                  <a:gd name="T83" fmla="*/ 23 h 90"/>
                  <a:gd name="T84" fmla="*/ 69 w 69"/>
                  <a:gd name="T85" fmla="*/ 17 h 90"/>
                  <a:gd name="T86" fmla="*/ 69 w 69"/>
                  <a:gd name="T87" fmla="*/ 13 h 90"/>
                  <a:gd name="T88" fmla="*/ 23 w 69"/>
                  <a:gd name="T89" fmla="*/ 64 h 90"/>
                  <a:gd name="T90" fmla="*/ 40 w 69"/>
                  <a:gd name="T91" fmla="*/ 64 h 90"/>
                  <a:gd name="T92" fmla="*/ 42 w 69"/>
                  <a:gd name="T93" fmla="*/ 75 h 90"/>
                  <a:gd name="T94" fmla="*/ 24 w 69"/>
                  <a:gd name="T95" fmla="*/ 73 h 90"/>
                  <a:gd name="T96" fmla="*/ 23 w 69"/>
                  <a:gd name="T97" fmla="*/ 64 h 90"/>
                  <a:gd name="T98" fmla="*/ 31 w 69"/>
                  <a:gd name="T99" fmla="*/ 68 h 90"/>
                  <a:gd name="T100" fmla="*/ 40 w 69"/>
                  <a:gd name="T101" fmla="*/ 68 h 90"/>
                  <a:gd name="T102" fmla="*/ 40 w 69"/>
                  <a:gd name="T103" fmla="*/ 72 h 90"/>
                  <a:gd name="T104" fmla="*/ 33 w 69"/>
                  <a:gd name="T105" fmla="*/ 72 h 90"/>
                  <a:gd name="T106" fmla="*/ 31 w 69"/>
                  <a:gd name="T107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9" h="90">
                    <a:moveTo>
                      <a:pt x="69" y="13"/>
                    </a:moveTo>
                    <a:cubicBezTo>
                      <a:pt x="65" y="7"/>
                      <a:pt x="56" y="3"/>
                      <a:pt x="42" y="1"/>
                    </a:cubicBezTo>
                    <a:cubicBezTo>
                      <a:pt x="34" y="0"/>
                      <a:pt x="22" y="2"/>
                      <a:pt x="10" y="5"/>
                    </a:cubicBezTo>
                    <a:cubicBezTo>
                      <a:pt x="3" y="12"/>
                      <a:pt x="0" y="24"/>
                      <a:pt x="2" y="38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20" y="82"/>
                      <a:pt x="24" y="85"/>
                      <a:pt x="29" y="88"/>
                    </a:cubicBezTo>
                    <a:cubicBezTo>
                      <a:pt x="32" y="90"/>
                      <a:pt x="36" y="90"/>
                      <a:pt x="40" y="89"/>
                    </a:cubicBezTo>
                    <a:cubicBezTo>
                      <a:pt x="48" y="84"/>
                      <a:pt x="50" y="79"/>
                      <a:pt x="56" y="72"/>
                    </a:cubicBezTo>
                    <a:cubicBezTo>
                      <a:pt x="58" y="72"/>
                      <a:pt x="58" y="68"/>
                      <a:pt x="58" y="62"/>
                    </a:cubicBezTo>
                    <a:cubicBezTo>
                      <a:pt x="62" y="60"/>
                      <a:pt x="63" y="57"/>
                      <a:pt x="63" y="53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3" y="35"/>
                      <a:pt x="60" y="36"/>
                      <a:pt x="57" y="3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6" y="54"/>
                      <a:pt x="44" y="60"/>
                      <a:pt x="40" y="58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7" y="52"/>
                      <a:pt x="28" y="48"/>
                      <a:pt x="31" y="47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28" y="32"/>
                      <a:pt x="21" y="32"/>
                      <a:pt x="15" y="28"/>
                    </a:cubicBezTo>
                    <a:cubicBezTo>
                      <a:pt x="13" y="27"/>
                      <a:pt x="10" y="27"/>
                      <a:pt x="8" y="27"/>
                    </a:cubicBezTo>
                    <a:cubicBezTo>
                      <a:pt x="10" y="23"/>
                      <a:pt x="12" y="20"/>
                      <a:pt x="15" y="18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3"/>
                      <a:pt x="16" y="13"/>
                    </a:cubicBezTo>
                    <a:cubicBezTo>
                      <a:pt x="25" y="12"/>
                      <a:pt x="29" y="11"/>
                      <a:pt x="32" y="14"/>
                    </a:cubicBezTo>
                    <a:cubicBezTo>
                      <a:pt x="34" y="16"/>
                      <a:pt x="36" y="18"/>
                      <a:pt x="39" y="19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41" y="10"/>
                      <a:pt x="45" y="9"/>
                      <a:pt x="50" y="11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69" y="17"/>
                      <a:pt x="69" y="17"/>
                      <a:pt x="69" y="17"/>
                    </a:cubicBezTo>
                    <a:lnTo>
                      <a:pt x="69" y="13"/>
                    </a:lnTo>
                    <a:close/>
                    <a:moveTo>
                      <a:pt x="23" y="64"/>
                    </a:moveTo>
                    <a:cubicBezTo>
                      <a:pt x="29" y="62"/>
                      <a:pt x="35" y="62"/>
                      <a:pt x="40" y="64"/>
                    </a:cubicBezTo>
                    <a:cubicBezTo>
                      <a:pt x="50" y="66"/>
                      <a:pt x="51" y="70"/>
                      <a:pt x="42" y="75"/>
                    </a:cubicBezTo>
                    <a:cubicBezTo>
                      <a:pt x="36" y="75"/>
                      <a:pt x="30" y="75"/>
                      <a:pt x="24" y="73"/>
                    </a:cubicBezTo>
                    <a:cubicBezTo>
                      <a:pt x="26" y="70"/>
                      <a:pt x="28" y="69"/>
                      <a:pt x="23" y="64"/>
                    </a:cubicBezTo>
                    <a:close/>
                    <a:moveTo>
                      <a:pt x="31" y="68"/>
                    </a:moveTo>
                    <a:cubicBezTo>
                      <a:pt x="33" y="66"/>
                      <a:pt x="37" y="66"/>
                      <a:pt x="40" y="68"/>
                    </a:cubicBezTo>
                    <a:cubicBezTo>
                      <a:pt x="42" y="69"/>
                      <a:pt x="42" y="71"/>
                      <a:pt x="40" y="72"/>
                    </a:cubicBezTo>
                    <a:cubicBezTo>
                      <a:pt x="37" y="73"/>
                      <a:pt x="36" y="73"/>
                      <a:pt x="33" y="72"/>
                    </a:cubicBezTo>
                    <a:cubicBezTo>
                      <a:pt x="31" y="70"/>
                      <a:pt x="32" y="69"/>
                      <a:pt x="31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9" name="Freeform 134"/>
              <p:cNvSpPr>
                <a:spLocks/>
              </p:cNvSpPr>
              <p:nvPr userDrawn="1"/>
            </p:nvSpPr>
            <p:spPr bwMode="auto">
              <a:xfrm>
                <a:off x="-544424" y="5795244"/>
                <a:ext cx="1114" cy="1137"/>
              </a:xfrm>
              <a:custGeom>
                <a:avLst/>
                <a:gdLst>
                  <a:gd name="T0" fmla="*/ 1 w 3"/>
                  <a:gd name="T1" fmla="*/ 0 h 3"/>
                  <a:gd name="T2" fmla="*/ 3 w 3"/>
                  <a:gd name="T3" fmla="*/ 2 h 3"/>
                  <a:gd name="T4" fmla="*/ 1 w 3"/>
                  <a:gd name="T5" fmla="*/ 3 h 3"/>
                  <a:gd name="T6" fmla="*/ 0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3" y="0"/>
                      <a:pt x="3" y="0"/>
                      <a:pt x="3" y="2"/>
                    </a:cubicBezTo>
                    <a:cubicBezTo>
                      <a:pt x="3" y="2"/>
                      <a:pt x="3" y="3"/>
                      <a:pt x="1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0" name="Freeform 135"/>
              <p:cNvSpPr>
                <a:spLocks/>
              </p:cNvSpPr>
              <p:nvPr userDrawn="1"/>
            </p:nvSpPr>
            <p:spPr bwMode="auto">
              <a:xfrm>
                <a:off x="-539966" y="5778179"/>
                <a:ext cx="2229" cy="3413"/>
              </a:xfrm>
              <a:custGeom>
                <a:avLst/>
                <a:gdLst>
                  <a:gd name="T0" fmla="*/ 0 w 5"/>
                  <a:gd name="T1" fmla="*/ 9 h 9"/>
                  <a:gd name="T2" fmla="*/ 1 w 5"/>
                  <a:gd name="T3" fmla="*/ 5 h 9"/>
                  <a:gd name="T4" fmla="*/ 5 w 5"/>
                  <a:gd name="T5" fmla="*/ 3 h 9"/>
                  <a:gd name="T6" fmla="*/ 5 w 5"/>
                  <a:gd name="T7" fmla="*/ 9 h 9"/>
                  <a:gd name="T8" fmla="*/ 0 w 5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0" y="9"/>
                    </a:moveTo>
                    <a:cubicBezTo>
                      <a:pt x="0" y="8"/>
                      <a:pt x="1" y="7"/>
                      <a:pt x="1" y="5"/>
                    </a:cubicBezTo>
                    <a:cubicBezTo>
                      <a:pt x="4" y="2"/>
                      <a:pt x="5" y="0"/>
                      <a:pt x="5" y="3"/>
                    </a:cubicBezTo>
                    <a:cubicBezTo>
                      <a:pt x="5" y="6"/>
                      <a:pt x="5" y="8"/>
                      <a:pt x="5" y="9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1" name="Freeform 136"/>
              <p:cNvSpPr>
                <a:spLocks/>
              </p:cNvSpPr>
              <p:nvPr userDrawn="1"/>
            </p:nvSpPr>
            <p:spPr bwMode="auto">
              <a:xfrm>
                <a:off x="-541081" y="5785005"/>
                <a:ext cx="2229" cy="12515"/>
              </a:xfrm>
              <a:custGeom>
                <a:avLst/>
                <a:gdLst>
                  <a:gd name="T0" fmla="*/ 0 w 7"/>
                  <a:gd name="T1" fmla="*/ 25 h 28"/>
                  <a:gd name="T2" fmla="*/ 3 w 7"/>
                  <a:gd name="T3" fmla="*/ 0 h 28"/>
                  <a:gd name="T4" fmla="*/ 7 w 7"/>
                  <a:gd name="T5" fmla="*/ 0 h 28"/>
                  <a:gd name="T6" fmla="*/ 3 w 7"/>
                  <a:gd name="T7" fmla="*/ 26 h 28"/>
                  <a:gd name="T8" fmla="*/ 0 w 7"/>
                  <a:gd name="T9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8">
                    <a:moveTo>
                      <a:pt x="0" y="25"/>
                    </a:moveTo>
                    <a:cubicBezTo>
                      <a:pt x="0" y="17"/>
                      <a:pt x="1" y="1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7"/>
                      <a:pt x="6" y="14"/>
                      <a:pt x="3" y="26"/>
                    </a:cubicBezTo>
                    <a:cubicBezTo>
                      <a:pt x="2" y="28"/>
                      <a:pt x="1" y="27"/>
                      <a:pt x="0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2" name="Freeform 137"/>
              <p:cNvSpPr>
                <a:spLocks/>
              </p:cNvSpPr>
              <p:nvPr userDrawn="1"/>
            </p:nvSpPr>
            <p:spPr bwMode="auto">
              <a:xfrm>
                <a:off x="-565598" y="5773628"/>
                <a:ext cx="5572" cy="12515"/>
              </a:xfrm>
              <a:custGeom>
                <a:avLst/>
                <a:gdLst>
                  <a:gd name="T0" fmla="*/ 7 w 13"/>
                  <a:gd name="T1" fmla="*/ 5 h 27"/>
                  <a:gd name="T2" fmla="*/ 12 w 13"/>
                  <a:gd name="T3" fmla="*/ 5 h 27"/>
                  <a:gd name="T4" fmla="*/ 8 w 13"/>
                  <a:gd name="T5" fmla="*/ 25 h 27"/>
                  <a:gd name="T6" fmla="*/ 3 w 13"/>
                  <a:gd name="T7" fmla="*/ 21 h 27"/>
                  <a:gd name="T8" fmla="*/ 7 w 13"/>
                  <a:gd name="T9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7">
                    <a:moveTo>
                      <a:pt x="7" y="5"/>
                    </a:moveTo>
                    <a:cubicBezTo>
                      <a:pt x="7" y="0"/>
                      <a:pt x="12" y="1"/>
                      <a:pt x="12" y="5"/>
                    </a:cubicBezTo>
                    <a:cubicBezTo>
                      <a:pt x="13" y="14"/>
                      <a:pt x="12" y="21"/>
                      <a:pt x="8" y="25"/>
                    </a:cubicBezTo>
                    <a:cubicBezTo>
                      <a:pt x="5" y="27"/>
                      <a:pt x="0" y="25"/>
                      <a:pt x="3" y="21"/>
                    </a:cubicBezTo>
                    <a:cubicBezTo>
                      <a:pt x="7" y="15"/>
                      <a:pt x="8" y="11"/>
                      <a:pt x="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3" name="Freeform 138"/>
              <p:cNvSpPr>
                <a:spLocks/>
              </p:cNvSpPr>
              <p:nvPr userDrawn="1"/>
            </p:nvSpPr>
            <p:spPr bwMode="auto">
              <a:xfrm>
                <a:off x="-564483" y="5789556"/>
                <a:ext cx="17831" cy="28441"/>
              </a:xfrm>
              <a:custGeom>
                <a:avLst/>
                <a:gdLst>
                  <a:gd name="T0" fmla="*/ 2 w 40"/>
                  <a:gd name="T1" fmla="*/ 7 h 65"/>
                  <a:gd name="T2" fmla="*/ 5 w 40"/>
                  <a:gd name="T3" fmla="*/ 6 h 65"/>
                  <a:gd name="T4" fmla="*/ 34 w 40"/>
                  <a:gd name="T5" fmla="*/ 54 h 65"/>
                  <a:gd name="T6" fmla="*/ 27 w 40"/>
                  <a:gd name="T7" fmla="*/ 59 h 65"/>
                  <a:gd name="T8" fmla="*/ 2 w 40"/>
                  <a:gd name="T9" fmla="*/ 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65">
                    <a:moveTo>
                      <a:pt x="2" y="7"/>
                    </a:moveTo>
                    <a:cubicBezTo>
                      <a:pt x="0" y="2"/>
                      <a:pt x="4" y="0"/>
                      <a:pt x="5" y="6"/>
                    </a:cubicBezTo>
                    <a:cubicBezTo>
                      <a:pt x="10" y="23"/>
                      <a:pt x="17" y="39"/>
                      <a:pt x="34" y="54"/>
                    </a:cubicBezTo>
                    <a:cubicBezTo>
                      <a:pt x="40" y="60"/>
                      <a:pt x="33" y="65"/>
                      <a:pt x="27" y="59"/>
                    </a:cubicBezTo>
                    <a:cubicBezTo>
                      <a:pt x="10" y="45"/>
                      <a:pt x="5" y="25"/>
                      <a:pt x="2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4" name="Freeform 139"/>
              <p:cNvSpPr>
                <a:spLocks/>
              </p:cNvSpPr>
              <p:nvPr userDrawn="1"/>
            </p:nvSpPr>
            <p:spPr bwMode="auto">
              <a:xfrm>
                <a:off x="-537737" y="5807758"/>
                <a:ext cx="5572" cy="7964"/>
              </a:xfrm>
              <a:custGeom>
                <a:avLst/>
                <a:gdLst>
                  <a:gd name="T0" fmla="*/ 1 w 13"/>
                  <a:gd name="T1" fmla="*/ 17 h 17"/>
                  <a:gd name="T2" fmla="*/ 8 w 13"/>
                  <a:gd name="T3" fmla="*/ 3 h 17"/>
                  <a:gd name="T4" fmla="*/ 11 w 13"/>
                  <a:gd name="T5" fmla="*/ 7 h 17"/>
                  <a:gd name="T6" fmla="*/ 1 w 1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7">
                    <a:moveTo>
                      <a:pt x="1" y="17"/>
                    </a:moveTo>
                    <a:cubicBezTo>
                      <a:pt x="0" y="12"/>
                      <a:pt x="2" y="7"/>
                      <a:pt x="8" y="3"/>
                    </a:cubicBezTo>
                    <a:cubicBezTo>
                      <a:pt x="12" y="0"/>
                      <a:pt x="13" y="4"/>
                      <a:pt x="11" y="7"/>
                    </a:cubicBezTo>
                    <a:cubicBezTo>
                      <a:pt x="7" y="11"/>
                      <a:pt x="4" y="11"/>
                      <a:pt x="1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5" name="Freeform 140"/>
              <p:cNvSpPr>
                <a:spLocks/>
              </p:cNvSpPr>
              <p:nvPr userDrawn="1"/>
            </p:nvSpPr>
            <p:spPr bwMode="auto">
              <a:xfrm>
                <a:off x="-614632" y="5833924"/>
                <a:ext cx="10030" cy="14789"/>
              </a:xfrm>
              <a:custGeom>
                <a:avLst/>
                <a:gdLst>
                  <a:gd name="T0" fmla="*/ 14 w 22"/>
                  <a:gd name="T1" fmla="*/ 26 h 33"/>
                  <a:gd name="T2" fmla="*/ 18 w 22"/>
                  <a:gd name="T3" fmla="*/ 16 h 33"/>
                  <a:gd name="T4" fmla="*/ 14 w 22"/>
                  <a:gd name="T5" fmla="*/ 13 h 33"/>
                  <a:gd name="T6" fmla="*/ 0 w 22"/>
                  <a:gd name="T7" fmla="*/ 33 h 33"/>
                  <a:gd name="T8" fmla="*/ 18 w 22"/>
                  <a:gd name="T9" fmla="*/ 0 h 33"/>
                  <a:gd name="T10" fmla="*/ 14 w 22"/>
                  <a:gd name="T11" fmla="*/ 11 h 33"/>
                  <a:gd name="T12" fmla="*/ 19 w 22"/>
                  <a:gd name="T13" fmla="*/ 15 h 33"/>
                  <a:gd name="T14" fmla="*/ 22 w 22"/>
                  <a:gd name="T15" fmla="*/ 11 h 33"/>
                  <a:gd name="T16" fmla="*/ 21 w 22"/>
                  <a:gd name="T17" fmla="*/ 17 h 33"/>
                  <a:gd name="T18" fmla="*/ 22 w 22"/>
                  <a:gd name="T19" fmla="*/ 17 h 33"/>
                  <a:gd name="T20" fmla="*/ 21 w 22"/>
                  <a:gd name="T21" fmla="*/ 19 h 33"/>
                  <a:gd name="T22" fmla="*/ 21 w 22"/>
                  <a:gd name="T23" fmla="*/ 18 h 33"/>
                  <a:gd name="T24" fmla="*/ 14 w 22"/>
                  <a:gd name="T25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33">
                    <a:moveTo>
                      <a:pt x="14" y="26"/>
                    </a:moveTo>
                    <a:cubicBezTo>
                      <a:pt x="15" y="22"/>
                      <a:pt x="16" y="19"/>
                      <a:pt x="18" y="16"/>
                    </a:cubicBezTo>
                    <a:cubicBezTo>
                      <a:pt x="17" y="15"/>
                      <a:pt x="15" y="14"/>
                      <a:pt x="14" y="13"/>
                    </a:cubicBezTo>
                    <a:cubicBezTo>
                      <a:pt x="11" y="19"/>
                      <a:pt x="6" y="25"/>
                      <a:pt x="0" y="33"/>
                    </a:cubicBezTo>
                    <a:cubicBezTo>
                      <a:pt x="5" y="20"/>
                      <a:pt x="9" y="10"/>
                      <a:pt x="18" y="0"/>
                    </a:cubicBezTo>
                    <a:cubicBezTo>
                      <a:pt x="17" y="5"/>
                      <a:pt x="16" y="8"/>
                      <a:pt x="14" y="11"/>
                    </a:cubicBezTo>
                    <a:cubicBezTo>
                      <a:pt x="16" y="13"/>
                      <a:pt x="17" y="14"/>
                      <a:pt x="19" y="15"/>
                    </a:cubicBezTo>
                    <a:cubicBezTo>
                      <a:pt x="20" y="14"/>
                      <a:pt x="21" y="13"/>
                      <a:pt x="22" y="11"/>
                    </a:cubicBezTo>
                    <a:cubicBezTo>
                      <a:pt x="22" y="13"/>
                      <a:pt x="22" y="15"/>
                      <a:pt x="21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19" y="21"/>
                      <a:pt x="17" y="23"/>
                      <a:pt x="14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6" name="Freeform 141"/>
              <p:cNvSpPr>
                <a:spLocks/>
              </p:cNvSpPr>
              <p:nvPr userDrawn="1"/>
            </p:nvSpPr>
            <p:spPr bwMode="auto">
              <a:xfrm>
                <a:off x="-611289" y="5847576"/>
                <a:ext cx="2229" cy="3413"/>
              </a:xfrm>
              <a:custGeom>
                <a:avLst/>
                <a:gdLst>
                  <a:gd name="T0" fmla="*/ 0 w 4"/>
                  <a:gd name="T1" fmla="*/ 8 h 8"/>
                  <a:gd name="T2" fmla="*/ 4 w 4"/>
                  <a:gd name="T3" fmla="*/ 0 h 8"/>
                  <a:gd name="T4" fmla="*/ 0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cubicBezTo>
                      <a:pt x="1" y="4"/>
                      <a:pt x="2" y="2"/>
                      <a:pt x="4" y="0"/>
                    </a:cubicBezTo>
                    <a:cubicBezTo>
                      <a:pt x="4" y="4"/>
                      <a:pt x="3" y="5"/>
                      <a:pt x="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7" name="Freeform 142"/>
              <p:cNvSpPr>
                <a:spLocks/>
              </p:cNvSpPr>
              <p:nvPr userDrawn="1"/>
            </p:nvSpPr>
            <p:spPr bwMode="auto">
              <a:xfrm>
                <a:off x="-596801" y="5846438"/>
                <a:ext cx="3343" cy="6826"/>
              </a:xfrm>
              <a:custGeom>
                <a:avLst/>
                <a:gdLst>
                  <a:gd name="T0" fmla="*/ 0 w 8"/>
                  <a:gd name="T1" fmla="*/ 15 h 15"/>
                  <a:gd name="T2" fmla="*/ 1 w 8"/>
                  <a:gd name="T3" fmla="*/ 8 h 15"/>
                  <a:gd name="T4" fmla="*/ 1 w 8"/>
                  <a:gd name="T5" fmla="*/ 8 h 15"/>
                  <a:gd name="T6" fmla="*/ 3 w 8"/>
                  <a:gd name="T7" fmla="*/ 7 h 15"/>
                  <a:gd name="T8" fmla="*/ 4 w 8"/>
                  <a:gd name="T9" fmla="*/ 5 h 15"/>
                  <a:gd name="T10" fmla="*/ 8 w 8"/>
                  <a:gd name="T11" fmla="*/ 0 h 15"/>
                  <a:gd name="T12" fmla="*/ 0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0" y="15"/>
                    </a:moveTo>
                    <a:cubicBezTo>
                      <a:pt x="0" y="13"/>
                      <a:pt x="1" y="10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5"/>
                      <a:pt x="4" y="5"/>
                    </a:cubicBezTo>
                    <a:cubicBezTo>
                      <a:pt x="5" y="3"/>
                      <a:pt x="6" y="2"/>
                      <a:pt x="8" y="0"/>
                    </a:cubicBezTo>
                    <a:cubicBezTo>
                      <a:pt x="7" y="8"/>
                      <a:pt x="5" y="10"/>
                      <a:pt x="0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8" name="Freeform 143"/>
              <p:cNvSpPr>
                <a:spLocks/>
              </p:cNvSpPr>
              <p:nvPr userDrawn="1"/>
            </p:nvSpPr>
            <p:spPr bwMode="auto">
              <a:xfrm>
                <a:off x="-597916" y="5855539"/>
                <a:ext cx="3343" cy="5688"/>
              </a:xfrm>
              <a:custGeom>
                <a:avLst/>
                <a:gdLst>
                  <a:gd name="T0" fmla="*/ 1 w 9"/>
                  <a:gd name="T1" fmla="*/ 14 h 14"/>
                  <a:gd name="T2" fmla="*/ 9 w 9"/>
                  <a:gd name="T3" fmla="*/ 0 h 14"/>
                  <a:gd name="T4" fmla="*/ 1 w 9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4">
                    <a:moveTo>
                      <a:pt x="1" y="14"/>
                    </a:moveTo>
                    <a:cubicBezTo>
                      <a:pt x="0" y="8"/>
                      <a:pt x="1" y="3"/>
                      <a:pt x="9" y="0"/>
                    </a:cubicBezTo>
                    <a:cubicBezTo>
                      <a:pt x="9" y="9"/>
                      <a:pt x="8" y="11"/>
                      <a:pt x="1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9" name="Freeform 144"/>
              <p:cNvSpPr>
                <a:spLocks/>
              </p:cNvSpPr>
              <p:nvPr userDrawn="1"/>
            </p:nvSpPr>
            <p:spPr bwMode="auto">
              <a:xfrm>
                <a:off x="-591229" y="5840750"/>
                <a:ext cx="5572" cy="18203"/>
              </a:xfrm>
              <a:custGeom>
                <a:avLst/>
                <a:gdLst>
                  <a:gd name="T0" fmla="*/ 0 w 12"/>
                  <a:gd name="T1" fmla="*/ 40 h 40"/>
                  <a:gd name="T2" fmla="*/ 5 w 12"/>
                  <a:gd name="T3" fmla="*/ 0 h 40"/>
                  <a:gd name="T4" fmla="*/ 0 w 1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40">
                    <a:moveTo>
                      <a:pt x="0" y="40"/>
                    </a:moveTo>
                    <a:cubicBezTo>
                      <a:pt x="6" y="26"/>
                      <a:pt x="7" y="19"/>
                      <a:pt x="5" y="0"/>
                    </a:cubicBezTo>
                    <a:cubicBezTo>
                      <a:pt x="12" y="18"/>
                      <a:pt x="11" y="23"/>
                      <a:pt x="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0" name="Freeform 145"/>
              <p:cNvSpPr>
                <a:spLocks/>
              </p:cNvSpPr>
              <p:nvPr userDrawn="1"/>
            </p:nvSpPr>
            <p:spPr bwMode="auto">
              <a:xfrm>
                <a:off x="-587886" y="5841888"/>
                <a:ext cx="46806" cy="42093"/>
              </a:xfrm>
              <a:custGeom>
                <a:avLst/>
                <a:gdLst>
                  <a:gd name="T0" fmla="*/ 93 w 105"/>
                  <a:gd name="T1" fmla="*/ 93 h 93"/>
                  <a:gd name="T2" fmla="*/ 96 w 105"/>
                  <a:gd name="T3" fmla="*/ 55 h 93"/>
                  <a:gd name="T4" fmla="*/ 93 w 105"/>
                  <a:gd name="T5" fmla="*/ 56 h 93"/>
                  <a:gd name="T6" fmla="*/ 87 w 105"/>
                  <a:gd name="T7" fmla="*/ 81 h 93"/>
                  <a:gd name="T8" fmla="*/ 89 w 105"/>
                  <a:gd name="T9" fmla="*/ 57 h 93"/>
                  <a:gd name="T10" fmla="*/ 86 w 105"/>
                  <a:gd name="T11" fmla="*/ 58 h 93"/>
                  <a:gd name="T12" fmla="*/ 81 w 105"/>
                  <a:gd name="T13" fmla="*/ 78 h 93"/>
                  <a:gd name="T14" fmla="*/ 83 w 105"/>
                  <a:gd name="T15" fmla="*/ 59 h 93"/>
                  <a:gd name="T16" fmla="*/ 77 w 105"/>
                  <a:gd name="T17" fmla="*/ 60 h 93"/>
                  <a:gd name="T18" fmla="*/ 73 w 105"/>
                  <a:gd name="T19" fmla="*/ 87 h 93"/>
                  <a:gd name="T20" fmla="*/ 73 w 105"/>
                  <a:gd name="T21" fmla="*/ 60 h 93"/>
                  <a:gd name="T22" fmla="*/ 67 w 105"/>
                  <a:gd name="T23" fmla="*/ 60 h 93"/>
                  <a:gd name="T24" fmla="*/ 64 w 105"/>
                  <a:gd name="T25" fmla="*/ 92 h 93"/>
                  <a:gd name="T26" fmla="*/ 62 w 105"/>
                  <a:gd name="T27" fmla="*/ 60 h 93"/>
                  <a:gd name="T28" fmla="*/ 56 w 105"/>
                  <a:gd name="T29" fmla="*/ 58 h 93"/>
                  <a:gd name="T30" fmla="*/ 53 w 105"/>
                  <a:gd name="T31" fmla="*/ 92 h 93"/>
                  <a:gd name="T32" fmla="*/ 52 w 105"/>
                  <a:gd name="T33" fmla="*/ 58 h 93"/>
                  <a:gd name="T34" fmla="*/ 46 w 105"/>
                  <a:gd name="T35" fmla="*/ 56 h 93"/>
                  <a:gd name="T36" fmla="*/ 41 w 105"/>
                  <a:gd name="T37" fmla="*/ 87 h 93"/>
                  <a:gd name="T38" fmla="*/ 42 w 105"/>
                  <a:gd name="T39" fmla="*/ 55 h 93"/>
                  <a:gd name="T40" fmla="*/ 37 w 105"/>
                  <a:gd name="T41" fmla="*/ 53 h 93"/>
                  <a:gd name="T42" fmla="*/ 34 w 105"/>
                  <a:gd name="T43" fmla="*/ 89 h 93"/>
                  <a:gd name="T44" fmla="*/ 32 w 105"/>
                  <a:gd name="T45" fmla="*/ 51 h 93"/>
                  <a:gd name="T46" fmla="*/ 27 w 105"/>
                  <a:gd name="T47" fmla="*/ 48 h 93"/>
                  <a:gd name="T48" fmla="*/ 24 w 105"/>
                  <a:gd name="T49" fmla="*/ 91 h 93"/>
                  <a:gd name="T50" fmla="*/ 24 w 105"/>
                  <a:gd name="T51" fmla="*/ 47 h 93"/>
                  <a:gd name="T52" fmla="*/ 20 w 105"/>
                  <a:gd name="T53" fmla="*/ 45 h 93"/>
                  <a:gd name="T54" fmla="*/ 11 w 105"/>
                  <a:gd name="T55" fmla="*/ 61 h 93"/>
                  <a:gd name="T56" fmla="*/ 17 w 105"/>
                  <a:gd name="T57" fmla="*/ 44 h 93"/>
                  <a:gd name="T58" fmla="*/ 11 w 105"/>
                  <a:gd name="T59" fmla="*/ 40 h 93"/>
                  <a:gd name="T60" fmla="*/ 0 w 105"/>
                  <a:gd name="T61" fmla="*/ 67 h 93"/>
                  <a:gd name="T62" fmla="*/ 9 w 105"/>
                  <a:gd name="T63" fmla="*/ 5 h 93"/>
                  <a:gd name="T64" fmla="*/ 13 w 105"/>
                  <a:gd name="T65" fmla="*/ 29 h 93"/>
                  <a:gd name="T66" fmla="*/ 19 w 105"/>
                  <a:gd name="T67" fmla="*/ 32 h 93"/>
                  <a:gd name="T68" fmla="*/ 21 w 105"/>
                  <a:gd name="T69" fmla="*/ 0 h 93"/>
                  <a:gd name="T70" fmla="*/ 24 w 105"/>
                  <a:gd name="T71" fmla="*/ 32 h 93"/>
                  <a:gd name="T72" fmla="*/ 29 w 105"/>
                  <a:gd name="T73" fmla="*/ 34 h 93"/>
                  <a:gd name="T74" fmla="*/ 32 w 105"/>
                  <a:gd name="T75" fmla="*/ 29 h 93"/>
                  <a:gd name="T76" fmla="*/ 30 w 105"/>
                  <a:gd name="T77" fmla="*/ 35 h 93"/>
                  <a:gd name="T78" fmla="*/ 35 w 105"/>
                  <a:gd name="T79" fmla="*/ 36 h 93"/>
                  <a:gd name="T80" fmla="*/ 38 w 105"/>
                  <a:gd name="T81" fmla="*/ 23 h 93"/>
                  <a:gd name="T82" fmla="*/ 38 w 105"/>
                  <a:gd name="T83" fmla="*/ 37 h 93"/>
                  <a:gd name="T84" fmla="*/ 43 w 105"/>
                  <a:gd name="T85" fmla="*/ 37 h 93"/>
                  <a:gd name="T86" fmla="*/ 43 w 105"/>
                  <a:gd name="T87" fmla="*/ 27 h 93"/>
                  <a:gd name="T88" fmla="*/ 45 w 105"/>
                  <a:gd name="T89" fmla="*/ 38 h 93"/>
                  <a:gd name="T90" fmla="*/ 51 w 105"/>
                  <a:gd name="T91" fmla="*/ 39 h 93"/>
                  <a:gd name="T92" fmla="*/ 51 w 105"/>
                  <a:gd name="T93" fmla="*/ 24 h 93"/>
                  <a:gd name="T94" fmla="*/ 54 w 105"/>
                  <a:gd name="T95" fmla="*/ 39 h 93"/>
                  <a:gd name="T96" fmla="*/ 62 w 105"/>
                  <a:gd name="T97" fmla="*/ 39 h 93"/>
                  <a:gd name="T98" fmla="*/ 62 w 105"/>
                  <a:gd name="T99" fmla="*/ 24 h 93"/>
                  <a:gd name="T100" fmla="*/ 65 w 105"/>
                  <a:gd name="T101" fmla="*/ 39 h 93"/>
                  <a:gd name="T102" fmla="*/ 72 w 105"/>
                  <a:gd name="T103" fmla="*/ 39 h 93"/>
                  <a:gd name="T104" fmla="*/ 72 w 105"/>
                  <a:gd name="T105" fmla="*/ 17 h 93"/>
                  <a:gd name="T106" fmla="*/ 76 w 105"/>
                  <a:gd name="T107" fmla="*/ 39 h 93"/>
                  <a:gd name="T108" fmla="*/ 81 w 105"/>
                  <a:gd name="T109" fmla="*/ 38 h 93"/>
                  <a:gd name="T110" fmla="*/ 80 w 105"/>
                  <a:gd name="T111" fmla="*/ 22 h 93"/>
                  <a:gd name="T112" fmla="*/ 85 w 105"/>
                  <a:gd name="T113" fmla="*/ 37 h 93"/>
                  <a:gd name="T114" fmla="*/ 88 w 105"/>
                  <a:gd name="T115" fmla="*/ 37 h 93"/>
                  <a:gd name="T116" fmla="*/ 86 w 105"/>
                  <a:gd name="T117" fmla="*/ 20 h 93"/>
                  <a:gd name="T118" fmla="*/ 91 w 105"/>
                  <a:gd name="T119" fmla="*/ 36 h 93"/>
                  <a:gd name="T120" fmla="*/ 95 w 105"/>
                  <a:gd name="T121" fmla="*/ 35 h 93"/>
                  <a:gd name="T122" fmla="*/ 91 w 105"/>
                  <a:gd name="T123" fmla="*/ 7 h 93"/>
                  <a:gd name="T124" fmla="*/ 93 w 105"/>
                  <a:gd name="T125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5" h="93">
                    <a:moveTo>
                      <a:pt x="93" y="93"/>
                    </a:moveTo>
                    <a:cubicBezTo>
                      <a:pt x="96" y="80"/>
                      <a:pt x="97" y="68"/>
                      <a:pt x="96" y="55"/>
                    </a:cubicBezTo>
                    <a:cubicBezTo>
                      <a:pt x="95" y="56"/>
                      <a:pt x="94" y="56"/>
                      <a:pt x="93" y="56"/>
                    </a:cubicBezTo>
                    <a:cubicBezTo>
                      <a:pt x="93" y="63"/>
                      <a:pt x="91" y="71"/>
                      <a:pt x="87" y="81"/>
                    </a:cubicBezTo>
                    <a:cubicBezTo>
                      <a:pt x="89" y="73"/>
                      <a:pt x="90" y="65"/>
                      <a:pt x="89" y="57"/>
                    </a:cubicBezTo>
                    <a:cubicBezTo>
                      <a:pt x="88" y="58"/>
                      <a:pt x="87" y="58"/>
                      <a:pt x="86" y="58"/>
                    </a:cubicBezTo>
                    <a:cubicBezTo>
                      <a:pt x="85" y="64"/>
                      <a:pt x="83" y="70"/>
                      <a:pt x="81" y="78"/>
                    </a:cubicBezTo>
                    <a:cubicBezTo>
                      <a:pt x="82" y="71"/>
                      <a:pt x="83" y="65"/>
                      <a:pt x="83" y="59"/>
                    </a:cubicBezTo>
                    <a:cubicBezTo>
                      <a:pt x="81" y="59"/>
                      <a:pt x="79" y="60"/>
                      <a:pt x="77" y="60"/>
                    </a:cubicBezTo>
                    <a:cubicBezTo>
                      <a:pt x="77" y="68"/>
                      <a:pt x="75" y="76"/>
                      <a:pt x="73" y="87"/>
                    </a:cubicBezTo>
                    <a:cubicBezTo>
                      <a:pt x="73" y="78"/>
                      <a:pt x="73" y="69"/>
                      <a:pt x="73" y="60"/>
                    </a:cubicBezTo>
                    <a:cubicBezTo>
                      <a:pt x="71" y="60"/>
                      <a:pt x="69" y="60"/>
                      <a:pt x="67" y="60"/>
                    </a:cubicBezTo>
                    <a:cubicBezTo>
                      <a:pt x="67" y="69"/>
                      <a:pt x="65" y="79"/>
                      <a:pt x="64" y="92"/>
                    </a:cubicBezTo>
                    <a:cubicBezTo>
                      <a:pt x="63" y="80"/>
                      <a:pt x="63" y="70"/>
                      <a:pt x="62" y="60"/>
                    </a:cubicBezTo>
                    <a:cubicBezTo>
                      <a:pt x="61" y="59"/>
                      <a:pt x="59" y="59"/>
                      <a:pt x="56" y="58"/>
                    </a:cubicBezTo>
                    <a:cubicBezTo>
                      <a:pt x="56" y="68"/>
                      <a:pt x="55" y="78"/>
                      <a:pt x="53" y="92"/>
                    </a:cubicBezTo>
                    <a:cubicBezTo>
                      <a:pt x="53" y="80"/>
                      <a:pt x="52" y="69"/>
                      <a:pt x="52" y="58"/>
                    </a:cubicBezTo>
                    <a:cubicBezTo>
                      <a:pt x="50" y="57"/>
                      <a:pt x="48" y="56"/>
                      <a:pt x="46" y="56"/>
                    </a:cubicBezTo>
                    <a:cubicBezTo>
                      <a:pt x="46" y="65"/>
                      <a:pt x="44" y="74"/>
                      <a:pt x="41" y="87"/>
                    </a:cubicBezTo>
                    <a:cubicBezTo>
                      <a:pt x="41" y="76"/>
                      <a:pt x="41" y="66"/>
                      <a:pt x="42" y="55"/>
                    </a:cubicBezTo>
                    <a:cubicBezTo>
                      <a:pt x="40" y="54"/>
                      <a:pt x="38" y="53"/>
                      <a:pt x="37" y="53"/>
                    </a:cubicBezTo>
                    <a:cubicBezTo>
                      <a:pt x="36" y="65"/>
                      <a:pt x="35" y="76"/>
                      <a:pt x="34" y="89"/>
                    </a:cubicBezTo>
                    <a:cubicBezTo>
                      <a:pt x="32" y="73"/>
                      <a:pt x="31" y="62"/>
                      <a:pt x="32" y="51"/>
                    </a:cubicBezTo>
                    <a:cubicBezTo>
                      <a:pt x="30" y="50"/>
                      <a:pt x="29" y="50"/>
                      <a:pt x="27" y="48"/>
                    </a:cubicBezTo>
                    <a:cubicBezTo>
                      <a:pt x="24" y="63"/>
                      <a:pt x="23" y="76"/>
                      <a:pt x="24" y="91"/>
                    </a:cubicBezTo>
                    <a:cubicBezTo>
                      <a:pt x="20" y="72"/>
                      <a:pt x="19" y="61"/>
                      <a:pt x="24" y="47"/>
                    </a:cubicBezTo>
                    <a:cubicBezTo>
                      <a:pt x="22" y="46"/>
                      <a:pt x="21" y="45"/>
                      <a:pt x="20" y="45"/>
                    </a:cubicBezTo>
                    <a:cubicBezTo>
                      <a:pt x="18" y="50"/>
                      <a:pt x="15" y="55"/>
                      <a:pt x="11" y="61"/>
                    </a:cubicBezTo>
                    <a:cubicBezTo>
                      <a:pt x="14" y="55"/>
                      <a:pt x="16" y="49"/>
                      <a:pt x="17" y="44"/>
                    </a:cubicBezTo>
                    <a:cubicBezTo>
                      <a:pt x="16" y="42"/>
                      <a:pt x="13" y="41"/>
                      <a:pt x="11" y="40"/>
                    </a:cubicBezTo>
                    <a:cubicBezTo>
                      <a:pt x="10" y="48"/>
                      <a:pt x="6" y="56"/>
                      <a:pt x="0" y="67"/>
                    </a:cubicBezTo>
                    <a:cubicBezTo>
                      <a:pt x="8" y="47"/>
                      <a:pt x="9" y="29"/>
                      <a:pt x="9" y="5"/>
                    </a:cubicBezTo>
                    <a:cubicBezTo>
                      <a:pt x="11" y="15"/>
                      <a:pt x="13" y="22"/>
                      <a:pt x="13" y="29"/>
                    </a:cubicBezTo>
                    <a:cubicBezTo>
                      <a:pt x="15" y="30"/>
                      <a:pt x="17" y="31"/>
                      <a:pt x="19" y="32"/>
                    </a:cubicBezTo>
                    <a:cubicBezTo>
                      <a:pt x="21" y="21"/>
                      <a:pt x="21" y="12"/>
                      <a:pt x="21" y="0"/>
                    </a:cubicBezTo>
                    <a:cubicBezTo>
                      <a:pt x="24" y="13"/>
                      <a:pt x="25" y="23"/>
                      <a:pt x="24" y="32"/>
                    </a:cubicBezTo>
                    <a:cubicBezTo>
                      <a:pt x="25" y="33"/>
                      <a:pt x="27" y="34"/>
                      <a:pt x="29" y="34"/>
                    </a:cubicBezTo>
                    <a:cubicBezTo>
                      <a:pt x="30" y="33"/>
                      <a:pt x="31" y="31"/>
                      <a:pt x="32" y="29"/>
                    </a:cubicBezTo>
                    <a:cubicBezTo>
                      <a:pt x="32" y="31"/>
                      <a:pt x="31" y="33"/>
                      <a:pt x="30" y="35"/>
                    </a:cubicBezTo>
                    <a:cubicBezTo>
                      <a:pt x="32" y="35"/>
                      <a:pt x="33" y="36"/>
                      <a:pt x="35" y="36"/>
                    </a:cubicBezTo>
                    <a:cubicBezTo>
                      <a:pt x="36" y="32"/>
                      <a:pt x="37" y="28"/>
                      <a:pt x="38" y="23"/>
                    </a:cubicBezTo>
                    <a:cubicBezTo>
                      <a:pt x="38" y="28"/>
                      <a:pt x="38" y="32"/>
                      <a:pt x="38" y="37"/>
                    </a:cubicBezTo>
                    <a:cubicBezTo>
                      <a:pt x="40" y="37"/>
                      <a:pt x="41" y="37"/>
                      <a:pt x="43" y="37"/>
                    </a:cubicBezTo>
                    <a:cubicBezTo>
                      <a:pt x="43" y="34"/>
                      <a:pt x="43" y="31"/>
                      <a:pt x="43" y="27"/>
                    </a:cubicBezTo>
                    <a:cubicBezTo>
                      <a:pt x="45" y="31"/>
                      <a:pt x="45" y="34"/>
                      <a:pt x="45" y="38"/>
                    </a:cubicBezTo>
                    <a:cubicBezTo>
                      <a:pt x="47" y="38"/>
                      <a:pt x="49" y="39"/>
                      <a:pt x="51" y="39"/>
                    </a:cubicBezTo>
                    <a:cubicBezTo>
                      <a:pt x="51" y="34"/>
                      <a:pt x="51" y="29"/>
                      <a:pt x="51" y="24"/>
                    </a:cubicBezTo>
                    <a:cubicBezTo>
                      <a:pt x="53" y="30"/>
                      <a:pt x="54" y="34"/>
                      <a:pt x="54" y="39"/>
                    </a:cubicBezTo>
                    <a:cubicBezTo>
                      <a:pt x="57" y="39"/>
                      <a:pt x="59" y="39"/>
                      <a:pt x="62" y="39"/>
                    </a:cubicBezTo>
                    <a:cubicBezTo>
                      <a:pt x="62" y="34"/>
                      <a:pt x="62" y="30"/>
                      <a:pt x="62" y="24"/>
                    </a:cubicBezTo>
                    <a:cubicBezTo>
                      <a:pt x="64" y="30"/>
                      <a:pt x="64" y="35"/>
                      <a:pt x="65" y="39"/>
                    </a:cubicBezTo>
                    <a:cubicBezTo>
                      <a:pt x="67" y="39"/>
                      <a:pt x="70" y="39"/>
                      <a:pt x="72" y="39"/>
                    </a:cubicBezTo>
                    <a:cubicBezTo>
                      <a:pt x="72" y="32"/>
                      <a:pt x="72" y="25"/>
                      <a:pt x="72" y="17"/>
                    </a:cubicBezTo>
                    <a:cubicBezTo>
                      <a:pt x="74" y="26"/>
                      <a:pt x="75" y="32"/>
                      <a:pt x="76" y="39"/>
                    </a:cubicBezTo>
                    <a:cubicBezTo>
                      <a:pt x="78" y="39"/>
                      <a:pt x="80" y="38"/>
                      <a:pt x="81" y="38"/>
                    </a:cubicBezTo>
                    <a:cubicBezTo>
                      <a:pt x="81" y="33"/>
                      <a:pt x="80" y="28"/>
                      <a:pt x="80" y="22"/>
                    </a:cubicBezTo>
                    <a:cubicBezTo>
                      <a:pt x="82" y="28"/>
                      <a:pt x="84" y="32"/>
                      <a:pt x="85" y="37"/>
                    </a:cubicBezTo>
                    <a:cubicBezTo>
                      <a:pt x="86" y="37"/>
                      <a:pt x="87" y="37"/>
                      <a:pt x="88" y="37"/>
                    </a:cubicBezTo>
                    <a:cubicBezTo>
                      <a:pt x="88" y="31"/>
                      <a:pt x="86" y="26"/>
                      <a:pt x="86" y="20"/>
                    </a:cubicBezTo>
                    <a:cubicBezTo>
                      <a:pt x="88" y="26"/>
                      <a:pt x="90" y="31"/>
                      <a:pt x="91" y="36"/>
                    </a:cubicBezTo>
                    <a:cubicBezTo>
                      <a:pt x="93" y="36"/>
                      <a:pt x="94" y="36"/>
                      <a:pt x="95" y="35"/>
                    </a:cubicBezTo>
                    <a:cubicBezTo>
                      <a:pt x="94" y="26"/>
                      <a:pt x="93" y="17"/>
                      <a:pt x="91" y="7"/>
                    </a:cubicBezTo>
                    <a:cubicBezTo>
                      <a:pt x="105" y="42"/>
                      <a:pt x="105" y="58"/>
                      <a:pt x="9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1" name="Freeform 146"/>
              <p:cNvSpPr>
                <a:spLocks/>
              </p:cNvSpPr>
              <p:nvPr userDrawn="1"/>
            </p:nvSpPr>
            <p:spPr bwMode="auto">
              <a:xfrm>
                <a:off x="-538852" y="5845301"/>
                <a:ext cx="12259" cy="22753"/>
              </a:xfrm>
              <a:custGeom>
                <a:avLst/>
                <a:gdLst>
                  <a:gd name="T0" fmla="*/ 1 w 29"/>
                  <a:gd name="T1" fmla="*/ 45 h 50"/>
                  <a:gd name="T2" fmla="*/ 3 w 29"/>
                  <a:gd name="T3" fmla="*/ 50 h 50"/>
                  <a:gd name="T4" fmla="*/ 12 w 29"/>
                  <a:gd name="T5" fmla="*/ 42 h 50"/>
                  <a:gd name="T6" fmla="*/ 19 w 29"/>
                  <a:gd name="T7" fmla="*/ 44 h 50"/>
                  <a:gd name="T8" fmla="*/ 19 w 29"/>
                  <a:gd name="T9" fmla="*/ 34 h 50"/>
                  <a:gd name="T10" fmla="*/ 27 w 29"/>
                  <a:gd name="T11" fmla="*/ 37 h 50"/>
                  <a:gd name="T12" fmla="*/ 28 w 29"/>
                  <a:gd name="T13" fmla="*/ 28 h 50"/>
                  <a:gd name="T14" fmla="*/ 29 w 29"/>
                  <a:gd name="T15" fmla="*/ 15 h 50"/>
                  <a:gd name="T16" fmla="*/ 15 w 29"/>
                  <a:gd name="T17" fmla="*/ 0 h 50"/>
                  <a:gd name="T18" fmla="*/ 16 w 29"/>
                  <a:gd name="T19" fmla="*/ 18 h 50"/>
                  <a:gd name="T20" fmla="*/ 6 w 29"/>
                  <a:gd name="T21" fmla="*/ 1 h 50"/>
                  <a:gd name="T22" fmla="*/ 8 w 29"/>
                  <a:gd name="T23" fmla="*/ 16 h 50"/>
                  <a:gd name="T24" fmla="*/ 2 w 29"/>
                  <a:gd name="T25" fmla="*/ 10 h 50"/>
                  <a:gd name="T26" fmla="*/ 3 w 29"/>
                  <a:gd name="T27" fmla="*/ 18 h 50"/>
                  <a:gd name="T28" fmla="*/ 0 w 29"/>
                  <a:gd name="T29" fmla="*/ 20 h 50"/>
                  <a:gd name="T30" fmla="*/ 1 w 29"/>
                  <a:gd name="T31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50">
                    <a:moveTo>
                      <a:pt x="1" y="45"/>
                    </a:moveTo>
                    <a:cubicBezTo>
                      <a:pt x="3" y="50"/>
                      <a:pt x="3" y="50"/>
                      <a:pt x="3" y="50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39"/>
                      <a:pt x="17" y="40"/>
                      <a:pt x="19" y="4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2" y="32"/>
                      <a:pt x="25" y="34"/>
                      <a:pt x="27" y="37"/>
                    </a:cubicBezTo>
                    <a:cubicBezTo>
                      <a:pt x="29" y="34"/>
                      <a:pt x="29" y="31"/>
                      <a:pt x="28" y="2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4" y="7"/>
                      <a:pt x="20" y="2"/>
                      <a:pt x="15" y="0"/>
                    </a:cubicBezTo>
                    <a:cubicBezTo>
                      <a:pt x="18" y="7"/>
                      <a:pt x="18" y="13"/>
                      <a:pt x="16" y="18"/>
                    </a:cubicBezTo>
                    <a:cubicBezTo>
                      <a:pt x="16" y="10"/>
                      <a:pt x="12" y="4"/>
                      <a:pt x="6" y="1"/>
                    </a:cubicBezTo>
                    <a:cubicBezTo>
                      <a:pt x="8" y="6"/>
                      <a:pt x="9" y="11"/>
                      <a:pt x="8" y="16"/>
                    </a:cubicBezTo>
                    <a:cubicBezTo>
                      <a:pt x="7" y="14"/>
                      <a:pt x="5" y="12"/>
                      <a:pt x="2" y="10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1" y="4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2" name="Freeform 147"/>
              <p:cNvSpPr>
                <a:spLocks/>
              </p:cNvSpPr>
              <p:nvPr userDrawn="1"/>
            </p:nvSpPr>
            <p:spPr bwMode="auto">
              <a:xfrm>
                <a:off x="-516563" y="5846438"/>
                <a:ext cx="2229" cy="1137"/>
              </a:xfrm>
              <a:custGeom>
                <a:avLst/>
                <a:gdLst>
                  <a:gd name="T0" fmla="*/ 5 w 5"/>
                  <a:gd name="T1" fmla="*/ 0 h 3"/>
                  <a:gd name="T2" fmla="*/ 4 w 5"/>
                  <a:gd name="T3" fmla="*/ 3 h 3"/>
                  <a:gd name="T4" fmla="*/ 0 w 5"/>
                  <a:gd name="T5" fmla="*/ 0 h 3"/>
                  <a:gd name="T6" fmla="*/ 5 w 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2"/>
                      <a:pt x="5" y="3"/>
                      <a:pt x="4" y="3"/>
                    </a:cubicBezTo>
                    <a:cubicBezTo>
                      <a:pt x="3" y="3"/>
                      <a:pt x="2" y="2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3" name="Freeform 148"/>
              <p:cNvSpPr>
                <a:spLocks/>
              </p:cNvSpPr>
              <p:nvPr userDrawn="1"/>
            </p:nvSpPr>
            <p:spPr bwMode="auto">
              <a:xfrm>
                <a:off x="-518792" y="5841888"/>
                <a:ext cx="4458" cy="2275"/>
              </a:xfrm>
              <a:custGeom>
                <a:avLst/>
                <a:gdLst>
                  <a:gd name="T0" fmla="*/ 9 w 11"/>
                  <a:gd name="T1" fmla="*/ 0 h 7"/>
                  <a:gd name="T2" fmla="*/ 11 w 11"/>
                  <a:gd name="T3" fmla="*/ 7 h 7"/>
                  <a:gd name="T4" fmla="*/ 4 w 11"/>
                  <a:gd name="T5" fmla="*/ 7 h 7"/>
                  <a:gd name="T6" fmla="*/ 1 w 11"/>
                  <a:gd name="T7" fmla="*/ 1 h 7"/>
                  <a:gd name="T8" fmla="*/ 0 w 11"/>
                  <a:gd name="T9" fmla="*/ 0 h 7"/>
                  <a:gd name="T10" fmla="*/ 9 w 11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9" y="0"/>
                    </a:moveTo>
                    <a:cubicBezTo>
                      <a:pt x="10" y="3"/>
                      <a:pt x="11" y="5"/>
                      <a:pt x="11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5"/>
                      <a:pt x="2" y="3"/>
                      <a:pt x="1" y="1"/>
                    </a:cubicBezTo>
                    <a:cubicBezTo>
                      <a:pt x="0" y="1"/>
                      <a:pt x="0" y="0"/>
                      <a:pt x="0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4" name="Freeform 149"/>
              <p:cNvSpPr>
                <a:spLocks/>
              </p:cNvSpPr>
              <p:nvPr userDrawn="1"/>
            </p:nvSpPr>
            <p:spPr bwMode="auto">
              <a:xfrm>
                <a:off x="-521021" y="5836199"/>
                <a:ext cx="4458" cy="3413"/>
              </a:xfrm>
              <a:custGeom>
                <a:avLst/>
                <a:gdLst>
                  <a:gd name="T0" fmla="*/ 2 w 11"/>
                  <a:gd name="T1" fmla="*/ 0 h 9"/>
                  <a:gd name="T2" fmla="*/ 11 w 11"/>
                  <a:gd name="T3" fmla="*/ 9 h 9"/>
                  <a:gd name="T4" fmla="*/ 3 w 11"/>
                  <a:gd name="T5" fmla="*/ 9 h 9"/>
                  <a:gd name="T6" fmla="*/ 2 w 11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2" y="0"/>
                    </a:moveTo>
                    <a:cubicBezTo>
                      <a:pt x="3" y="0"/>
                      <a:pt x="8" y="4"/>
                      <a:pt x="11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4"/>
                      <a:pt x="0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5" name="Freeform 150"/>
              <p:cNvSpPr>
                <a:spLocks/>
              </p:cNvSpPr>
              <p:nvPr userDrawn="1"/>
            </p:nvSpPr>
            <p:spPr bwMode="auto">
              <a:xfrm>
                <a:off x="-522135" y="5845301"/>
                <a:ext cx="3343" cy="6826"/>
              </a:xfrm>
              <a:custGeom>
                <a:avLst/>
                <a:gdLst>
                  <a:gd name="T0" fmla="*/ 1 w 9"/>
                  <a:gd name="T1" fmla="*/ 0 h 14"/>
                  <a:gd name="T2" fmla="*/ 6 w 9"/>
                  <a:gd name="T3" fmla="*/ 6 h 14"/>
                  <a:gd name="T4" fmla="*/ 8 w 9"/>
                  <a:gd name="T5" fmla="*/ 13 h 14"/>
                  <a:gd name="T6" fmla="*/ 3 w 9"/>
                  <a:gd name="T7" fmla="*/ 8 h 14"/>
                  <a:gd name="T8" fmla="*/ 1 w 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1" y="0"/>
                    </a:moveTo>
                    <a:cubicBezTo>
                      <a:pt x="2" y="0"/>
                      <a:pt x="4" y="2"/>
                      <a:pt x="6" y="6"/>
                    </a:cubicBezTo>
                    <a:cubicBezTo>
                      <a:pt x="8" y="10"/>
                      <a:pt x="9" y="13"/>
                      <a:pt x="8" y="13"/>
                    </a:cubicBezTo>
                    <a:cubicBezTo>
                      <a:pt x="8" y="14"/>
                      <a:pt x="5" y="12"/>
                      <a:pt x="3" y="8"/>
                    </a:cubicBezTo>
                    <a:cubicBezTo>
                      <a:pt x="1" y="4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6" name="Freeform 151"/>
              <p:cNvSpPr>
                <a:spLocks/>
              </p:cNvSpPr>
              <p:nvPr userDrawn="1"/>
            </p:nvSpPr>
            <p:spPr bwMode="auto">
              <a:xfrm>
                <a:off x="-527708" y="5844163"/>
                <a:ext cx="5572" cy="7964"/>
              </a:xfrm>
              <a:custGeom>
                <a:avLst/>
                <a:gdLst>
                  <a:gd name="T0" fmla="*/ 1 w 12"/>
                  <a:gd name="T1" fmla="*/ 1 h 18"/>
                  <a:gd name="T2" fmla="*/ 8 w 12"/>
                  <a:gd name="T3" fmla="*/ 8 h 18"/>
                  <a:gd name="T4" fmla="*/ 10 w 12"/>
                  <a:gd name="T5" fmla="*/ 17 h 18"/>
                  <a:gd name="T6" fmla="*/ 4 w 12"/>
                  <a:gd name="T7" fmla="*/ 10 h 18"/>
                  <a:gd name="T8" fmla="*/ 1 w 12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" y="1"/>
                    </a:moveTo>
                    <a:cubicBezTo>
                      <a:pt x="2" y="0"/>
                      <a:pt x="5" y="3"/>
                      <a:pt x="8" y="8"/>
                    </a:cubicBezTo>
                    <a:cubicBezTo>
                      <a:pt x="10" y="13"/>
                      <a:pt x="12" y="16"/>
                      <a:pt x="10" y="17"/>
                    </a:cubicBezTo>
                    <a:cubicBezTo>
                      <a:pt x="10" y="18"/>
                      <a:pt x="7" y="15"/>
                      <a:pt x="4" y="10"/>
                    </a:cubicBezTo>
                    <a:cubicBezTo>
                      <a:pt x="1" y="5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7" name="Freeform 152"/>
              <p:cNvSpPr>
                <a:spLocks/>
              </p:cNvSpPr>
              <p:nvPr userDrawn="1"/>
            </p:nvSpPr>
            <p:spPr bwMode="auto">
              <a:xfrm>
                <a:off x="-615747" y="5833924"/>
                <a:ext cx="4458" cy="3413"/>
              </a:xfrm>
              <a:custGeom>
                <a:avLst/>
                <a:gdLst>
                  <a:gd name="T0" fmla="*/ 0 w 8"/>
                  <a:gd name="T1" fmla="*/ 0 h 9"/>
                  <a:gd name="T2" fmla="*/ 5 w 8"/>
                  <a:gd name="T3" fmla="*/ 3 h 9"/>
                  <a:gd name="T4" fmla="*/ 8 w 8"/>
                  <a:gd name="T5" fmla="*/ 0 h 9"/>
                  <a:gd name="T6" fmla="*/ 3 w 8"/>
                  <a:gd name="T7" fmla="*/ 9 h 9"/>
                  <a:gd name="T8" fmla="*/ 5 w 8"/>
                  <a:gd name="T9" fmla="*/ 4 h 9"/>
                  <a:gd name="T10" fmla="*/ 0 w 8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cubicBezTo>
                      <a:pt x="2" y="1"/>
                      <a:pt x="3" y="2"/>
                      <a:pt x="5" y="3"/>
                    </a:cubicBezTo>
                    <a:cubicBezTo>
                      <a:pt x="5" y="2"/>
                      <a:pt x="7" y="1"/>
                      <a:pt x="8" y="0"/>
                    </a:cubicBezTo>
                    <a:cubicBezTo>
                      <a:pt x="7" y="4"/>
                      <a:pt x="6" y="6"/>
                      <a:pt x="3" y="9"/>
                    </a:cubicBezTo>
                    <a:cubicBezTo>
                      <a:pt x="3" y="7"/>
                      <a:pt x="4" y="5"/>
                      <a:pt x="5" y="4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8" name="Freeform 153"/>
              <p:cNvSpPr>
                <a:spLocks/>
              </p:cNvSpPr>
              <p:nvPr userDrawn="1"/>
            </p:nvSpPr>
            <p:spPr bwMode="auto">
              <a:xfrm>
                <a:off x="-641378" y="6112650"/>
                <a:ext cx="2229" cy="3413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3 h 3"/>
                  <a:gd name="T4" fmla="*/ 0 w 2"/>
                  <a:gd name="T5" fmla="*/ 3 h 3"/>
                  <a:gd name="T6" fmla="*/ 0 w 2"/>
                  <a:gd name="T7" fmla="*/ 0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1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9" name="Freeform 154"/>
              <p:cNvSpPr>
                <a:spLocks/>
              </p:cNvSpPr>
              <p:nvPr userDrawn="1"/>
            </p:nvSpPr>
            <p:spPr bwMode="auto">
              <a:xfrm>
                <a:off x="-723845" y="6234380"/>
                <a:ext cx="16716" cy="20478"/>
              </a:xfrm>
              <a:custGeom>
                <a:avLst/>
                <a:gdLst>
                  <a:gd name="T0" fmla="*/ 0 w 37"/>
                  <a:gd name="T1" fmla="*/ 3 h 45"/>
                  <a:gd name="T2" fmla="*/ 12 w 37"/>
                  <a:gd name="T3" fmla="*/ 13 h 45"/>
                  <a:gd name="T4" fmla="*/ 23 w 37"/>
                  <a:gd name="T5" fmla="*/ 29 h 45"/>
                  <a:gd name="T6" fmla="*/ 16 w 37"/>
                  <a:gd name="T7" fmla="*/ 44 h 45"/>
                  <a:gd name="T8" fmla="*/ 6 w 37"/>
                  <a:gd name="T9" fmla="*/ 29 h 45"/>
                  <a:gd name="T10" fmla="*/ 0 w 37"/>
                  <a:gd name="T11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45">
                    <a:moveTo>
                      <a:pt x="0" y="3"/>
                    </a:moveTo>
                    <a:cubicBezTo>
                      <a:pt x="8" y="0"/>
                      <a:pt x="10" y="4"/>
                      <a:pt x="12" y="13"/>
                    </a:cubicBezTo>
                    <a:cubicBezTo>
                      <a:pt x="19" y="19"/>
                      <a:pt x="23" y="24"/>
                      <a:pt x="23" y="29"/>
                    </a:cubicBezTo>
                    <a:cubicBezTo>
                      <a:pt x="37" y="40"/>
                      <a:pt x="35" y="45"/>
                      <a:pt x="16" y="44"/>
                    </a:cubicBezTo>
                    <a:cubicBezTo>
                      <a:pt x="10" y="42"/>
                      <a:pt x="6" y="37"/>
                      <a:pt x="6" y="29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0" name="Freeform 155"/>
              <p:cNvSpPr>
                <a:spLocks/>
              </p:cNvSpPr>
              <p:nvPr userDrawn="1"/>
            </p:nvSpPr>
            <p:spPr bwMode="auto">
              <a:xfrm>
                <a:off x="-724959" y="6253720"/>
                <a:ext cx="11144" cy="15927"/>
              </a:xfrm>
              <a:custGeom>
                <a:avLst/>
                <a:gdLst>
                  <a:gd name="T0" fmla="*/ 5 w 25"/>
                  <a:gd name="T1" fmla="*/ 6 h 36"/>
                  <a:gd name="T2" fmla="*/ 7 w 25"/>
                  <a:gd name="T3" fmla="*/ 30 h 36"/>
                  <a:gd name="T4" fmla="*/ 20 w 25"/>
                  <a:gd name="T5" fmla="*/ 36 h 36"/>
                  <a:gd name="T6" fmla="*/ 17 w 25"/>
                  <a:gd name="T7" fmla="*/ 29 h 36"/>
                  <a:gd name="T8" fmla="*/ 25 w 25"/>
                  <a:gd name="T9" fmla="*/ 34 h 36"/>
                  <a:gd name="T10" fmla="*/ 15 w 25"/>
                  <a:gd name="T11" fmla="*/ 21 h 36"/>
                  <a:gd name="T12" fmla="*/ 24 w 25"/>
                  <a:gd name="T13" fmla="*/ 24 h 36"/>
                  <a:gd name="T14" fmla="*/ 12 w 25"/>
                  <a:gd name="T15" fmla="*/ 11 h 36"/>
                  <a:gd name="T16" fmla="*/ 18 w 25"/>
                  <a:gd name="T17" fmla="*/ 11 h 36"/>
                  <a:gd name="T18" fmla="*/ 5 w 25"/>
                  <a:gd name="T1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36">
                    <a:moveTo>
                      <a:pt x="5" y="6"/>
                    </a:moveTo>
                    <a:cubicBezTo>
                      <a:pt x="0" y="14"/>
                      <a:pt x="1" y="23"/>
                      <a:pt x="7" y="30"/>
                    </a:cubicBezTo>
                    <a:cubicBezTo>
                      <a:pt x="11" y="35"/>
                      <a:pt x="15" y="36"/>
                      <a:pt x="20" y="36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0"/>
                      <a:pt x="21" y="26"/>
                      <a:pt x="15" y="21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19"/>
                      <a:pt x="20" y="14"/>
                      <a:pt x="12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5" y="2"/>
                      <a:pt x="10" y="0"/>
                      <a:pt x="5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1" name="Freeform 156"/>
              <p:cNvSpPr>
                <a:spLocks/>
              </p:cNvSpPr>
              <p:nvPr userDrawn="1"/>
            </p:nvSpPr>
            <p:spPr bwMode="auto">
              <a:xfrm>
                <a:off x="-712701" y="6258270"/>
                <a:ext cx="3343" cy="6826"/>
              </a:xfrm>
              <a:custGeom>
                <a:avLst/>
                <a:gdLst>
                  <a:gd name="T0" fmla="*/ 3 w 8"/>
                  <a:gd name="T1" fmla="*/ 1 h 15"/>
                  <a:gd name="T2" fmla="*/ 8 w 8"/>
                  <a:gd name="T3" fmla="*/ 7 h 15"/>
                  <a:gd name="T4" fmla="*/ 5 w 8"/>
                  <a:gd name="T5" fmla="*/ 14 h 15"/>
                  <a:gd name="T6" fmla="*/ 0 w 8"/>
                  <a:gd name="T7" fmla="*/ 8 h 15"/>
                  <a:gd name="T8" fmla="*/ 3 w 8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3" y="1"/>
                    </a:moveTo>
                    <a:cubicBezTo>
                      <a:pt x="5" y="0"/>
                      <a:pt x="7" y="3"/>
                      <a:pt x="8" y="7"/>
                    </a:cubicBezTo>
                    <a:cubicBezTo>
                      <a:pt x="8" y="10"/>
                      <a:pt x="7" y="14"/>
                      <a:pt x="5" y="14"/>
                    </a:cubicBezTo>
                    <a:cubicBezTo>
                      <a:pt x="3" y="15"/>
                      <a:pt x="0" y="12"/>
                      <a:pt x="0" y="8"/>
                    </a:cubicBezTo>
                    <a:cubicBezTo>
                      <a:pt x="0" y="4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2" name="Freeform 157"/>
              <p:cNvSpPr>
                <a:spLocks/>
              </p:cNvSpPr>
              <p:nvPr userDrawn="1"/>
            </p:nvSpPr>
            <p:spPr bwMode="auto">
              <a:xfrm>
                <a:off x="-656980" y="6042115"/>
                <a:ext cx="8915" cy="26166"/>
              </a:xfrm>
              <a:custGeom>
                <a:avLst/>
                <a:gdLst>
                  <a:gd name="T0" fmla="*/ 0 w 20"/>
                  <a:gd name="T1" fmla="*/ 58 h 58"/>
                  <a:gd name="T2" fmla="*/ 20 w 20"/>
                  <a:gd name="T3" fmla="*/ 0 h 58"/>
                  <a:gd name="T4" fmla="*/ 0 w 20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58">
                    <a:moveTo>
                      <a:pt x="0" y="58"/>
                    </a:moveTo>
                    <a:cubicBezTo>
                      <a:pt x="0" y="38"/>
                      <a:pt x="8" y="19"/>
                      <a:pt x="20" y="0"/>
                    </a:cubicBezTo>
                    <a:cubicBezTo>
                      <a:pt x="12" y="20"/>
                      <a:pt x="5" y="39"/>
                      <a:pt x="0" y="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3" name="Freeform 158"/>
              <p:cNvSpPr>
                <a:spLocks/>
              </p:cNvSpPr>
              <p:nvPr userDrawn="1"/>
            </p:nvSpPr>
            <p:spPr bwMode="auto">
              <a:xfrm>
                <a:off x="-640264" y="6006848"/>
                <a:ext cx="35661" cy="11376"/>
              </a:xfrm>
              <a:custGeom>
                <a:avLst/>
                <a:gdLst>
                  <a:gd name="T0" fmla="*/ 8 w 81"/>
                  <a:gd name="T1" fmla="*/ 20 h 24"/>
                  <a:gd name="T2" fmla="*/ 6 w 81"/>
                  <a:gd name="T3" fmla="*/ 13 h 24"/>
                  <a:gd name="T4" fmla="*/ 45 w 81"/>
                  <a:gd name="T5" fmla="*/ 0 h 24"/>
                  <a:gd name="T6" fmla="*/ 71 w 81"/>
                  <a:gd name="T7" fmla="*/ 0 h 24"/>
                  <a:gd name="T8" fmla="*/ 70 w 81"/>
                  <a:gd name="T9" fmla="*/ 9 h 24"/>
                  <a:gd name="T10" fmla="*/ 52 w 81"/>
                  <a:gd name="T11" fmla="*/ 9 h 24"/>
                  <a:gd name="T12" fmla="*/ 8 w 81"/>
                  <a:gd name="T13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24">
                    <a:moveTo>
                      <a:pt x="8" y="20"/>
                    </a:moveTo>
                    <a:cubicBezTo>
                      <a:pt x="1" y="24"/>
                      <a:pt x="0" y="17"/>
                      <a:pt x="6" y="13"/>
                    </a:cubicBezTo>
                    <a:cubicBezTo>
                      <a:pt x="17" y="3"/>
                      <a:pt x="30" y="0"/>
                      <a:pt x="45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81" y="0"/>
                      <a:pt x="80" y="9"/>
                      <a:pt x="70" y="9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35" y="8"/>
                      <a:pt x="22" y="13"/>
                      <a:pt x="8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4" name="Oval 159"/>
              <p:cNvSpPr>
                <a:spLocks noChangeArrowheads="1"/>
              </p:cNvSpPr>
              <p:nvPr userDrawn="1"/>
            </p:nvSpPr>
            <p:spPr bwMode="auto">
              <a:xfrm>
                <a:off x="-617975" y="6012536"/>
                <a:ext cx="11144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5" name="Freeform 160"/>
              <p:cNvSpPr>
                <a:spLocks/>
              </p:cNvSpPr>
              <p:nvPr userDrawn="1"/>
            </p:nvSpPr>
            <p:spPr bwMode="auto">
              <a:xfrm>
                <a:off x="-596801" y="5952241"/>
                <a:ext cx="6687" cy="10239"/>
              </a:xfrm>
              <a:custGeom>
                <a:avLst/>
                <a:gdLst>
                  <a:gd name="T0" fmla="*/ 15 w 15"/>
                  <a:gd name="T1" fmla="*/ 2 h 21"/>
                  <a:gd name="T2" fmla="*/ 6 w 15"/>
                  <a:gd name="T3" fmla="*/ 10 h 21"/>
                  <a:gd name="T4" fmla="*/ 0 w 15"/>
                  <a:gd name="T5" fmla="*/ 20 h 21"/>
                  <a:gd name="T6" fmla="*/ 8 w 15"/>
                  <a:gd name="T7" fmla="*/ 12 h 21"/>
                  <a:gd name="T8" fmla="*/ 15 w 15"/>
                  <a:gd name="T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1">
                    <a:moveTo>
                      <a:pt x="15" y="2"/>
                    </a:moveTo>
                    <a:cubicBezTo>
                      <a:pt x="13" y="0"/>
                      <a:pt x="10" y="5"/>
                      <a:pt x="6" y="10"/>
                    </a:cubicBezTo>
                    <a:cubicBezTo>
                      <a:pt x="2" y="15"/>
                      <a:pt x="0" y="20"/>
                      <a:pt x="0" y="20"/>
                    </a:cubicBezTo>
                    <a:cubicBezTo>
                      <a:pt x="1" y="21"/>
                      <a:pt x="5" y="17"/>
                      <a:pt x="8" y="12"/>
                    </a:cubicBezTo>
                    <a:cubicBezTo>
                      <a:pt x="13" y="7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6" name="Freeform 161"/>
              <p:cNvSpPr>
                <a:spLocks/>
              </p:cNvSpPr>
              <p:nvPr userDrawn="1"/>
            </p:nvSpPr>
            <p:spPr bwMode="auto">
              <a:xfrm>
                <a:off x="-610174" y="5960204"/>
                <a:ext cx="51263" cy="20478"/>
              </a:xfrm>
              <a:custGeom>
                <a:avLst/>
                <a:gdLst>
                  <a:gd name="T0" fmla="*/ 4 w 116"/>
                  <a:gd name="T1" fmla="*/ 28 h 47"/>
                  <a:gd name="T2" fmla="*/ 8 w 116"/>
                  <a:gd name="T3" fmla="*/ 39 h 47"/>
                  <a:gd name="T4" fmla="*/ 81 w 116"/>
                  <a:gd name="T5" fmla="*/ 25 h 47"/>
                  <a:gd name="T6" fmla="*/ 111 w 116"/>
                  <a:gd name="T7" fmla="*/ 11 h 47"/>
                  <a:gd name="T8" fmla="*/ 108 w 116"/>
                  <a:gd name="T9" fmla="*/ 5 h 47"/>
                  <a:gd name="T10" fmla="*/ 93 w 116"/>
                  <a:gd name="T11" fmla="*/ 12 h 47"/>
                  <a:gd name="T12" fmla="*/ 97 w 116"/>
                  <a:gd name="T13" fmla="*/ 0 h 47"/>
                  <a:gd name="T14" fmla="*/ 80 w 116"/>
                  <a:gd name="T15" fmla="*/ 19 h 47"/>
                  <a:gd name="T16" fmla="*/ 77 w 116"/>
                  <a:gd name="T17" fmla="*/ 13 h 47"/>
                  <a:gd name="T18" fmla="*/ 69 w 116"/>
                  <a:gd name="T19" fmla="*/ 26 h 47"/>
                  <a:gd name="T20" fmla="*/ 66 w 116"/>
                  <a:gd name="T21" fmla="*/ 19 h 47"/>
                  <a:gd name="T22" fmla="*/ 59 w 116"/>
                  <a:gd name="T23" fmla="*/ 27 h 47"/>
                  <a:gd name="T24" fmla="*/ 60 w 116"/>
                  <a:gd name="T25" fmla="*/ 18 h 47"/>
                  <a:gd name="T26" fmla="*/ 49 w 116"/>
                  <a:gd name="T27" fmla="*/ 31 h 47"/>
                  <a:gd name="T28" fmla="*/ 52 w 116"/>
                  <a:gd name="T29" fmla="*/ 21 h 47"/>
                  <a:gd name="T30" fmla="*/ 42 w 116"/>
                  <a:gd name="T31" fmla="*/ 32 h 47"/>
                  <a:gd name="T32" fmla="*/ 52 w 116"/>
                  <a:gd name="T33" fmla="*/ 3 h 47"/>
                  <a:gd name="T34" fmla="*/ 33 w 116"/>
                  <a:gd name="T35" fmla="*/ 34 h 47"/>
                  <a:gd name="T36" fmla="*/ 29 w 116"/>
                  <a:gd name="T37" fmla="*/ 31 h 47"/>
                  <a:gd name="T38" fmla="*/ 40 w 116"/>
                  <a:gd name="T39" fmla="*/ 10 h 47"/>
                  <a:gd name="T40" fmla="*/ 21 w 116"/>
                  <a:gd name="T41" fmla="*/ 31 h 47"/>
                  <a:gd name="T42" fmla="*/ 30 w 116"/>
                  <a:gd name="T43" fmla="*/ 7 h 47"/>
                  <a:gd name="T44" fmla="*/ 14 w 116"/>
                  <a:gd name="T45" fmla="*/ 28 h 47"/>
                  <a:gd name="T46" fmla="*/ 14 w 116"/>
                  <a:gd name="T47" fmla="*/ 20 h 47"/>
                  <a:gd name="T48" fmla="*/ 4 w 116"/>
                  <a:gd name="T4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6" h="47">
                    <a:moveTo>
                      <a:pt x="4" y="28"/>
                    </a:moveTo>
                    <a:cubicBezTo>
                      <a:pt x="0" y="34"/>
                      <a:pt x="2" y="37"/>
                      <a:pt x="8" y="39"/>
                    </a:cubicBezTo>
                    <a:cubicBezTo>
                      <a:pt x="32" y="47"/>
                      <a:pt x="57" y="39"/>
                      <a:pt x="81" y="25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6" y="4"/>
                      <a:pt x="115" y="2"/>
                      <a:pt x="108" y="5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89" y="6"/>
                      <a:pt x="84" y="12"/>
                      <a:pt x="80" y="19"/>
                    </a:cubicBezTo>
                    <a:cubicBezTo>
                      <a:pt x="77" y="13"/>
                      <a:pt x="77" y="13"/>
                      <a:pt x="77" y="13"/>
                    </a:cubicBezTo>
                    <a:cubicBezTo>
                      <a:pt x="74" y="16"/>
                      <a:pt x="71" y="20"/>
                      <a:pt x="69" y="26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3" y="21"/>
                      <a:pt x="61" y="23"/>
                      <a:pt x="59" y="27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58" y="16"/>
                      <a:pt x="54" y="21"/>
                      <a:pt x="49" y="3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0" y="20"/>
                      <a:pt x="47" y="23"/>
                      <a:pt x="42" y="32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7" y="4"/>
                      <a:pt x="40" y="15"/>
                      <a:pt x="33" y="34"/>
                    </a:cubicBezTo>
                    <a:cubicBezTo>
                      <a:pt x="30" y="35"/>
                      <a:pt x="29" y="34"/>
                      <a:pt x="29" y="31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5" y="9"/>
                      <a:pt x="29" y="17"/>
                      <a:pt x="21" y="31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0" y="21"/>
                      <a:pt x="7" y="24"/>
                      <a:pt x="4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7" name="Freeform 162"/>
              <p:cNvSpPr>
                <a:spLocks/>
              </p:cNvSpPr>
              <p:nvPr userDrawn="1"/>
            </p:nvSpPr>
            <p:spPr bwMode="auto">
              <a:xfrm>
                <a:off x="-609060" y="6151330"/>
                <a:ext cx="6687" cy="5688"/>
              </a:xfrm>
              <a:custGeom>
                <a:avLst/>
                <a:gdLst>
                  <a:gd name="T0" fmla="*/ 3 w 15"/>
                  <a:gd name="T1" fmla="*/ 5 h 13"/>
                  <a:gd name="T2" fmla="*/ 6 w 15"/>
                  <a:gd name="T3" fmla="*/ 1 h 13"/>
                  <a:gd name="T4" fmla="*/ 13 w 15"/>
                  <a:gd name="T5" fmla="*/ 8 h 13"/>
                  <a:gd name="T6" fmla="*/ 9 w 15"/>
                  <a:gd name="T7" fmla="*/ 12 h 13"/>
                  <a:gd name="T8" fmla="*/ 3 w 15"/>
                  <a:gd name="T9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3" y="5"/>
                    </a:moveTo>
                    <a:cubicBezTo>
                      <a:pt x="0" y="2"/>
                      <a:pt x="4" y="0"/>
                      <a:pt x="6" y="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5" y="10"/>
                      <a:pt x="11" y="13"/>
                      <a:pt x="9" y="12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8" name="Freeform 163"/>
              <p:cNvSpPr>
                <a:spLocks/>
              </p:cNvSpPr>
              <p:nvPr userDrawn="1"/>
            </p:nvSpPr>
            <p:spPr bwMode="auto">
              <a:xfrm>
                <a:off x="-605717" y="6149055"/>
                <a:ext cx="5572" cy="5688"/>
              </a:xfrm>
              <a:custGeom>
                <a:avLst/>
                <a:gdLst>
                  <a:gd name="T0" fmla="*/ 1 w 12"/>
                  <a:gd name="T1" fmla="*/ 4 h 11"/>
                  <a:gd name="T2" fmla="*/ 4 w 12"/>
                  <a:gd name="T3" fmla="*/ 1 h 11"/>
                  <a:gd name="T4" fmla="*/ 10 w 12"/>
                  <a:gd name="T5" fmla="*/ 7 h 11"/>
                  <a:gd name="T6" fmla="*/ 7 w 12"/>
                  <a:gd name="T7" fmla="*/ 10 h 11"/>
                  <a:gd name="T8" fmla="*/ 1 w 12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1" y="4"/>
                    </a:moveTo>
                    <a:cubicBezTo>
                      <a:pt x="0" y="2"/>
                      <a:pt x="3" y="0"/>
                      <a:pt x="4" y="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2" y="9"/>
                      <a:pt x="9" y="11"/>
                      <a:pt x="7" y="10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9" name="Freeform 164"/>
              <p:cNvSpPr>
                <a:spLocks/>
              </p:cNvSpPr>
              <p:nvPr userDrawn="1"/>
            </p:nvSpPr>
            <p:spPr bwMode="auto">
              <a:xfrm>
                <a:off x="-604602" y="6146779"/>
                <a:ext cx="6687" cy="5688"/>
              </a:xfrm>
              <a:custGeom>
                <a:avLst/>
                <a:gdLst>
                  <a:gd name="T0" fmla="*/ 3 w 16"/>
                  <a:gd name="T1" fmla="*/ 5 h 14"/>
                  <a:gd name="T2" fmla="*/ 7 w 16"/>
                  <a:gd name="T3" fmla="*/ 2 h 14"/>
                  <a:gd name="T4" fmla="*/ 14 w 16"/>
                  <a:gd name="T5" fmla="*/ 9 h 14"/>
                  <a:gd name="T6" fmla="*/ 10 w 16"/>
                  <a:gd name="T7" fmla="*/ 12 h 14"/>
                  <a:gd name="T8" fmla="*/ 3 w 16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3" y="5"/>
                    </a:moveTo>
                    <a:cubicBezTo>
                      <a:pt x="0" y="3"/>
                      <a:pt x="5" y="0"/>
                      <a:pt x="7" y="2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6" y="11"/>
                      <a:pt x="11" y="14"/>
                      <a:pt x="10" y="12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0" name="Freeform 165"/>
              <p:cNvSpPr>
                <a:spLocks/>
              </p:cNvSpPr>
              <p:nvPr userDrawn="1"/>
            </p:nvSpPr>
            <p:spPr bwMode="auto">
              <a:xfrm>
                <a:off x="-603488" y="6141091"/>
                <a:ext cx="10030" cy="10239"/>
              </a:xfrm>
              <a:custGeom>
                <a:avLst/>
                <a:gdLst>
                  <a:gd name="T0" fmla="*/ 3 w 23"/>
                  <a:gd name="T1" fmla="*/ 7 h 21"/>
                  <a:gd name="T2" fmla="*/ 9 w 23"/>
                  <a:gd name="T3" fmla="*/ 2 h 21"/>
                  <a:gd name="T4" fmla="*/ 20 w 23"/>
                  <a:gd name="T5" fmla="*/ 13 h 21"/>
                  <a:gd name="T6" fmla="*/ 14 w 23"/>
                  <a:gd name="T7" fmla="*/ 18 h 21"/>
                  <a:gd name="T8" fmla="*/ 3 w 23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1">
                    <a:moveTo>
                      <a:pt x="3" y="7"/>
                    </a:moveTo>
                    <a:cubicBezTo>
                      <a:pt x="0" y="4"/>
                      <a:pt x="6" y="0"/>
                      <a:pt x="9" y="2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3" y="16"/>
                      <a:pt x="16" y="21"/>
                      <a:pt x="14" y="18"/>
                    </a:cubicBez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D62828"/>
              </a:solidFill>
              <a:ln w="63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1" name="Freeform 166"/>
              <p:cNvSpPr>
                <a:spLocks/>
              </p:cNvSpPr>
              <p:nvPr userDrawn="1"/>
            </p:nvSpPr>
            <p:spPr bwMode="auto">
              <a:xfrm>
                <a:off x="-599030" y="6136541"/>
                <a:ext cx="11144" cy="10239"/>
              </a:xfrm>
              <a:custGeom>
                <a:avLst/>
                <a:gdLst>
                  <a:gd name="T0" fmla="*/ 4 w 25"/>
                  <a:gd name="T1" fmla="*/ 8 h 23"/>
                  <a:gd name="T2" fmla="*/ 8 w 25"/>
                  <a:gd name="T3" fmla="*/ 3 h 23"/>
                  <a:gd name="T4" fmla="*/ 21 w 25"/>
                  <a:gd name="T5" fmla="*/ 15 h 23"/>
                  <a:gd name="T6" fmla="*/ 17 w 25"/>
                  <a:gd name="T7" fmla="*/ 21 h 23"/>
                  <a:gd name="T8" fmla="*/ 4 w 25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4" y="8"/>
                    </a:moveTo>
                    <a:cubicBezTo>
                      <a:pt x="0" y="5"/>
                      <a:pt x="5" y="0"/>
                      <a:pt x="8" y="3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5" y="18"/>
                      <a:pt x="20" y="23"/>
                      <a:pt x="17" y="21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2" name="Freeform 167"/>
              <p:cNvSpPr>
                <a:spLocks/>
              </p:cNvSpPr>
              <p:nvPr userDrawn="1"/>
            </p:nvSpPr>
            <p:spPr bwMode="auto">
              <a:xfrm>
                <a:off x="-594573" y="6134266"/>
                <a:ext cx="8915" cy="9101"/>
              </a:xfrm>
              <a:custGeom>
                <a:avLst/>
                <a:gdLst>
                  <a:gd name="T0" fmla="*/ 3 w 21"/>
                  <a:gd name="T1" fmla="*/ 7 h 20"/>
                  <a:gd name="T2" fmla="*/ 6 w 21"/>
                  <a:gd name="T3" fmla="*/ 2 h 20"/>
                  <a:gd name="T4" fmla="*/ 18 w 21"/>
                  <a:gd name="T5" fmla="*/ 12 h 20"/>
                  <a:gd name="T6" fmla="*/ 14 w 21"/>
                  <a:gd name="T7" fmla="*/ 18 h 20"/>
                  <a:gd name="T8" fmla="*/ 3 w 21"/>
                  <a:gd name="T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0">
                    <a:moveTo>
                      <a:pt x="3" y="7"/>
                    </a:moveTo>
                    <a:cubicBezTo>
                      <a:pt x="0" y="4"/>
                      <a:pt x="3" y="0"/>
                      <a:pt x="6" y="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21" y="15"/>
                      <a:pt x="16" y="20"/>
                      <a:pt x="14" y="18"/>
                    </a:cubicBez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3" name="Freeform 168"/>
              <p:cNvSpPr>
                <a:spLocks/>
              </p:cNvSpPr>
              <p:nvPr userDrawn="1"/>
            </p:nvSpPr>
            <p:spPr bwMode="auto">
              <a:xfrm>
                <a:off x="-590115" y="6133128"/>
                <a:ext cx="8915" cy="7964"/>
              </a:xfrm>
              <a:custGeom>
                <a:avLst/>
                <a:gdLst>
                  <a:gd name="T0" fmla="*/ 2 w 18"/>
                  <a:gd name="T1" fmla="*/ 7 h 18"/>
                  <a:gd name="T2" fmla="*/ 5 w 18"/>
                  <a:gd name="T3" fmla="*/ 2 h 18"/>
                  <a:gd name="T4" fmla="*/ 15 w 18"/>
                  <a:gd name="T5" fmla="*/ 11 h 18"/>
                  <a:gd name="T6" fmla="*/ 11 w 18"/>
                  <a:gd name="T7" fmla="*/ 16 h 18"/>
                  <a:gd name="T8" fmla="*/ 2 w 18"/>
                  <a:gd name="T9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2" y="7"/>
                    </a:moveTo>
                    <a:cubicBezTo>
                      <a:pt x="0" y="4"/>
                      <a:pt x="3" y="0"/>
                      <a:pt x="5" y="2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8" y="13"/>
                      <a:pt x="13" y="18"/>
                      <a:pt x="11" y="16"/>
                    </a:cubicBez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4" name="Freeform 169"/>
              <p:cNvSpPr>
                <a:spLocks/>
              </p:cNvSpPr>
              <p:nvPr userDrawn="1"/>
            </p:nvSpPr>
            <p:spPr bwMode="auto">
              <a:xfrm>
                <a:off x="-613518" y="6103548"/>
                <a:ext cx="3343" cy="6826"/>
              </a:xfrm>
              <a:custGeom>
                <a:avLst/>
                <a:gdLst>
                  <a:gd name="T0" fmla="*/ 7 w 7"/>
                  <a:gd name="T1" fmla="*/ 3 h 17"/>
                  <a:gd name="T2" fmla="*/ 1 w 7"/>
                  <a:gd name="T3" fmla="*/ 4 h 17"/>
                  <a:gd name="T4" fmla="*/ 0 w 7"/>
                  <a:gd name="T5" fmla="*/ 15 h 17"/>
                  <a:gd name="T6" fmla="*/ 6 w 7"/>
                  <a:gd name="T7" fmla="*/ 14 h 17"/>
                  <a:gd name="T8" fmla="*/ 7 w 7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7">
                    <a:moveTo>
                      <a:pt x="7" y="3"/>
                    </a:moveTo>
                    <a:cubicBezTo>
                      <a:pt x="7" y="0"/>
                      <a:pt x="2" y="1"/>
                      <a:pt x="1" y="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6" y="16"/>
                      <a:pt x="6" y="14"/>
                    </a:cubicBez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5" name="Freeform 170"/>
              <p:cNvSpPr>
                <a:spLocks/>
              </p:cNvSpPr>
              <p:nvPr userDrawn="1"/>
            </p:nvSpPr>
            <p:spPr bwMode="auto">
              <a:xfrm>
                <a:off x="-620204" y="6109237"/>
                <a:ext cx="3343" cy="7964"/>
              </a:xfrm>
              <a:custGeom>
                <a:avLst/>
                <a:gdLst>
                  <a:gd name="T0" fmla="*/ 6 w 8"/>
                  <a:gd name="T1" fmla="*/ 5 h 19"/>
                  <a:gd name="T2" fmla="*/ 0 w 8"/>
                  <a:gd name="T3" fmla="*/ 6 h 19"/>
                  <a:gd name="T4" fmla="*/ 2 w 8"/>
                  <a:gd name="T5" fmla="*/ 15 h 19"/>
                  <a:gd name="T6" fmla="*/ 7 w 8"/>
                  <a:gd name="T7" fmla="*/ 14 h 19"/>
                  <a:gd name="T8" fmla="*/ 6 w 8"/>
                  <a:gd name="T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9">
                    <a:moveTo>
                      <a:pt x="6" y="5"/>
                    </a:moveTo>
                    <a:cubicBezTo>
                      <a:pt x="5" y="0"/>
                      <a:pt x="0" y="3"/>
                      <a:pt x="0" y="6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9"/>
                      <a:pt x="8" y="16"/>
                      <a:pt x="7" y="14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6" name="Freeform 171"/>
              <p:cNvSpPr>
                <a:spLocks/>
              </p:cNvSpPr>
              <p:nvPr userDrawn="1"/>
            </p:nvSpPr>
            <p:spPr bwMode="auto">
              <a:xfrm>
                <a:off x="-628005" y="6114926"/>
                <a:ext cx="2229" cy="6826"/>
              </a:xfrm>
              <a:custGeom>
                <a:avLst/>
                <a:gdLst>
                  <a:gd name="T0" fmla="*/ 5 w 5"/>
                  <a:gd name="T1" fmla="*/ 4 h 16"/>
                  <a:gd name="T2" fmla="*/ 2 w 5"/>
                  <a:gd name="T3" fmla="*/ 4 h 16"/>
                  <a:gd name="T4" fmla="*/ 1 w 5"/>
                  <a:gd name="T5" fmla="*/ 12 h 16"/>
                  <a:gd name="T6" fmla="*/ 5 w 5"/>
                  <a:gd name="T7" fmla="*/ 12 h 16"/>
                  <a:gd name="T8" fmla="*/ 5 w 5"/>
                  <a:gd name="T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6">
                    <a:moveTo>
                      <a:pt x="5" y="4"/>
                    </a:moveTo>
                    <a:cubicBezTo>
                      <a:pt x="5" y="0"/>
                      <a:pt x="2" y="1"/>
                      <a:pt x="2" y="4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6"/>
                      <a:pt x="5" y="15"/>
                      <a:pt x="5" y="12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7" name="Oval 172"/>
              <p:cNvSpPr>
                <a:spLocks noChangeArrowheads="1"/>
              </p:cNvSpPr>
              <p:nvPr userDrawn="1"/>
            </p:nvSpPr>
            <p:spPr bwMode="auto">
              <a:xfrm>
                <a:off x="-615747" y="6109237"/>
                <a:ext cx="1114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8" name="Freeform 173"/>
              <p:cNvSpPr>
                <a:spLocks/>
              </p:cNvSpPr>
              <p:nvPr userDrawn="1"/>
            </p:nvSpPr>
            <p:spPr bwMode="auto">
              <a:xfrm>
                <a:off x="-624662" y="6114926"/>
                <a:ext cx="3343" cy="3413"/>
              </a:xfrm>
              <a:custGeom>
                <a:avLst/>
                <a:gdLst>
                  <a:gd name="T0" fmla="*/ 4 w 7"/>
                  <a:gd name="T1" fmla="*/ 0 h 7"/>
                  <a:gd name="T2" fmla="*/ 7 w 7"/>
                  <a:gd name="T3" fmla="*/ 3 h 7"/>
                  <a:gd name="T4" fmla="*/ 4 w 7"/>
                  <a:gd name="T5" fmla="*/ 7 h 7"/>
                  <a:gd name="T6" fmla="*/ 0 w 7"/>
                  <a:gd name="T7" fmla="*/ 3 h 7"/>
                  <a:gd name="T8" fmla="*/ 4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4" y="0"/>
                    </a:moveTo>
                    <a:cubicBezTo>
                      <a:pt x="5" y="0"/>
                      <a:pt x="7" y="2"/>
                      <a:pt x="7" y="3"/>
                    </a:cubicBezTo>
                    <a:cubicBezTo>
                      <a:pt x="7" y="6"/>
                      <a:pt x="5" y="7"/>
                      <a:pt x="4" y="7"/>
                    </a:cubicBezTo>
                    <a:cubicBezTo>
                      <a:pt x="2" y="7"/>
                      <a:pt x="0" y="6"/>
                      <a:pt x="0" y="3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9" name="Freeform 174"/>
              <p:cNvSpPr>
                <a:spLocks/>
              </p:cNvSpPr>
              <p:nvPr userDrawn="1"/>
            </p:nvSpPr>
            <p:spPr bwMode="auto">
              <a:xfrm>
                <a:off x="-632463" y="6118338"/>
                <a:ext cx="3343" cy="5688"/>
              </a:xfrm>
              <a:custGeom>
                <a:avLst/>
                <a:gdLst>
                  <a:gd name="T0" fmla="*/ 5 w 6"/>
                  <a:gd name="T1" fmla="*/ 4 h 14"/>
                  <a:gd name="T2" fmla="*/ 0 w 6"/>
                  <a:gd name="T3" fmla="*/ 3 h 14"/>
                  <a:gd name="T4" fmla="*/ 0 w 6"/>
                  <a:gd name="T5" fmla="*/ 11 h 14"/>
                  <a:gd name="T6" fmla="*/ 6 w 6"/>
                  <a:gd name="T7" fmla="*/ 11 h 14"/>
                  <a:gd name="T8" fmla="*/ 5 w 6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">
                    <a:moveTo>
                      <a:pt x="5" y="4"/>
                    </a:moveTo>
                    <a:cubicBezTo>
                      <a:pt x="5" y="0"/>
                      <a:pt x="0" y="0"/>
                      <a:pt x="0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6" y="14"/>
                      <a:pt x="6" y="11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0" name="Oval 175"/>
              <p:cNvSpPr>
                <a:spLocks noChangeArrowheads="1"/>
              </p:cNvSpPr>
              <p:nvPr userDrawn="1"/>
            </p:nvSpPr>
            <p:spPr bwMode="auto">
              <a:xfrm>
                <a:off x="-572284" y="5909010"/>
                <a:ext cx="3343" cy="4551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1" name="Oval 176"/>
              <p:cNvSpPr>
                <a:spLocks noChangeArrowheads="1"/>
              </p:cNvSpPr>
              <p:nvPr userDrawn="1"/>
            </p:nvSpPr>
            <p:spPr bwMode="auto">
              <a:xfrm>
                <a:off x="-568941" y="5907872"/>
                <a:ext cx="2229" cy="6826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2" name="Freeform 177"/>
              <p:cNvSpPr>
                <a:spLocks/>
              </p:cNvSpPr>
              <p:nvPr userDrawn="1"/>
            </p:nvSpPr>
            <p:spPr bwMode="auto">
              <a:xfrm>
                <a:off x="-564483" y="5913560"/>
                <a:ext cx="4458" cy="1137"/>
              </a:xfrm>
              <a:custGeom>
                <a:avLst/>
                <a:gdLst>
                  <a:gd name="T0" fmla="*/ 5 w 10"/>
                  <a:gd name="T1" fmla="*/ 0 h 4"/>
                  <a:gd name="T2" fmla="*/ 10 w 10"/>
                  <a:gd name="T3" fmla="*/ 3 h 4"/>
                  <a:gd name="T4" fmla="*/ 5 w 10"/>
                  <a:gd name="T5" fmla="*/ 4 h 4"/>
                  <a:gd name="T6" fmla="*/ 0 w 10"/>
                  <a:gd name="T7" fmla="*/ 3 h 4"/>
                  <a:gd name="T8" fmla="*/ 5 w 1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5" y="0"/>
                    </a:moveTo>
                    <a:cubicBezTo>
                      <a:pt x="8" y="0"/>
                      <a:pt x="10" y="1"/>
                      <a:pt x="10" y="3"/>
                    </a:cubicBezTo>
                    <a:cubicBezTo>
                      <a:pt x="10" y="3"/>
                      <a:pt x="8" y="4"/>
                      <a:pt x="5" y="4"/>
                    </a:cubicBezTo>
                    <a:cubicBezTo>
                      <a:pt x="2" y="4"/>
                      <a:pt x="0" y="3"/>
                      <a:pt x="0" y="3"/>
                    </a:cubicBezTo>
                    <a:cubicBezTo>
                      <a:pt x="0" y="1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3" name="Oval 178"/>
              <p:cNvSpPr>
                <a:spLocks noChangeArrowheads="1"/>
              </p:cNvSpPr>
              <p:nvPr userDrawn="1"/>
            </p:nvSpPr>
            <p:spPr bwMode="auto">
              <a:xfrm>
                <a:off x="-560026" y="5918111"/>
                <a:ext cx="1114" cy="2275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4" name="Freeform 179"/>
              <p:cNvSpPr>
                <a:spLocks/>
              </p:cNvSpPr>
              <p:nvPr userDrawn="1"/>
            </p:nvSpPr>
            <p:spPr bwMode="auto">
              <a:xfrm>
                <a:off x="-556682" y="5918111"/>
                <a:ext cx="15602" cy="13652"/>
              </a:xfrm>
              <a:custGeom>
                <a:avLst/>
                <a:gdLst>
                  <a:gd name="T0" fmla="*/ 4 w 35"/>
                  <a:gd name="T1" fmla="*/ 0 h 31"/>
                  <a:gd name="T2" fmla="*/ 27 w 35"/>
                  <a:gd name="T3" fmla="*/ 0 h 31"/>
                  <a:gd name="T4" fmla="*/ 30 w 35"/>
                  <a:gd name="T5" fmla="*/ 10 h 31"/>
                  <a:gd name="T6" fmla="*/ 18 w 35"/>
                  <a:gd name="T7" fmla="*/ 11 h 31"/>
                  <a:gd name="T8" fmla="*/ 4 w 35"/>
                  <a:gd name="T9" fmla="*/ 5 h 31"/>
                  <a:gd name="T10" fmla="*/ 4 w 35"/>
                  <a:gd name="T1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1">
                    <a:moveTo>
                      <a:pt x="4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35" y="4"/>
                      <a:pt x="30" y="10"/>
                    </a:cubicBezTo>
                    <a:cubicBezTo>
                      <a:pt x="33" y="23"/>
                      <a:pt x="17" y="31"/>
                      <a:pt x="18" y="11"/>
                    </a:cubicBezTo>
                    <a:cubicBezTo>
                      <a:pt x="17" y="7"/>
                      <a:pt x="12" y="5"/>
                      <a:pt x="4" y="5"/>
                    </a:cubicBezTo>
                    <a:cubicBezTo>
                      <a:pt x="0" y="4"/>
                      <a:pt x="0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5" name="Oval 180"/>
              <p:cNvSpPr>
                <a:spLocks noChangeArrowheads="1"/>
              </p:cNvSpPr>
              <p:nvPr userDrawn="1"/>
            </p:nvSpPr>
            <p:spPr bwMode="auto">
              <a:xfrm>
                <a:off x="-572284" y="5982957"/>
                <a:ext cx="2229" cy="3413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6" name="Oval 181"/>
              <p:cNvSpPr>
                <a:spLocks noChangeArrowheads="1"/>
              </p:cNvSpPr>
              <p:nvPr userDrawn="1"/>
            </p:nvSpPr>
            <p:spPr bwMode="auto">
              <a:xfrm>
                <a:off x="-576742" y="5984095"/>
                <a:ext cx="3343" cy="4551"/>
              </a:xfrm>
              <a:prstGeom prst="ellipse">
                <a:avLst/>
              </a:pr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7" name="Freeform 182"/>
              <p:cNvSpPr>
                <a:spLocks/>
              </p:cNvSpPr>
              <p:nvPr userDrawn="1"/>
            </p:nvSpPr>
            <p:spPr bwMode="auto">
              <a:xfrm>
                <a:off x="-576742" y="5982957"/>
                <a:ext cx="14487" cy="11376"/>
              </a:xfrm>
              <a:custGeom>
                <a:avLst/>
                <a:gdLst>
                  <a:gd name="T0" fmla="*/ 15 w 33"/>
                  <a:gd name="T1" fmla="*/ 9 h 25"/>
                  <a:gd name="T2" fmla="*/ 32 w 33"/>
                  <a:gd name="T3" fmla="*/ 2 h 25"/>
                  <a:gd name="T4" fmla="*/ 19 w 33"/>
                  <a:gd name="T5" fmla="*/ 16 h 25"/>
                  <a:gd name="T6" fmla="*/ 1 w 33"/>
                  <a:gd name="T7" fmla="*/ 23 h 25"/>
                  <a:gd name="T8" fmla="*/ 15 w 33"/>
                  <a:gd name="T9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5">
                    <a:moveTo>
                      <a:pt x="15" y="9"/>
                    </a:moveTo>
                    <a:cubicBezTo>
                      <a:pt x="23" y="4"/>
                      <a:pt x="31" y="0"/>
                      <a:pt x="32" y="2"/>
                    </a:cubicBezTo>
                    <a:cubicBezTo>
                      <a:pt x="33" y="4"/>
                      <a:pt x="28" y="10"/>
                      <a:pt x="19" y="16"/>
                    </a:cubicBezTo>
                    <a:cubicBezTo>
                      <a:pt x="10" y="22"/>
                      <a:pt x="3" y="25"/>
                      <a:pt x="1" y="23"/>
                    </a:cubicBezTo>
                    <a:cubicBezTo>
                      <a:pt x="0" y="21"/>
                      <a:pt x="6" y="15"/>
                      <a:pt x="15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8" name="Freeform 183"/>
              <p:cNvSpPr>
                <a:spLocks/>
              </p:cNvSpPr>
              <p:nvPr userDrawn="1"/>
            </p:nvSpPr>
            <p:spPr bwMode="auto">
              <a:xfrm>
                <a:off x="-560026" y="5976132"/>
                <a:ext cx="8915" cy="7964"/>
              </a:xfrm>
              <a:custGeom>
                <a:avLst/>
                <a:gdLst>
                  <a:gd name="T0" fmla="*/ 8 w 20"/>
                  <a:gd name="T1" fmla="*/ 6 h 17"/>
                  <a:gd name="T2" fmla="*/ 19 w 20"/>
                  <a:gd name="T3" fmla="*/ 0 h 17"/>
                  <a:gd name="T4" fmla="*/ 11 w 20"/>
                  <a:gd name="T5" fmla="*/ 10 h 17"/>
                  <a:gd name="T6" fmla="*/ 1 w 20"/>
                  <a:gd name="T7" fmla="*/ 16 h 17"/>
                  <a:gd name="T8" fmla="*/ 8 w 20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7">
                    <a:moveTo>
                      <a:pt x="8" y="6"/>
                    </a:moveTo>
                    <a:cubicBezTo>
                      <a:pt x="13" y="2"/>
                      <a:pt x="18" y="0"/>
                      <a:pt x="19" y="0"/>
                    </a:cubicBezTo>
                    <a:cubicBezTo>
                      <a:pt x="20" y="1"/>
                      <a:pt x="16" y="6"/>
                      <a:pt x="11" y="10"/>
                    </a:cubicBezTo>
                    <a:cubicBezTo>
                      <a:pt x="6" y="14"/>
                      <a:pt x="1" y="17"/>
                      <a:pt x="1" y="16"/>
                    </a:cubicBezTo>
                    <a:cubicBezTo>
                      <a:pt x="0" y="14"/>
                      <a:pt x="3" y="10"/>
                      <a:pt x="8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9" name="Freeform 184"/>
              <p:cNvSpPr>
                <a:spLocks/>
              </p:cNvSpPr>
              <p:nvPr userDrawn="1"/>
            </p:nvSpPr>
            <p:spPr bwMode="auto">
              <a:xfrm>
                <a:off x="-565598" y="5984095"/>
                <a:ext cx="41233" cy="23891"/>
              </a:xfrm>
              <a:custGeom>
                <a:avLst/>
                <a:gdLst>
                  <a:gd name="T0" fmla="*/ 0 w 93"/>
                  <a:gd name="T1" fmla="*/ 35 h 52"/>
                  <a:gd name="T2" fmla="*/ 6 w 93"/>
                  <a:gd name="T3" fmla="*/ 23 h 52"/>
                  <a:gd name="T4" fmla="*/ 5 w 93"/>
                  <a:gd name="T5" fmla="*/ 22 h 52"/>
                  <a:gd name="T6" fmla="*/ 19 w 93"/>
                  <a:gd name="T7" fmla="*/ 6 h 52"/>
                  <a:gd name="T8" fmla="*/ 20 w 93"/>
                  <a:gd name="T9" fmla="*/ 6 h 52"/>
                  <a:gd name="T10" fmla="*/ 30 w 93"/>
                  <a:gd name="T11" fmla="*/ 0 h 52"/>
                  <a:gd name="T12" fmla="*/ 25 w 93"/>
                  <a:gd name="T13" fmla="*/ 9 h 52"/>
                  <a:gd name="T14" fmla="*/ 27 w 93"/>
                  <a:gd name="T15" fmla="*/ 10 h 52"/>
                  <a:gd name="T16" fmla="*/ 43 w 93"/>
                  <a:gd name="T17" fmla="*/ 0 h 52"/>
                  <a:gd name="T18" fmla="*/ 31 w 93"/>
                  <a:gd name="T19" fmla="*/ 12 h 52"/>
                  <a:gd name="T20" fmla="*/ 35 w 93"/>
                  <a:gd name="T21" fmla="*/ 15 h 52"/>
                  <a:gd name="T22" fmla="*/ 52 w 93"/>
                  <a:gd name="T23" fmla="*/ 4 h 52"/>
                  <a:gd name="T24" fmla="*/ 39 w 93"/>
                  <a:gd name="T25" fmla="*/ 17 h 52"/>
                  <a:gd name="T26" fmla="*/ 43 w 93"/>
                  <a:gd name="T27" fmla="*/ 20 h 52"/>
                  <a:gd name="T28" fmla="*/ 62 w 93"/>
                  <a:gd name="T29" fmla="*/ 11 h 52"/>
                  <a:gd name="T30" fmla="*/ 53 w 93"/>
                  <a:gd name="T31" fmla="*/ 18 h 52"/>
                  <a:gd name="T32" fmla="*/ 68 w 93"/>
                  <a:gd name="T33" fmla="*/ 17 h 52"/>
                  <a:gd name="T34" fmla="*/ 49 w 93"/>
                  <a:gd name="T35" fmla="*/ 24 h 52"/>
                  <a:gd name="T36" fmla="*/ 54 w 93"/>
                  <a:gd name="T37" fmla="*/ 27 h 52"/>
                  <a:gd name="T38" fmla="*/ 73 w 93"/>
                  <a:gd name="T39" fmla="*/ 22 h 52"/>
                  <a:gd name="T40" fmla="*/ 59 w 93"/>
                  <a:gd name="T41" fmla="*/ 30 h 52"/>
                  <a:gd name="T42" fmla="*/ 63 w 93"/>
                  <a:gd name="T43" fmla="*/ 32 h 52"/>
                  <a:gd name="T44" fmla="*/ 81 w 93"/>
                  <a:gd name="T45" fmla="*/ 28 h 52"/>
                  <a:gd name="T46" fmla="*/ 67 w 93"/>
                  <a:gd name="T47" fmla="*/ 35 h 52"/>
                  <a:gd name="T48" fmla="*/ 70 w 93"/>
                  <a:gd name="T49" fmla="*/ 36 h 52"/>
                  <a:gd name="T50" fmla="*/ 86 w 93"/>
                  <a:gd name="T51" fmla="*/ 33 h 52"/>
                  <a:gd name="T52" fmla="*/ 73 w 93"/>
                  <a:gd name="T53" fmla="*/ 39 h 52"/>
                  <a:gd name="T54" fmla="*/ 77 w 93"/>
                  <a:gd name="T55" fmla="*/ 41 h 52"/>
                  <a:gd name="T56" fmla="*/ 91 w 93"/>
                  <a:gd name="T57" fmla="*/ 39 h 52"/>
                  <a:gd name="T58" fmla="*/ 80 w 93"/>
                  <a:gd name="T59" fmla="*/ 43 h 52"/>
                  <a:gd name="T60" fmla="*/ 93 w 93"/>
                  <a:gd name="T61" fmla="*/ 51 h 52"/>
                  <a:gd name="T62" fmla="*/ 91 w 93"/>
                  <a:gd name="T63" fmla="*/ 52 h 52"/>
                  <a:gd name="T64" fmla="*/ 71 w 93"/>
                  <a:gd name="T65" fmla="*/ 46 h 52"/>
                  <a:gd name="T66" fmla="*/ 68 w 93"/>
                  <a:gd name="T67" fmla="*/ 47 h 52"/>
                  <a:gd name="T68" fmla="*/ 70 w 93"/>
                  <a:gd name="T69" fmla="*/ 45 h 52"/>
                  <a:gd name="T70" fmla="*/ 65 w 93"/>
                  <a:gd name="T71" fmla="*/ 44 h 52"/>
                  <a:gd name="T72" fmla="*/ 56 w 93"/>
                  <a:gd name="T73" fmla="*/ 48 h 52"/>
                  <a:gd name="T74" fmla="*/ 61 w 93"/>
                  <a:gd name="T75" fmla="*/ 43 h 52"/>
                  <a:gd name="T76" fmla="*/ 56 w 93"/>
                  <a:gd name="T77" fmla="*/ 41 h 52"/>
                  <a:gd name="T78" fmla="*/ 47 w 93"/>
                  <a:gd name="T79" fmla="*/ 45 h 52"/>
                  <a:gd name="T80" fmla="*/ 52 w 93"/>
                  <a:gd name="T81" fmla="*/ 39 h 52"/>
                  <a:gd name="T82" fmla="*/ 47 w 93"/>
                  <a:gd name="T83" fmla="*/ 37 h 52"/>
                  <a:gd name="T84" fmla="*/ 37 w 93"/>
                  <a:gd name="T85" fmla="*/ 44 h 52"/>
                  <a:gd name="T86" fmla="*/ 43 w 93"/>
                  <a:gd name="T87" fmla="*/ 36 h 52"/>
                  <a:gd name="T88" fmla="*/ 36 w 93"/>
                  <a:gd name="T89" fmla="*/ 33 h 52"/>
                  <a:gd name="T90" fmla="*/ 27 w 93"/>
                  <a:gd name="T91" fmla="*/ 41 h 52"/>
                  <a:gd name="T92" fmla="*/ 32 w 93"/>
                  <a:gd name="T93" fmla="*/ 32 h 52"/>
                  <a:gd name="T94" fmla="*/ 26 w 93"/>
                  <a:gd name="T95" fmla="*/ 30 h 52"/>
                  <a:gd name="T96" fmla="*/ 15 w 93"/>
                  <a:gd name="T97" fmla="*/ 39 h 52"/>
                  <a:gd name="T98" fmla="*/ 22 w 93"/>
                  <a:gd name="T99" fmla="*/ 28 h 52"/>
                  <a:gd name="T100" fmla="*/ 12 w 93"/>
                  <a:gd name="T101" fmla="*/ 25 h 52"/>
                  <a:gd name="T102" fmla="*/ 0 w 93"/>
                  <a:gd name="T103" fmla="*/ 3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3" h="52">
                    <a:moveTo>
                      <a:pt x="0" y="35"/>
                    </a:moveTo>
                    <a:cubicBezTo>
                      <a:pt x="2" y="31"/>
                      <a:pt x="4" y="27"/>
                      <a:pt x="6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15"/>
                      <a:pt x="12" y="9"/>
                      <a:pt x="19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3" y="4"/>
                      <a:pt x="26" y="2"/>
                      <a:pt x="30" y="0"/>
                    </a:cubicBezTo>
                    <a:cubicBezTo>
                      <a:pt x="28" y="3"/>
                      <a:pt x="27" y="6"/>
                      <a:pt x="25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31" y="6"/>
                      <a:pt x="36" y="2"/>
                      <a:pt x="43" y="0"/>
                    </a:cubicBezTo>
                    <a:cubicBezTo>
                      <a:pt x="39" y="5"/>
                      <a:pt x="35" y="9"/>
                      <a:pt x="31" y="12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40" y="10"/>
                      <a:pt x="47" y="6"/>
                      <a:pt x="52" y="4"/>
                    </a:cubicBezTo>
                    <a:cubicBezTo>
                      <a:pt x="48" y="8"/>
                      <a:pt x="44" y="13"/>
                      <a:pt x="39" y="17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9" y="15"/>
                      <a:pt x="55" y="12"/>
                      <a:pt x="62" y="11"/>
                    </a:cubicBezTo>
                    <a:cubicBezTo>
                      <a:pt x="59" y="14"/>
                      <a:pt x="55" y="16"/>
                      <a:pt x="53" y="18"/>
                    </a:cubicBezTo>
                    <a:cubicBezTo>
                      <a:pt x="57" y="17"/>
                      <a:pt x="62" y="17"/>
                      <a:pt x="68" y="17"/>
                    </a:cubicBezTo>
                    <a:cubicBezTo>
                      <a:pt x="60" y="20"/>
                      <a:pt x="55" y="22"/>
                      <a:pt x="49" y="24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60" y="23"/>
                      <a:pt x="67" y="22"/>
                      <a:pt x="73" y="22"/>
                    </a:cubicBezTo>
                    <a:cubicBezTo>
                      <a:pt x="68" y="24"/>
                      <a:pt x="63" y="27"/>
                      <a:pt x="59" y="30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8" y="29"/>
                      <a:pt x="75" y="28"/>
                      <a:pt x="81" y="28"/>
                    </a:cubicBezTo>
                    <a:cubicBezTo>
                      <a:pt x="76" y="30"/>
                      <a:pt x="71" y="32"/>
                      <a:pt x="67" y="35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5" y="34"/>
                      <a:pt x="81" y="33"/>
                      <a:pt x="86" y="33"/>
                    </a:cubicBezTo>
                    <a:cubicBezTo>
                      <a:pt x="81" y="35"/>
                      <a:pt x="78" y="37"/>
                      <a:pt x="73" y="39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82" y="39"/>
                      <a:pt x="87" y="39"/>
                      <a:pt x="91" y="39"/>
                    </a:cubicBezTo>
                    <a:cubicBezTo>
                      <a:pt x="87" y="41"/>
                      <a:pt x="84" y="41"/>
                      <a:pt x="80" y="43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71" y="46"/>
                      <a:pt x="71" y="46"/>
                      <a:pt x="71" y="46"/>
                    </a:cubicBezTo>
                    <a:cubicBezTo>
                      <a:pt x="70" y="46"/>
                      <a:pt x="69" y="46"/>
                      <a:pt x="68" y="47"/>
                    </a:cubicBezTo>
                    <a:cubicBezTo>
                      <a:pt x="68" y="46"/>
                      <a:pt x="69" y="46"/>
                      <a:pt x="70" y="45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2" y="45"/>
                      <a:pt x="59" y="47"/>
                      <a:pt x="56" y="48"/>
                    </a:cubicBezTo>
                    <a:cubicBezTo>
                      <a:pt x="58" y="46"/>
                      <a:pt x="59" y="44"/>
                      <a:pt x="61" y="43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4" y="42"/>
                      <a:pt x="51" y="44"/>
                      <a:pt x="47" y="45"/>
                    </a:cubicBezTo>
                    <a:cubicBezTo>
                      <a:pt x="49" y="43"/>
                      <a:pt x="51" y="41"/>
                      <a:pt x="52" y="39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4" y="39"/>
                      <a:pt x="41" y="42"/>
                      <a:pt x="37" y="44"/>
                    </a:cubicBezTo>
                    <a:cubicBezTo>
                      <a:pt x="39" y="41"/>
                      <a:pt x="41" y="38"/>
                      <a:pt x="43" y="36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3" y="36"/>
                      <a:pt x="30" y="39"/>
                      <a:pt x="27" y="41"/>
                    </a:cubicBezTo>
                    <a:cubicBezTo>
                      <a:pt x="28" y="38"/>
                      <a:pt x="30" y="35"/>
                      <a:pt x="32" y="32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3" y="33"/>
                      <a:pt x="19" y="36"/>
                      <a:pt x="15" y="39"/>
                    </a:cubicBezTo>
                    <a:cubicBezTo>
                      <a:pt x="17" y="35"/>
                      <a:pt x="19" y="31"/>
                      <a:pt x="22" y="28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9" y="28"/>
                      <a:pt x="4" y="32"/>
                      <a:pt x="0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0" name="Freeform 185"/>
              <p:cNvSpPr>
                <a:spLocks noEditPoints="1"/>
              </p:cNvSpPr>
              <p:nvPr userDrawn="1"/>
            </p:nvSpPr>
            <p:spPr bwMode="auto">
              <a:xfrm>
                <a:off x="-609060" y="6009123"/>
                <a:ext cx="69094" cy="98976"/>
              </a:xfrm>
              <a:custGeom>
                <a:avLst/>
                <a:gdLst>
                  <a:gd name="T0" fmla="*/ 7 w 155"/>
                  <a:gd name="T1" fmla="*/ 158 h 219"/>
                  <a:gd name="T2" fmla="*/ 123 w 155"/>
                  <a:gd name="T3" fmla="*/ 146 h 219"/>
                  <a:gd name="T4" fmla="*/ 111 w 155"/>
                  <a:gd name="T5" fmla="*/ 141 h 219"/>
                  <a:gd name="T6" fmla="*/ 97 w 155"/>
                  <a:gd name="T7" fmla="*/ 153 h 219"/>
                  <a:gd name="T8" fmla="*/ 86 w 155"/>
                  <a:gd name="T9" fmla="*/ 143 h 219"/>
                  <a:gd name="T10" fmla="*/ 74 w 155"/>
                  <a:gd name="T11" fmla="*/ 158 h 219"/>
                  <a:gd name="T12" fmla="*/ 61 w 155"/>
                  <a:gd name="T13" fmla="*/ 147 h 219"/>
                  <a:gd name="T14" fmla="*/ 41 w 155"/>
                  <a:gd name="T15" fmla="*/ 148 h 219"/>
                  <a:gd name="T16" fmla="*/ 16 w 155"/>
                  <a:gd name="T17" fmla="*/ 144 h 219"/>
                  <a:gd name="T18" fmla="*/ 25 w 155"/>
                  <a:gd name="T19" fmla="*/ 129 h 219"/>
                  <a:gd name="T20" fmla="*/ 14 w 155"/>
                  <a:gd name="T21" fmla="*/ 113 h 219"/>
                  <a:gd name="T22" fmla="*/ 14 w 155"/>
                  <a:gd name="T23" fmla="*/ 107 h 219"/>
                  <a:gd name="T24" fmla="*/ 25 w 155"/>
                  <a:gd name="T25" fmla="*/ 93 h 219"/>
                  <a:gd name="T26" fmla="*/ 17 w 155"/>
                  <a:gd name="T27" fmla="*/ 77 h 219"/>
                  <a:gd name="T28" fmla="*/ 30 w 155"/>
                  <a:gd name="T29" fmla="*/ 62 h 219"/>
                  <a:gd name="T30" fmla="*/ 22 w 155"/>
                  <a:gd name="T31" fmla="*/ 47 h 219"/>
                  <a:gd name="T32" fmla="*/ 32 w 155"/>
                  <a:gd name="T33" fmla="*/ 36 h 219"/>
                  <a:gd name="T34" fmla="*/ 34 w 155"/>
                  <a:gd name="T35" fmla="*/ 24 h 219"/>
                  <a:gd name="T36" fmla="*/ 24 w 155"/>
                  <a:gd name="T37" fmla="*/ 17 h 219"/>
                  <a:gd name="T38" fmla="*/ 29 w 155"/>
                  <a:gd name="T39" fmla="*/ 9 h 219"/>
                  <a:gd name="T40" fmla="*/ 43 w 155"/>
                  <a:gd name="T41" fmla="*/ 13 h 219"/>
                  <a:gd name="T42" fmla="*/ 55 w 155"/>
                  <a:gd name="T43" fmla="*/ 5 h 219"/>
                  <a:gd name="T44" fmla="*/ 62 w 155"/>
                  <a:gd name="T45" fmla="*/ 14 h 219"/>
                  <a:gd name="T46" fmla="*/ 63 w 155"/>
                  <a:gd name="T47" fmla="*/ 129 h 219"/>
                  <a:gd name="T48" fmla="*/ 70 w 155"/>
                  <a:gd name="T49" fmla="*/ 129 h 219"/>
                  <a:gd name="T50" fmla="*/ 79 w 155"/>
                  <a:gd name="T51" fmla="*/ 14 h 219"/>
                  <a:gd name="T52" fmla="*/ 85 w 155"/>
                  <a:gd name="T53" fmla="*/ 13 h 219"/>
                  <a:gd name="T54" fmla="*/ 89 w 155"/>
                  <a:gd name="T55" fmla="*/ 124 h 219"/>
                  <a:gd name="T56" fmla="*/ 96 w 155"/>
                  <a:gd name="T57" fmla="*/ 125 h 219"/>
                  <a:gd name="T58" fmla="*/ 102 w 155"/>
                  <a:gd name="T59" fmla="*/ 13 h 219"/>
                  <a:gd name="T60" fmla="*/ 110 w 155"/>
                  <a:gd name="T61" fmla="*/ 14 h 219"/>
                  <a:gd name="T62" fmla="*/ 115 w 155"/>
                  <a:gd name="T63" fmla="*/ 125 h 219"/>
                  <a:gd name="T64" fmla="*/ 119 w 155"/>
                  <a:gd name="T65" fmla="*/ 125 h 219"/>
                  <a:gd name="T66" fmla="*/ 37 w 155"/>
                  <a:gd name="T67" fmla="*/ 144 h 219"/>
                  <a:gd name="T68" fmla="*/ 145 w 155"/>
                  <a:gd name="T69" fmla="*/ 38 h 219"/>
                  <a:gd name="T70" fmla="*/ 146 w 155"/>
                  <a:gd name="T71" fmla="*/ 39 h 219"/>
                  <a:gd name="T72" fmla="*/ 131 w 155"/>
                  <a:gd name="T73" fmla="*/ 100 h 219"/>
                  <a:gd name="T74" fmla="*/ 138 w 155"/>
                  <a:gd name="T75" fmla="*/ 19 h 219"/>
                  <a:gd name="T76" fmla="*/ 125 w 155"/>
                  <a:gd name="T77" fmla="*/ 112 h 219"/>
                  <a:gd name="T78" fmla="*/ 1 w 155"/>
                  <a:gd name="T79" fmla="*/ 219 h 219"/>
                  <a:gd name="T80" fmla="*/ 101 w 155"/>
                  <a:gd name="T81" fmla="*/ 168 h 219"/>
                  <a:gd name="T82" fmla="*/ 96 w 155"/>
                  <a:gd name="T83" fmla="*/ 173 h 219"/>
                  <a:gd name="T84" fmla="*/ 72 w 155"/>
                  <a:gd name="T85" fmla="*/ 206 h 219"/>
                  <a:gd name="T86" fmla="*/ 57 w 155"/>
                  <a:gd name="T87" fmla="*/ 184 h 219"/>
                  <a:gd name="T88" fmla="*/ 44 w 155"/>
                  <a:gd name="T89" fmla="*/ 184 h 219"/>
                  <a:gd name="T90" fmla="*/ 33 w 155"/>
                  <a:gd name="T91" fmla="*/ 185 h 219"/>
                  <a:gd name="T92" fmla="*/ 1 w 155"/>
                  <a:gd name="T93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5" h="219">
                    <a:moveTo>
                      <a:pt x="29" y="0"/>
                    </a:moveTo>
                    <a:cubicBezTo>
                      <a:pt x="21" y="16"/>
                      <a:pt x="13" y="41"/>
                      <a:pt x="8" y="91"/>
                    </a:cubicBezTo>
                    <a:cubicBezTo>
                      <a:pt x="4" y="113"/>
                      <a:pt x="3" y="135"/>
                      <a:pt x="7" y="158"/>
                    </a:cubicBezTo>
                    <a:cubicBezTo>
                      <a:pt x="9" y="170"/>
                      <a:pt x="15" y="174"/>
                      <a:pt x="20" y="174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19" y="158"/>
                      <a:pt x="126" y="152"/>
                      <a:pt x="123" y="146"/>
                    </a:cubicBezTo>
                    <a:cubicBezTo>
                      <a:pt x="119" y="139"/>
                      <a:pt x="119" y="139"/>
                      <a:pt x="119" y="139"/>
                    </a:cubicBezTo>
                    <a:cubicBezTo>
                      <a:pt x="116" y="149"/>
                      <a:pt x="116" y="149"/>
                      <a:pt x="116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7" y="150"/>
                      <a:pt x="107" y="150"/>
                      <a:pt x="107" y="150"/>
                    </a:cubicBezTo>
                    <a:cubicBezTo>
                      <a:pt x="102" y="138"/>
                      <a:pt x="102" y="138"/>
                      <a:pt x="102" y="138"/>
                    </a:cubicBezTo>
                    <a:cubicBezTo>
                      <a:pt x="97" y="153"/>
                      <a:pt x="97" y="153"/>
                      <a:pt x="97" y="153"/>
                    </a:cubicBezTo>
                    <a:cubicBezTo>
                      <a:pt x="92" y="141"/>
                      <a:pt x="92" y="141"/>
                      <a:pt x="92" y="141"/>
                    </a:cubicBezTo>
                    <a:cubicBezTo>
                      <a:pt x="89" y="153"/>
                      <a:pt x="89" y="153"/>
                      <a:pt x="89" y="153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82" y="156"/>
                      <a:pt x="82" y="156"/>
                      <a:pt x="82" y="156"/>
                    </a:cubicBezTo>
                    <a:cubicBezTo>
                      <a:pt x="78" y="144"/>
                      <a:pt x="78" y="144"/>
                      <a:pt x="78" y="144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5" y="155"/>
                      <a:pt x="65" y="155"/>
                      <a:pt x="65" y="155"/>
                    </a:cubicBezTo>
                    <a:cubicBezTo>
                      <a:pt x="61" y="147"/>
                      <a:pt x="61" y="147"/>
                      <a:pt x="61" y="147"/>
                    </a:cubicBezTo>
                    <a:cubicBezTo>
                      <a:pt x="58" y="154"/>
                      <a:pt x="58" y="154"/>
                      <a:pt x="58" y="154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49" y="146"/>
                      <a:pt x="45" y="146"/>
                      <a:pt x="41" y="148"/>
                    </a:cubicBezTo>
                    <a:cubicBezTo>
                      <a:pt x="39" y="151"/>
                      <a:pt x="39" y="151"/>
                      <a:pt x="39" y="151"/>
                    </a:cubicBezTo>
                    <a:cubicBezTo>
                      <a:pt x="36" y="148"/>
                      <a:pt x="36" y="148"/>
                      <a:pt x="36" y="148"/>
                    </a:cubicBezTo>
                    <a:cubicBezTo>
                      <a:pt x="30" y="146"/>
                      <a:pt x="22" y="145"/>
                      <a:pt x="16" y="144"/>
                    </a:cubicBezTo>
                    <a:cubicBezTo>
                      <a:pt x="24" y="139"/>
                      <a:pt x="24" y="139"/>
                      <a:pt x="24" y="139"/>
                    </a:cubicBezTo>
                    <a:cubicBezTo>
                      <a:pt x="24" y="136"/>
                      <a:pt x="21" y="135"/>
                      <a:pt x="16" y="136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24" y="121"/>
                      <a:pt x="24" y="121"/>
                      <a:pt x="24" y="121"/>
                    </a:cubicBezTo>
                    <a:cubicBezTo>
                      <a:pt x="24" y="119"/>
                      <a:pt x="22" y="117"/>
                      <a:pt x="14" y="113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4" y="108"/>
                      <a:pt x="24" y="108"/>
                      <a:pt x="24" y="108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6" y="99"/>
                      <a:pt x="23" y="97"/>
                      <a:pt x="16" y="95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4" y="90"/>
                      <a:pt x="24" y="87"/>
                      <a:pt x="17" y="85"/>
                    </a:cubicBezTo>
                    <a:cubicBezTo>
                      <a:pt x="25" y="82"/>
                      <a:pt x="25" y="82"/>
                      <a:pt x="25" y="82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7" y="70"/>
                      <a:pt x="25" y="69"/>
                      <a:pt x="20" y="66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9" y="60"/>
                      <a:pt x="27" y="57"/>
                      <a:pt x="20" y="55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4" y="34"/>
                      <a:pt x="31" y="32"/>
                      <a:pt x="24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5" y="1"/>
                      <a:pt x="33" y="0"/>
                      <a:pt x="29" y="0"/>
                    </a:cubicBezTo>
                    <a:close/>
                    <a:moveTo>
                      <a:pt x="43" y="13"/>
                    </a:moveTo>
                    <a:cubicBezTo>
                      <a:pt x="45" y="13"/>
                      <a:pt x="45" y="13"/>
                      <a:pt x="45" y="13"/>
                    </a:cubicBezTo>
                    <a:cubicBezTo>
                      <a:pt x="37" y="56"/>
                      <a:pt x="33" y="98"/>
                      <a:pt x="40" y="136"/>
                    </a:cubicBezTo>
                    <a:cubicBezTo>
                      <a:pt x="36" y="77"/>
                      <a:pt x="44" y="15"/>
                      <a:pt x="55" y="5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44" y="56"/>
                      <a:pt x="43" y="97"/>
                      <a:pt x="51" y="135"/>
                    </a:cubicBezTo>
                    <a:cubicBezTo>
                      <a:pt x="46" y="71"/>
                      <a:pt x="51" y="34"/>
                      <a:pt x="62" y="14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53" y="65"/>
                      <a:pt x="53" y="102"/>
                      <a:pt x="61" y="131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57" y="83"/>
                      <a:pt x="61" y="46"/>
                      <a:pt x="68" y="10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4" y="58"/>
                      <a:pt x="64" y="95"/>
                      <a:pt x="70" y="129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67" y="78"/>
                      <a:pt x="68" y="44"/>
                      <a:pt x="75" y="13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2" y="61"/>
                      <a:pt x="72" y="97"/>
                      <a:pt x="78" y="128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75" y="76"/>
                      <a:pt x="78" y="40"/>
                      <a:pt x="85" y="13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2" y="56"/>
                      <a:pt x="83" y="91"/>
                      <a:pt x="87" y="125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8" y="80"/>
                      <a:pt x="86" y="45"/>
                      <a:pt x="91" y="19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0" y="48"/>
                      <a:pt x="90" y="84"/>
                      <a:pt x="96" y="125"/>
                    </a:cubicBezTo>
                    <a:cubicBezTo>
                      <a:pt x="98" y="125"/>
                      <a:pt x="98" y="125"/>
                      <a:pt x="98" y="125"/>
                    </a:cubicBezTo>
                    <a:cubicBezTo>
                      <a:pt x="94" y="77"/>
                      <a:pt x="95" y="40"/>
                      <a:pt x="100" y="11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100" y="51"/>
                      <a:pt x="100" y="86"/>
                      <a:pt x="103" y="125"/>
                    </a:cubicBezTo>
                    <a:cubicBezTo>
                      <a:pt x="105" y="125"/>
                      <a:pt x="105" y="125"/>
                      <a:pt x="105" y="125"/>
                    </a:cubicBezTo>
                    <a:cubicBezTo>
                      <a:pt x="103" y="72"/>
                      <a:pt x="105" y="35"/>
                      <a:pt x="110" y="14"/>
                    </a:cubicBezTo>
                    <a:cubicBezTo>
                      <a:pt x="115" y="12"/>
                      <a:pt x="115" y="18"/>
                      <a:pt x="111" y="25"/>
                    </a:cubicBezTo>
                    <a:cubicBezTo>
                      <a:pt x="108" y="57"/>
                      <a:pt x="107" y="89"/>
                      <a:pt x="111" y="124"/>
                    </a:cubicBezTo>
                    <a:cubicBezTo>
                      <a:pt x="115" y="125"/>
                      <a:pt x="115" y="125"/>
                      <a:pt x="115" y="125"/>
                    </a:cubicBezTo>
                    <a:cubicBezTo>
                      <a:pt x="111" y="73"/>
                      <a:pt x="114" y="44"/>
                      <a:pt x="120" y="15"/>
                    </a:cubicBezTo>
                    <a:cubicBezTo>
                      <a:pt x="123" y="12"/>
                      <a:pt x="126" y="16"/>
                      <a:pt x="122" y="23"/>
                    </a:cubicBezTo>
                    <a:cubicBezTo>
                      <a:pt x="118" y="59"/>
                      <a:pt x="115" y="84"/>
                      <a:pt x="119" y="12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28" y="126"/>
                      <a:pt x="129" y="128"/>
                      <a:pt x="124" y="130"/>
                    </a:cubicBezTo>
                    <a:cubicBezTo>
                      <a:pt x="94" y="136"/>
                      <a:pt x="65" y="142"/>
                      <a:pt x="37" y="144"/>
                    </a:cubicBezTo>
                    <a:cubicBezTo>
                      <a:pt x="32" y="144"/>
                      <a:pt x="30" y="141"/>
                      <a:pt x="30" y="133"/>
                    </a:cubicBezTo>
                    <a:cubicBezTo>
                      <a:pt x="28" y="89"/>
                      <a:pt x="33" y="49"/>
                      <a:pt x="43" y="13"/>
                    </a:cubicBezTo>
                    <a:close/>
                    <a:moveTo>
                      <a:pt x="145" y="38"/>
                    </a:moveTo>
                    <a:cubicBezTo>
                      <a:pt x="149" y="20"/>
                      <a:pt x="149" y="20"/>
                      <a:pt x="149" y="20"/>
                    </a:cubicBezTo>
                    <a:cubicBezTo>
                      <a:pt x="153" y="17"/>
                      <a:pt x="155" y="19"/>
                      <a:pt x="154" y="24"/>
                    </a:cubicBezTo>
                    <a:cubicBezTo>
                      <a:pt x="146" y="39"/>
                      <a:pt x="146" y="39"/>
                      <a:pt x="146" y="39"/>
                    </a:cubicBezTo>
                    <a:lnTo>
                      <a:pt x="145" y="38"/>
                    </a:lnTo>
                    <a:close/>
                    <a:moveTo>
                      <a:pt x="138" y="19"/>
                    </a:moveTo>
                    <a:cubicBezTo>
                      <a:pt x="134" y="49"/>
                      <a:pt x="134" y="68"/>
                      <a:pt x="131" y="100"/>
                    </a:cubicBezTo>
                    <a:cubicBezTo>
                      <a:pt x="133" y="105"/>
                      <a:pt x="133" y="105"/>
                      <a:pt x="133" y="105"/>
                    </a:cubicBezTo>
                    <a:cubicBezTo>
                      <a:pt x="134" y="70"/>
                      <a:pt x="139" y="47"/>
                      <a:pt x="144" y="20"/>
                    </a:cubicBezTo>
                    <a:cubicBezTo>
                      <a:pt x="145" y="15"/>
                      <a:pt x="141" y="14"/>
                      <a:pt x="138" y="19"/>
                    </a:cubicBezTo>
                    <a:close/>
                    <a:moveTo>
                      <a:pt x="129" y="17"/>
                    </a:moveTo>
                    <a:cubicBezTo>
                      <a:pt x="131" y="15"/>
                      <a:pt x="134" y="16"/>
                      <a:pt x="133" y="19"/>
                    </a:cubicBezTo>
                    <a:cubicBezTo>
                      <a:pt x="128" y="45"/>
                      <a:pt x="125" y="77"/>
                      <a:pt x="125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1" y="78"/>
                      <a:pt x="122" y="47"/>
                      <a:pt x="129" y="17"/>
                    </a:cubicBezTo>
                    <a:close/>
                    <a:moveTo>
                      <a:pt x="1" y="219"/>
                    </a:moveTo>
                    <a:cubicBezTo>
                      <a:pt x="0" y="209"/>
                      <a:pt x="1" y="198"/>
                      <a:pt x="5" y="188"/>
                    </a:cubicBezTo>
                    <a:cubicBezTo>
                      <a:pt x="6" y="184"/>
                      <a:pt x="11" y="181"/>
                      <a:pt x="18" y="181"/>
                    </a:cubicBezTo>
                    <a:cubicBezTo>
                      <a:pt x="101" y="168"/>
                      <a:pt x="101" y="168"/>
                      <a:pt x="101" y="168"/>
                    </a:cubicBezTo>
                    <a:cubicBezTo>
                      <a:pt x="105" y="168"/>
                      <a:pt x="105" y="170"/>
                      <a:pt x="105" y="176"/>
                    </a:cubicBezTo>
                    <a:cubicBezTo>
                      <a:pt x="104" y="184"/>
                      <a:pt x="102" y="191"/>
                      <a:pt x="99" y="197"/>
                    </a:cubicBezTo>
                    <a:cubicBezTo>
                      <a:pt x="96" y="200"/>
                      <a:pt x="95" y="189"/>
                      <a:pt x="96" y="173"/>
                    </a:cubicBezTo>
                    <a:cubicBezTo>
                      <a:pt x="89" y="188"/>
                      <a:pt x="92" y="203"/>
                      <a:pt x="82" y="206"/>
                    </a:cubicBezTo>
                    <a:cubicBezTo>
                      <a:pt x="78" y="199"/>
                      <a:pt x="85" y="186"/>
                      <a:pt x="86" y="176"/>
                    </a:cubicBezTo>
                    <a:cubicBezTo>
                      <a:pt x="77" y="185"/>
                      <a:pt x="80" y="195"/>
                      <a:pt x="72" y="206"/>
                    </a:cubicBezTo>
                    <a:cubicBezTo>
                      <a:pt x="69" y="207"/>
                      <a:pt x="69" y="197"/>
                      <a:pt x="71" y="180"/>
                    </a:cubicBezTo>
                    <a:cubicBezTo>
                      <a:pt x="67" y="192"/>
                      <a:pt x="63" y="202"/>
                      <a:pt x="59" y="206"/>
                    </a:cubicBezTo>
                    <a:cubicBezTo>
                      <a:pt x="56" y="203"/>
                      <a:pt x="56" y="194"/>
                      <a:pt x="57" y="184"/>
                    </a:cubicBezTo>
                    <a:cubicBezTo>
                      <a:pt x="53" y="200"/>
                      <a:pt x="49" y="211"/>
                      <a:pt x="45" y="213"/>
                    </a:cubicBezTo>
                    <a:cubicBezTo>
                      <a:pt x="44" y="203"/>
                      <a:pt x="44" y="195"/>
                      <a:pt x="46" y="186"/>
                    </a:cubicBezTo>
                    <a:cubicBezTo>
                      <a:pt x="44" y="184"/>
                      <a:pt x="44" y="184"/>
                      <a:pt x="44" y="184"/>
                    </a:cubicBezTo>
                    <a:cubicBezTo>
                      <a:pt x="41" y="200"/>
                      <a:pt x="39" y="209"/>
                      <a:pt x="35" y="213"/>
                    </a:cubicBezTo>
                    <a:cubicBezTo>
                      <a:pt x="32" y="205"/>
                      <a:pt x="32" y="195"/>
                      <a:pt x="36" y="185"/>
                    </a:cubicBezTo>
                    <a:cubicBezTo>
                      <a:pt x="33" y="185"/>
                      <a:pt x="33" y="185"/>
                      <a:pt x="33" y="185"/>
                    </a:cubicBezTo>
                    <a:cubicBezTo>
                      <a:pt x="30" y="193"/>
                      <a:pt x="29" y="200"/>
                      <a:pt x="25" y="202"/>
                    </a:cubicBezTo>
                    <a:cubicBezTo>
                      <a:pt x="20" y="202"/>
                      <a:pt x="18" y="196"/>
                      <a:pt x="18" y="187"/>
                    </a:cubicBezTo>
                    <a:cubicBezTo>
                      <a:pt x="14" y="204"/>
                      <a:pt x="8" y="213"/>
                      <a:pt x="1" y="2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1" name="Freeform 186"/>
              <p:cNvSpPr>
                <a:spLocks noEditPoints="1"/>
              </p:cNvSpPr>
              <p:nvPr userDrawn="1"/>
            </p:nvSpPr>
            <p:spPr bwMode="auto">
              <a:xfrm>
                <a:off x="-562255" y="6011399"/>
                <a:ext cx="50149" cy="109215"/>
              </a:xfrm>
              <a:custGeom>
                <a:avLst/>
                <a:gdLst>
                  <a:gd name="T0" fmla="*/ 55 w 114"/>
                  <a:gd name="T1" fmla="*/ 46 h 242"/>
                  <a:gd name="T2" fmla="*/ 52 w 114"/>
                  <a:gd name="T3" fmla="*/ 71 h 242"/>
                  <a:gd name="T4" fmla="*/ 44 w 114"/>
                  <a:gd name="T5" fmla="*/ 104 h 242"/>
                  <a:gd name="T6" fmla="*/ 31 w 114"/>
                  <a:gd name="T7" fmla="*/ 138 h 242"/>
                  <a:gd name="T8" fmla="*/ 41 w 114"/>
                  <a:gd name="T9" fmla="*/ 197 h 242"/>
                  <a:gd name="T10" fmla="*/ 72 w 114"/>
                  <a:gd name="T11" fmla="*/ 200 h 242"/>
                  <a:gd name="T12" fmla="*/ 62 w 114"/>
                  <a:gd name="T13" fmla="*/ 182 h 242"/>
                  <a:gd name="T14" fmla="*/ 52 w 114"/>
                  <a:gd name="T15" fmla="*/ 173 h 242"/>
                  <a:gd name="T16" fmla="*/ 58 w 114"/>
                  <a:gd name="T17" fmla="*/ 162 h 242"/>
                  <a:gd name="T18" fmla="*/ 48 w 114"/>
                  <a:gd name="T19" fmla="*/ 157 h 242"/>
                  <a:gd name="T20" fmla="*/ 53 w 114"/>
                  <a:gd name="T21" fmla="*/ 141 h 242"/>
                  <a:gd name="T22" fmla="*/ 55 w 114"/>
                  <a:gd name="T23" fmla="*/ 128 h 242"/>
                  <a:gd name="T24" fmla="*/ 58 w 114"/>
                  <a:gd name="T25" fmla="*/ 122 h 242"/>
                  <a:gd name="T26" fmla="*/ 52 w 114"/>
                  <a:gd name="T27" fmla="*/ 115 h 242"/>
                  <a:gd name="T28" fmla="*/ 47 w 114"/>
                  <a:gd name="T29" fmla="*/ 104 h 242"/>
                  <a:gd name="T30" fmla="*/ 87 w 114"/>
                  <a:gd name="T31" fmla="*/ 60 h 242"/>
                  <a:gd name="T32" fmla="*/ 84 w 114"/>
                  <a:gd name="T33" fmla="*/ 50 h 242"/>
                  <a:gd name="T34" fmla="*/ 58 w 114"/>
                  <a:gd name="T35" fmla="*/ 64 h 242"/>
                  <a:gd name="T36" fmla="*/ 97 w 114"/>
                  <a:gd name="T37" fmla="*/ 22 h 242"/>
                  <a:gd name="T38" fmla="*/ 61 w 114"/>
                  <a:gd name="T39" fmla="*/ 48 h 242"/>
                  <a:gd name="T40" fmla="*/ 100 w 114"/>
                  <a:gd name="T41" fmla="*/ 4 h 242"/>
                  <a:gd name="T42" fmla="*/ 7 w 114"/>
                  <a:gd name="T43" fmla="*/ 191 h 242"/>
                  <a:gd name="T44" fmla="*/ 31 w 114"/>
                  <a:gd name="T45" fmla="*/ 194 h 242"/>
                  <a:gd name="T46" fmla="*/ 7 w 114"/>
                  <a:gd name="T47" fmla="*/ 191 h 242"/>
                  <a:gd name="T48" fmla="*/ 20 w 114"/>
                  <a:gd name="T49" fmla="*/ 170 h 242"/>
                  <a:gd name="T50" fmla="*/ 27 w 114"/>
                  <a:gd name="T51" fmla="*/ 186 h 242"/>
                  <a:gd name="T52" fmla="*/ 54 w 114"/>
                  <a:gd name="T53" fmla="*/ 216 h 242"/>
                  <a:gd name="T54" fmla="*/ 76 w 114"/>
                  <a:gd name="T55" fmla="*/ 236 h 242"/>
                  <a:gd name="T56" fmla="*/ 105 w 114"/>
                  <a:gd name="T57" fmla="*/ 236 h 242"/>
                  <a:gd name="T58" fmla="*/ 59 w 114"/>
                  <a:gd name="T59" fmla="*/ 215 h 242"/>
                  <a:gd name="T60" fmla="*/ 83 w 114"/>
                  <a:gd name="T61" fmla="*/ 204 h 242"/>
                  <a:gd name="T62" fmla="*/ 105 w 114"/>
                  <a:gd name="T63" fmla="*/ 223 h 242"/>
                  <a:gd name="T64" fmla="*/ 59 w 114"/>
                  <a:gd name="T65" fmla="*/ 215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4" h="242">
                    <a:moveTo>
                      <a:pt x="52" y="39"/>
                    </a:moveTo>
                    <a:cubicBezTo>
                      <a:pt x="47" y="42"/>
                      <a:pt x="45" y="47"/>
                      <a:pt x="55" y="46"/>
                    </a:cubicBezTo>
                    <a:cubicBezTo>
                      <a:pt x="48" y="52"/>
                      <a:pt x="47" y="56"/>
                      <a:pt x="53" y="58"/>
                    </a:cubicBezTo>
                    <a:cubicBezTo>
                      <a:pt x="40" y="74"/>
                      <a:pt x="40" y="78"/>
                      <a:pt x="52" y="71"/>
                    </a:cubicBezTo>
                    <a:cubicBezTo>
                      <a:pt x="39" y="88"/>
                      <a:pt x="40" y="91"/>
                      <a:pt x="50" y="88"/>
                    </a:cubicBezTo>
                    <a:cubicBezTo>
                      <a:pt x="38" y="102"/>
                      <a:pt x="40" y="104"/>
                      <a:pt x="44" y="104"/>
                    </a:cubicBezTo>
                    <a:cubicBezTo>
                      <a:pt x="36" y="115"/>
                      <a:pt x="36" y="121"/>
                      <a:pt x="43" y="120"/>
                    </a:cubicBezTo>
                    <a:cubicBezTo>
                      <a:pt x="37" y="123"/>
                      <a:pt x="32" y="128"/>
                      <a:pt x="31" y="138"/>
                    </a:cubicBezTo>
                    <a:cubicBezTo>
                      <a:pt x="29" y="147"/>
                      <a:pt x="2" y="159"/>
                      <a:pt x="24" y="168"/>
                    </a:cubicBezTo>
                    <a:cubicBezTo>
                      <a:pt x="31" y="172"/>
                      <a:pt x="37" y="181"/>
                      <a:pt x="41" y="197"/>
                    </a:cubicBezTo>
                    <a:cubicBezTo>
                      <a:pt x="43" y="205"/>
                      <a:pt x="47" y="206"/>
                      <a:pt x="54" y="203"/>
                    </a:cubicBezTo>
                    <a:cubicBezTo>
                      <a:pt x="60" y="201"/>
                      <a:pt x="66" y="200"/>
                      <a:pt x="72" y="200"/>
                    </a:cubicBezTo>
                    <a:cubicBezTo>
                      <a:pt x="84" y="201"/>
                      <a:pt x="85" y="188"/>
                      <a:pt x="72" y="186"/>
                    </a:cubicBezTo>
                    <a:cubicBezTo>
                      <a:pt x="73" y="181"/>
                      <a:pt x="69" y="179"/>
                      <a:pt x="62" y="182"/>
                    </a:cubicBezTo>
                    <a:cubicBezTo>
                      <a:pt x="68" y="173"/>
                      <a:pt x="61" y="175"/>
                      <a:pt x="58" y="174"/>
                    </a:cubicBezTo>
                    <a:cubicBezTo>
                      <a:pt x="62" y="172"/>
                      <a:pt x="61" y="168"/>
                      <a:pt x="52" y="173"/>
                    </a:cubicBezTo>
                    <a:cubicBezTo>
                      <a:pt x="50" y="170"/>
                      <a:pt x="50" y="170"/>
                      <a:pt x="50" y="170"/>
                    </a:cubicBezTo>
                    <a:cubicBezTo>
                      <a:pt x="56" y="168"/>
                      <a:pt x="58" y="165"/>
                      <a:pt x="58" y="162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7" y="163"/>
                      <a:pt x="49" y="160"/>
                      <a:pt x="48" y="157"/>
                    </a:cubicBezTo>
                    <a:cubicBezTo>
                      <a:pt x="37" y="159"/>
                      <a:pt x="37" y="159"/>
                      <a:pt x="37" y="159"/>
                    </a:cubicBezTo>
                    <a:cubicBezTo>
                      <a:pt x="49" y="151"/>
                      <a:pt x="54" y="144"/>
                      <a:pt x="53" y="141"/>
                    </a:cubicBezTo>
                    <a:cubicBezTo>
                      <a:pt x="40" y="145"/>
                      <a:pt x="40" y="145"/>
                      <a:pt x="40" y="145"/>
                    </a:cubicBezTo>
                    <a:cubicBezTo>
                      <a:pt x="50" y="138"/>
                      <a:pt x="56" y="131"/>
                      <a:pt x="55" y="128"/>
                    </a:cubicBezTo>
                    <a:cubicBezTo>
                      <a:pt x="44" y="132"/>
                      <a:pt x="44" y="132"/>
                      <a:pt x="44" y="132"/>
                    </a:cubicBezTo>
                    <a:cubicBezTo>
                      <a:pt x="44" y="128"/>
                      <a:pt x="49" y="125"/>
                      <a:pt x="58" y="122"/>
                    </a:cubicBezTo>
                    <a:cubicBezTo>
                      <a:pt x="66" y="119"/>
                      <a:pt x="69" y="114"/>
                      <a:pt x="68" y="107"/>
                    </a:cubicBezTo>
                    <a:cubicBezTo>
                      <a:pt x="52" y="115"/>
                      <a:pt x="52" y="115"/>
                      <a:pt x="52" y="115"/>
                    </a:cubicBezTo>
                    <a:cubicBezTo>
                      <a:pt x="65" y="103"/>
                      <a:pt x="76" y="91"/>
                      <a:pt x="79" y="84"/>
                    </a:cubicBezTo>
                    <a:cubicBezTo>
                      <a:pt x="78" y="80"/>
                      <a:pt x="64" y="89"/>
                      <a:pt x="47" y="104"/>
                    </a:cubicBezTo>
                    <a:cubicBezTo>
                      <a:pt x="47" y="101"/>
                      <a:pt x="47" y="101"/>
                      <a:pt x="47" y="101"/>
                    </a:cubicBezTo>
                    <a:cubicBezTo>
                      <a:pt x="64" y="89"/>
                      <a:pt x="77" y="75"/>
                      <a:pt x="87" y="60"/>
                    </a:cubicBezTo>
                    <a:cubicBezTo>
                      <a:pt x="54" y="85"/>
                      <a:pt x="54" y="85"/>
                      <a:pt x="54" y="85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82" y="46"/>
                      <a:pt x="73" y="51"/>
                      <a:pt x="56" y="68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85" y="41"/>
                      <a:pt x="92" y="32"/>
                      <a:pt x="97" y="22"/>
                    </a:cubicBezTo>
                    <a:cubicBezTo>
                      <a:pt x="100" y="14"/>
                      <a:pt x="90" y="24"/>
                      <a:pt x="74" y="39"/>
                    </a:cubicBezTo>
                    <a:cubicBezTo>
                      <a:pt x="70" y="42"/>
                      <a:pt x="66" y="44"/>
                      <a:pt x="61" y="48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72" y="29"/>
                      <a:pt x="52" y="39"/>
                    </a:cubicBezTo>
                    <a:close/>
                    <a:moveTo>
                      <a:pt x="7" y="191"/>
                    </a:moveTo>
                    <a:cubicBezTo>
                      <a:pt x="0" y="186"/>
                      <a:pt x="8" y="176"/>
                      <a:pt x="13" y="181"/>
                    </a:cubicBezTo>
                    <a:cubicBezTo>
                      <a:pt x="31" y="194"/>
                      <a:pt x="31" y="194"/>
                      <a:pt x="31" y="194"/>
                    </a:cubicBezTo>
                    <a:cubicBezTo>
                      <a:pt x="37" y="199"/>
                      <a:pt x="31" y="206"/>
                      <a:pt x="27" y="203"/>
                    </a:cubicBezTo>
                    <a:lnTo>
                      <a:pt x="7" y="191"/>
                    </a:lnTo>
                    <a:close/>
                    <a:moveTo>
                      <a:pt x="15" y="179"/>
                    </a:moveTo>
                    <a:cubicBezTo>
                      <a:pt x="8" y="175"/>
                      <a:pt x="16" y="166"/>
                      <a:pt x="20" y="170"/>
                    </a:cubicBezTo>
                    <a:cubicBezTo>
                      <a:pt x="30" y="180"/>
                      <a:pt x="30" y="180"/>
                      <a:pt x="30" y="180"/>
                    </a:cubicBezTo>
                    <a:cubicBezTo>
                      <a:pt x="36" y="184"/>
                      <a:pt x="32" y="189"/>
                      <a:pt x="27" y="186"/>
                    </a:cubicBezTo>
                    <a:lnTo>
                      <a:pt x="15" y="179"/>
                    </a:lnTo>
                    <a:close/>
                    <a:moveTo>
                      <a:pt x="54" y="216"/>
                    </a:moveTo>
                    <a:cubicBezTo>
                      <a:pt x="49" y="213"/>
                      <a:pt x="47" y="217"/>
                      <a:pt x="50" y="220"/>
                    </a:cubicBezTo>
                    <a:cubicBezTo>
                      <a:pt x="58" y="226"/>
                      <a:pt x="66" y="232"/>
                      <a:pt x="76" y="236"/>
                    </a:cubicBezTo>
                    <a:cubicBezTo>
                      <a:pt x="85" y="241"/>
                      <a:pt x="95" y="242"/>
                      <a:pt x="104" y="242"/>
                    </a:cubicBezTo>
                    <a:cubicBezTo>
                      <a:pt x="111" y="242"/>
                      <a:pt x="114" y="237"/>
                      <a:pt x="105" y="236"/>
                    </a:cubicBezTo>
                    <a:cubicBezTo>
                      <a:pt x="89" y="231"/>
                      <a:pt x="73" y="226"/>
                      <a:pt x="54" y="216"/>
                    </a:cubicBezTo>
                    <a:close/>
                    <a:moveTo>
                      <a:pt x="59" y="215"/>
                    </a:moveTo>
                    <a:cubicBezTo>
                      <a:pt x="56" y="212"/>
                      <a:pt x="56" y="208"/>
                      <a:pt x="61" y="206"/>
                    </a:cubicBezTo>
                    <a:cubicBezTo>
                      <a:pt x="83" y="204"/>
                      <a:pt x="83" y="204"/>
                      <a:pt x="83" y="204"/>
                    </a:cubicBezTo>
                    <a:cubicBezTo>
                      <a:pt x="87" y="204"/>
                      <a:pt x="91" y="207"/>
                      <a:pt x="95" y="212"/>
                    </a:cubicBezTo>
                    <a:cubicBezTo>
                      <a:pt x="105" y="223"/>
                      <a:pt x="105" y="223"/>
                      <a:pt x="105" y="223"/>
                    </a:cubicBezTo>
                    <a:cubicBezTo>
                      <a:pt x="109" y="229"/>
                      <a:pt x="106" y="233"/>
                      <a:pt x="101" y="232"/>
                    </a:cubicBezTo>
                    <a:cubicBezTo>
                      <a:pt x="87" y="228"/>
                      <a:pt x="72" y="222"/>
                      <a:pt x="59" y="2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2" name="Freeform 187"/>
              <p:cNvSpPr>
                <a:spLocks noEditPoints="1"/>
              </p:cNvSpPr>
              <p:nvPr userDrawn="1"/>
            </p:nvSpPr>
            <p:spPr bwMode="auto">
              <a:xfrm>
                <a:off x="-526593" y="6034152"/>
                <a:ext cx="44577" cy="63708"/>
              </a:xfrm>
              <a:custGeom>
                <a:avLst/>
                <a:gdLst>
                  <a:gd name="T0" fmla="*/ 17 w 99"/>
                  <a:gd name="T1" fmla="*/ 91 h 140"/>
                  <a:gd name="T2" fmla="*/ 87 w 99"/>
                  <a:gd name="T3" fmla="*/ 80 h 140"/>
                  <a:gd name="T4" fmla="*/ 77 w 99"/>
                  <a:gd name="T5" fmla="*/ 87 h 140"/>
                  <a:gd name="T6" fmla="*/ 66 w 99"/>
                  <a:gd name="T7" fmla="*/ 121 h 140"/>
                  <a:gd name="T8" fmla="*/ 64 w 99"/>
                  <a:gd name="T9" fmla="*/ 90 h 140"/>
                  <a:gd name="T10" fmla="*/ 59 w 99"/>
                  <a:gd name="T11" fmla="*/ 94 h 140"/>
                  <a:gd name="T12" fmla="*/ 40 w 99"/>
                  <a:gd name="T13" fmla="*/ 140 h 140"/>
                  <a:gd name="T14" fmla="*/ 43 w 99"/>
                  <a:gd name="T15" fmla="*/ 93 h 140"/>
                  <a:gd name="T16" fmla="*/ 36 w 99"/>
                  <a:gd name="T17" fmla="*/ 96 h 140"/>
                  <a:gd name="T18" fmla="*/ 24 w 99"/>
                  <a:gd name="T19" fmla="*/ 134 h 140"/>
                  <a:gd name="T20" fmla="*/ 27 w 99"/>
                  <a:gd name="T21" fmla="*/ 98 h 140"/>
                  <a:gd name="T22" fmla="*/ 14 w 99"/>
                  <a:gd name="T23" fmla="*/ 127 h 140"/>
                  <a:gd name="T24" fmla="*/ 8 w 99"/>
                  <a:gd name="T25" fmla="*/ 119 h 140"/>
                  <a:gd name="T26" fmla="*/ 0 w 99"/>
                  <a:gd name="T27" fmla="*/ 106 h 140"/>
                  <a:gd name="T28" fmla="*/ 96 w 99"/>
                  <a:gd name="T29" fmla="*/ 84 h 140"/>
                  <a:gd name="T30" fmla="*/ 91 w 99"/>
                  <a:gd name="T31" fmla="*/ 93 h 140"/>
                  <a:gd name="T32" fmla="*/ 89 w 99"/>
                  <a:gd name="T33" fmla="*/ 108 h 140"/>
                  <a:gd name="T34" fmla="*/ 89 w 99"/>
                  <a:gd name="T35" fmla="*/ 116 h 140"/>
                  <a:gd name="T36" fmla="*/ 89 w 99"/>
                  <a:gd name="T37" fmla="*/ 108 h 140"/>
                  <a:gd name="T38" fmla="*/ 94 w 99"/>
                  <a:gd name="T39" fmla="*/ 101 h 140"/>
                  <a:gd name="T40" fmla="*/ 90 w 99"/>
                  <a:gd name="T41" fmla="*/ 101 h 140"/>
                  <a:gd name="T42" fmla="*/ 92 w 99"/>
                  <a:gd name="T43" fmla="*/ 61 h 140"/>
                  <a:gd name="T44" fmla="*/ 94 w 99"/>
                  <a:gd name="T45" fmla="*/ 72 h 140"/>
                  <a:gd name="T46" fmla="*/ 92 w 99"/>
                  <a:gd name="T47" fmla="*/ 61 h 140"/>
                  <a:gd name="T48" fmla="*/ 88 w 99"/>
                  <a:gd name="T49" fmla="*/ 58 h 140"/>
                  <a:gd name="T50" fmla="*/ 78 w 99"/>
                  <a:gd name="T51" fmla="*/ 45 h 140"/>
                  <a:gd name="T52" fmla="*/ 38 w 99"/>
                  <a:gd name="T53" fmla="*/ 32 h 140"/>
                  <a:gd name="T54" fmla="*/ 41 w 99"/>
                  <a:gd name="T55" fmla="*/ 44 h 140"/>
                  <a:gd name="T56" fmla="*/ 38 w 99"/>
                  <a:gd name="T57" fmla="*/ 32 h 140"/>
                  <a:gd name="T58" fmla="*/ 17 w 99"/>
                  <a:gd name="T59" fmla="*/ 71 h 140"/>
                  <a:gd name="T60" fmla="*/ 19 w 99"/>
                  <a:gd name="T61" fmla="*/ 71 h 140"/>
                  <a:gd name="T62" fmla="*/ 24 w 99"/>
                  <a:gd name="T63" fmla="*/ 71 h 140"/>
                  <a:gd name="T64" fmla="*/ 30 w 99"/>
                  <a:gd name="T65" fmla="*/ 68 h 140"/>
                  <a:gd name="T66" fmla="*/ 23 w 99"/>
                  <a:gd name="T67" fmla="*/ 82 h 140"/>
                  <a:gd name="T68" fmla="*/ 19 w 99"/>
                  <a:gd name="T69" fmla="*/ 82 h 140"/>
                  <a:gd name="T70" fmla="*/ 22 w 99"/>
                  <a:gd name="T71" fmla="*/ 86 h 140"/>
                  <a:gd name="T72" fmla="*/ 76 w 99"/>
                  <a:gd name="T73" fmla="*/ 53 h 140"/>
                  <a:gd name="T74" fmla="*/ 63 w 99"/>
                  <a:gd name="T75" fmla="*/ 45 h 140"/>
                  <a:gd name="T76" fmla="*/ 70 w 99"/>
                  <a:gd name="T77" fmla="*/ 36 h 140"/>
                  <a:gd name="T78" fmla="*/ 67 w 99"/>
                  <a:gd name="T79" fmla="*/ 32 h 140"/>
                  <a:gd name="T80" fmla="*/ 55 w 99"/>
                  <a:gd name="T81" fmla="*/ 25 h 140"/>
                  <a:gd name="T82" fmla="*/ 56 w 99"/>
                  <a:gd name="T83" fmla="*/ 15 h 140"/>
                  <a:gd name="T84" fmla="*/ 49 w 99"/>
                  <a:gd name="T85" fmla="*/ 8 h 140"/>
                  <a:gd name="T86" fmla="*/ 46 w 99"/>
                  <a:gd name="T87" fmla="*/ 58 h 140"/>
                  <a:gd name="T88" fmla="*/ 39 w 99"/>
                  <a:gd name="T89" fmla="*/ 48 h 140"/>
                  <a:gd name="T90" fmla="*/ 39 w 99"/>
                  <a:gd name="T91" fmla="*/ 54 h 140"/>
                  <a:gd name="T92" fmla="*/ 39 w 99"/>
                  <a:gd name="T93" fmla="*/ 48 h 140"/>
                  <a:gd name="T94" fmla="*/ 65 w 99"/>
                  <a:gd name="T95" fmla="*/ 62 h 140"/>
                  <a:gd name="T96" fmla="*/ 63 w 99"/>
                  <a:gd name="T97" fmla="*/ 62 h 140"/>
                  <a:gd name="T98" fmla="*/ 62 w 99"/>
                  <a:gd name="T99" fmla="*/ 53 h 140"/>
                  <a:gd name="T100" fmla="*/ 63 w 99"/>
                  <a:gd name="T101" fmla="*/ 58 h 140"/>
                  <a:gd name="T102" fmla="*/ 62 w 99"/>
                  <a:gd name="T103" fmla="*/ 53 h 140"/>
                  <a:gd name="T104" fmla="*/ 35 w 99"/>
                  <a:gd name="T105" fmla="*/ 79 h 140"/>
                  <a:gd name="T106" fmla="*/ 31 w 99"/>
                  <a:gd name="T107" fmla="*/ 68 h 140"/>
                  <a:gd name="T108" fmla="*/ 40 w 99"/>
                  <a:gd name="T109" fmla="*/ 77 h 140"/>
                  <a:gd name="T110" fmla="*/ 43 w 99"/>
                  <a:gd name="T111" fmla="*/ 65 h 140"/>
                  <a:gd name="T112" fmla="*/ 40 w 99"/>
                  <a:gd name="T113" fmla="*/ 77 h 140"/>
                  <a:gd name="T114" fmla="*/ 49 w 99"/>
                  <a:gd name="T115" fmla="*/ 74 h 140"/>
                  <a:gd name="T116" fmla="*/ 47 w 99"/>
                  <a:gd name="T117" fmla="*/ 64 h 140"/>
                  <a:gd name="T118" fmla="*/ 53 w 99"/>
                  <a:gd name="T119" fmla="*/ 72 h 140"/>
                  <a:gd name="T120" fmla="*/ 54 w 99"/>
                  <a:gd name="T121" fmla="*/ 63 h 140"/>
                  <a:gd name="T122" fmla="*/ 53 w 99"/>
                  <a:gd name="T123" fmla="*/ 7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9" h="140">
                    <a:moveTo>
                      <a:pt x="0" y="106"/>
                    </a:moveTo>
                    <a:cubicBezTo>
                      <a:pt x="4" y="99"/>
                      <a:pt x="9" y="94"/>
                      <a:pt x="17" y="91"/>
                    </a:cubicBezTo>
                    <a:cubicBezTo>
                      <a:pt x="38" y="88"/>
                      <a:pt x="59" y="84"/>
                      <a:pt x="79" y="76"/>
                    </a:cubicBezTo>
                    <a:cubicBezTo>
                      <a:pt x="85" y="72"/>
                      <a:pt x="88" y="73"/>
                      <a:pt x="87" y="80"/>
                    </a:cubicBezTo>
                    <a:cubicBezTo>
                      <a:pt x="85" y="99"/>
                      <a:pt x="83" y="115"/>
                      <a:pt x="77" y="120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5" y="87"/>
                      <a:pt x="75" y="87"/>
                      <a:pt x="75" y="87"/>
                    </a:cubicBezTo>
                    <a:cubicBezTo>
                      <a:pt x="73" y="104"/>
                      <a:pt x="70" y="116"/>
                      <a:pt x="66" y="121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4" y="90"/>
                      <a:pt x="64" y="90"/>
                      <a:pt x="64" y="90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0"/>
                      <a:pt x="58" y="90"/>
                      <a:pt x="56" y="92"/>
                    </a:cubicBezTo>
                    <a:cubicBezTo>
                      <a:pt x="52" y="122"/>
                      <a:pt x="46" y="135"/>
                      <a:pt x="40" y="140"/>
                    </a:cubicBezTo>
                    <a:cubicBezTo>
                      <a:pt x="46" y="120"/>
                      <a:pt x="46" y="106"/>
                      <a:pt x="45" y="95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1" y="109"/>
                      <a:pt x="39" y="125"/>
                      <a:pt x="33" y="137"/>
                    </a:cubicBezTo>
                    <a:cubicBezTo>
                      <a:pt x="27" y="127"/>
                      <a:pt x="39" y="111"/>
                      <a:pt x="36" y="96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24" y="134"/>
                      <a:pt x="24" y="134"/>
                      <a:pt x="24" y="134"/>
                    </a:cubicBezTo>
                    <a:cubicBezTo>
                      <a:pt x="20" y="134"/>
                      <a:pt x="22" y="129"/>
                      <a:pt x="25" y="119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2" y="111"/>
                      <a:pt x="19" y="119"/>
                      <a:pt x="14" y="127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8" y="119"/>
                      <a:pt x="8" y="119"/>
                      <a:pt x="8" y="119"/>
                    </a:cubicBezTo>
                    <a:cubicBezTo>
                      <a:pt x="9" y="102"/>
                      <a:pt x="9" y="102"/>
                      <a:pt x="9" y="102"/>
                    </a:cubicBezTo>
                    <a:lnTo>
                      <a:pt x="0" y="106"/>
                    </a:lnTo>
                    <a:close/>
                    <a:moveTo>
                      <a:pt x="91" y="82"/>
                    </a:moveTo>
                    <a:cubicBezTo>
                      <a:pt x="92" y="76"/>
                      <a:pt x="99" y="77"/>
                      <a:pt x="96" y="84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1" y="93"/>
                      <a:pt x="91" y="93"/>
                      <a:pt x="91" y="93"/>
                    </a:cubicBezTo>
                    <a:lnTo>
                      <a:pt x="91" y="82"/>
                    </a:lnTo>
                    <a:close/>
                    <a:moveTo>
                      <a:pt x="89" y="108"/>
                    </a:moveTo>
                    <a:cubicBezTo>
                      <a:pt x="90" y="108"/>
                      <a:pt x="91" y="109"/>
                      <a:pt x="91" y="112"/>
                    </a:cubicBezTo>
                    <a:cubicBezTo>
                      <a:pt x="91" y="114"/>
                      <a:pt x="90" y="116"/>
                      <a:pt x="89" y="116"/>
                    </a:cubicBezTo>
                    <a:cubicBezTo>
                      <a:pt x="89" y="116"/>
                      <a:pt x="88" y="114"/>
                      <a:pt x="88" y="112"/>
                    </a:cubicBezTo>
                    <a:cubicBezTo>
                      <a:pt x="88" y="109"/>
                      <a:pt x="89" y="108"/>
                      <a:pt x="89" y="108"/>
                    </a:cubicBezTo>
                    <a:close/>
                    <a:moveTo>
                      <a:pt x="92" y="98"/>
                    </a:moveTo>
                    <a:cubicBezTo>
                      <a:pt x="94" y="98"/>
                      <a:pt x="94" y="99"/>
                      <a:pt x="94" y="101"/>
                    </a:cubicBezTo>
                    <a:cubicBezTo>
                      <a:pt x="94" y="102"/>
                      <a:pt x="94" y="103"/>
                      <a:pt x="92" y="103"/>
                    </a:cubicBezTo>
                    <a:cubicBezTo>
                      <a:pt x="91" y="103"/>
                      <a:pt x="90" y="102"/>
                      <a:pt x="90" y="101"/>
                    </a:cubicBezTo>
                    <a:cubicBezTo>
                      <a:pt x="90" y="99"/>
                      <a:pt x="91" y="98"/>
                      <a:pt x="92" y="98"/>
                    </a:cubicBezTo>
                    <a:close/>
                    <a:moveTo>
                      <a:pt x="92" y="61"/>
                    </a:moveTo>
                    <a:cubicBezTo>
                      <a:pt x="94" y="61"/>
                      <a:pt x="95" y="63"/>
                      <a:pt x="96" y="66"/>
                    </a:cubicBezTo>
                    <a:cubicBezTo>
                      <a:pt x="96" y="69"/>
                      <a:pt x="96" y="72"/>
                      <a:pt x="94" y="72"/>
                    </a:cubicBezTo>
                    <a:cubicBezTo>
                      <a:pt x="94" y="73"/>
                      <a:pt x="92" y="71"/>
                      <a:pt x="91" y="68"/>
                    </a:cubicBezTo>
                    <a:cubicBezTo>
                      <a:pt x="91" y="64"/>
                      <a:pt x="91" y="61"/>
                      <a:pt x="92" y="61"/>
                    </a:cubicBezTo>
                    <a:close/>
                    <a:moveTo>
                      <a:pt x="83" y="43"/>
                    </a:moveTo>
                    <a:cubicBezTo>
                      <a:pt x="88" y="48"/>
                      <a:pt x="89" y="53"/>
                      <a:pt x="88" y="58"/>
                    </a:cubicBezTo>
                    <a:cubicBezTo>
                      <a:pt x="88" y="64"/>
                      <a:pt x="83" y="68"/>
                      <a:pt x="83" y="64"/>
                    </a:cubicBezTo>
                    <a:cubicBezTo>
                      <a:pt x="82" y="58"/>
                      <a:pt x="83" y="52"/>
                      <a:pt x="78" y="45"/>
                    </a:cubicBezTo>
                    <a:cubicBezTo>
                      <a:pt x="76" y="42"/>
                      <a:pt x="80" y="40"/>
                      <a:pt x="83" y="43"/>
                    </a:cubicBezTo>
                    <a:close/>
                    <a:moveTo>
                      <a:pt x="38" y="32"/>
                    </a:moveTo>
                    <a:cubicBezTo>
                      <a:pt x="38" y="26"/>
                      <a:pt x="43" y="31"/>
                      <a:pt x="43" y="3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39" y="46"/>
                      <a:pt x="39" y="45"/>
                      <a:pt x="37" y="41"/>
                    </a:cubicBezTo>
                    <a:lnTo>
                      <a:pt x="38" y="32"/>
                    </a:lnTo>
                    <a:close/>
                    <a:moveTo>
                      <a:pt x="16" y="64"/>
                    </a:moveTo>
                    <a:cubicBezTo>
                      <a:pt x="11" y="67"/>
                      <a:pt x="11" y="69"/>
                      <a:pt x="17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4"/>
                      <a:pt x="20" y="76"/>
                      <a:pt x="22" y="76"/>
                    </a:cubicBezTo>
                    <a:cubicBezTo>
                      <a:pt x="23" y="76"/>
                      <a:pt x="24" y="74"/>
                      <a:pt x="24" y="71"/>
                    </a:cubicBezTo>
                    <a:cubicBezTo>
                      <a:pt x="24" y="71"/>
                      <a:pt x="24" y="70"/>
                      <a:pt x="24" y="69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28" y="81"/>
                      <a:pt x="26" y="81"/>
                      <a:pt x="23" y="82"/>
                    </a:cubicBezTo>
                    <a:cubicBezTo>
                      <a:pt x="23" y="80"/>
                      <a:pt x="22" y="80"/>
                      <a:pt x="22" y="80"/>
                    </a:cubicBezTo>
                    <a:cubicBezTo>
                      <a:pt x="20" y="80"/>
                      <a:pt x="19" y="81"/>
                      <a:pt x="19" y="82"/>
                    </a:cubicBezTo>
                    <a:cubicBezTo>
                      <a:pt x="19" y="82"/>
                      <a:pt x="20" y="83"/>
                      <a:pt x="20" y="84"/>
                    </a:cubicBezTo>
                    <a:cubicBezTo>
                      <a:pt x="19" y="84"/>
                      <a:pt x="20" y="84"/>
                      <a:pt x="22" y="86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76" y="77"/>
                      <a:pt x="79" y="68"/>
                      <a:pt x="76" y="53"/>
                    </a:cubicBezTo>
                    <a:cubicBezTo>
                      <a:pt x="78" y="48"/>
                      <a:pt x="76" y="46"/>
                      <a:pt x="72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76" y="38"/>
                      <a:pt x="76" y="36"/>
                      <a:pt x="70" y="36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70" y="32"/>
                      <a:pt x="72" y="28"/>
                      <a:pt x="67" y="26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70" y="19"/>
                      <a:pt x="67" y="16"/>
                      <a:pt x="56" y="15"/>
                    </a:cubicBezTo>
                    <a:cubicBezTo>
                      <a:pt x="60" y="10"/>
                      <a:pt x="59" y="7"/>
                      <a:pt x="55" y="7"/>
                    </a:cubicBezTo>
                    <a:cubicBezTo>
                      <a:pt x="53" y="3"/>
                      <a:pt x="47" y="0"/>
                      <a:pt x="49" y="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3" y="53"/>
                      <a:pt x="51" y="56"/>
                      <a:pt x="46" y="58"/>
                    </a:cubicBezTo>
                    <a:lnTo>
                      <a:pt x="16" y="64"/>
                    </a:lnTo>
                    <a:close/>
                    <a:moveTo>
                      <a:pt x="39" y="48"/>
                    </a:moveTo>
                    <a:cubicBezTo>
                      <a:pt x="41" y="48"/>
                      <a:pt x="43" y="49"/>
                      <a:pt x="43" y="51"/>
                    </a:cubicBezTo>
                    <a:cubicBezTo>
                      <a:pt x="43" y="53"/>
                      <a:pt x="41" y="54"/>
                      <a:pt x="39" y="54"/>
                    </a:cubicBezTo>
                    <a:cubicBezTo>
                      <a:pt x="38" y="54"/>
                      <a:pt x="37" y="53"/>
                      <a:pt x="37" y="51"/>
                    </a:cubicBezTo>
                    <a:cubicBezTo>
                      <a:pt x="37" y="49"/>
                      <a:pt x="38" y="48"/>
                      <a:pt x="39" y="48"/>
                    </a:cubicBezTo>
                    <a:close/>
                    <a:moveTo>
                      <a:pt x="64" y="61"/>
                    </a:moveTo>
                    <a:cubicBezTo>
                      <a:pt x="65" y="61"/>
                      <a:pt x="65" y="61"/>
                      <a:pt x="65" y="62"/>
                    </a:cubicBezTo>
                    <a:cubicBezTo>
                      <a:pt x="65" y="63"/>
                      <a:pt x="65" y="64"/>
                      <a:pt x="64" y="64"/>
                    </a:cubicBezTo>
                    <a:cubicBezTo>
                      <a:pt x="63" y="64"/>
                      <a:pt x="63" y="63"/>
                      <a:pt x="63" y="62"/>
                    </a:cubicBezTo>
                    <a:cubicBezTo>
                      <a:pt x="63" y="61"/>
                      <a:pt x="63" y="61"/>
                      <a:pt x="64" y="61"/>
                    </a:cubicBezTo>
                    <a:close/>
                    <a:moveTo>
                      <a:pt x="62" y="53"/>
                    </a:moveTo>
                    <a:cubicBezTo>
                      <a:pt x="64" y="52"/>
                      <a:pt x="66" y="53"/>
                      <a:pt x="67" y="54"/>
                    </a:cubicBezTo>
                    <a:cubicBezTo>
                      <a:pt x="67" y="56"/>
                      <a:pt x="65" y="57"/>
                      <a:pt x="63" y="58"/>
                    </a:cubicBezTo>
                    <a:cubicBezTo>
                      <a:pt x="60" y="58"/>
                      <a:pt x="59" y="58"/>
                      <a:pt x="58" y="56"/>
                    </a:cubicBezTo>
                    <a:cubicBezTo>
                      <a:pt x="57" y="55"/>
                      <a:pt x="59" y="53"/>
                      <a:pt x="62" y="53"/>
                    </a:cubicBezTo>
                    <a:close/>
                    <a:moveTo>
                      <a:pt x="33" y="79"/>
                    </a:moveTo>
                    <a:cubicBezTo>
                      <a:pt x="34" y="79"/>
                      <a:pt x="34" y="79"/>
                      <a:pt x="35" y="79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1" y="68"/>
                      <a:pt x="31" y="68"/>
                      <a:pt x="31" y="68"/>
                    </a:cubicBezTo>
                    <a:lnTo>
                      <a:pt x="33" y="79"/>
                    </a:lnTo>
                    <a:close/>
                    <a:moveTo>
                      <a:pt x="40" y="77"/>
                    </a:moveTo>
                    <a:cubicBezTo>
                      <a:pt x="41" y="77"/>
                      <a:pt x="42" y="77"/>
                      <a:pt x="43" y="77"/>
                    </a:cubicBezTo>
                    <a:cubicBezTo>
                      <a:pt x="43" y="65"/>
                      <a:pt x="43" y="65"/>
                      <a:pt x="43" y="65"/>
                    </a:cubicBezTo>
                    <a:cubicBezTo>
                      <a:pt x="38" y="66"/>
                      <a:pt x="38" y="66"/>
                      <a:pt x="38" y="66"/>
                    </a:cubicBezTo>
                    <a:lnTo>
                      <a:pt x="40" y="77"/>
                    </a:lnTo>
                    <a:close/>
                    <a:moveTo>
                      <a:pt x="47" y="75"/>
                    </a:moveTo>
                    <a:cubicBezTo>
                      <a:pt x="48" y="74"/>
                      <a:pt x="49" y="74"/>
                      <a:pt x="49" y="7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7" y="64"/>
                      <a:pt x="47" y="64"/>
                      <a:pt x="47" y="64"/>
                    </a:cubicBezTo>
                    <a:lnTo>
                      <a:pt x="47" y="75"/>
                    </a:lnTo>
                    <a:close/>
                    <a:moveTo>
                      <a:pt x="53" y="72"/>
                    </a:moveTo>
                    <a:cubicBezTo>
                      <a:pt x="53" y="72"/>
                      <a:pt x="54" y="72"/>
                      <a:pt x="55" y="72"/>
                    </a:cubicBezTo>
                    <a:cubicBezTo>
                      <a:pt x="59" y="67"/>
                      <a:pt x="59" y="64"/>
                      <a:pt x="54" y="63"/>
                    </a:cubicBezTo>
                    <a:cubicBezTo>
                      <a:pt x="53" y="63"/>
                      <a:pt x="53" y="63"/>
                      <a:pt x="53" y="63"/>
                    </a:cubicBezTo>
                    <a:lnTo>
                      <a:pt x="53" y="72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3" name="Freeform 188"/>
              <p:cNvSpPr>
                <a:spLocks noEditPoints="1"/>
              </p:cNvSpPr>
              <p:nvPr userDrawn="1"/>
            </p:nvSpPr>
            <p:spPr bwMode="auto">
              <a:xfrm>
                <a:off x="-536623" y="5802070"/>
                <a:ext cx="81352" cy="172923"/>
              </a:xfrm>
              <a:custGeom>
                <a:avLst/>
                <a:gdLst>
                  <a:gd name="T0" fmla="*/ 64 w 184"/>
                  <a:gd name="T1" fmla="*/ 84 h 383"/>
                  <a:gd name="T2" fmla="*/ 79 w 184"/>
                  <a:gd name="T3" fmla="*/ 58 h 383"/>
                  <a:gd name="T4" fmla="*/ 86 w 184"/>
                  <a:gd name="T5" fmla="*/ 44 h 383"/>
                  <a:gd name="T6" fmla="*/ 167 w 184"/>
                  <a:gd name="T7" fmla="*/ 23 h 383"/>
                  <a:gd name="T8" fmla="*/ 171 w 184"/>
                  <a:gd name="T9" fmla="*/ 14 h 383"/>
                  <a:gd name="T10" fmla="*/ 84 w 184"/>
                  <a:gd name="T11" fmla="*/ 343 h 383"/>
                  <a:gd name="T12" fmla="*/ 83 w 184"/>
                  <a:gd name="T13" fmla="*/ 333 h 383"/>
                  <a:gd name="T14" fmla="*/ 39 w 184"/>
                  <a:gd name="T15" fmla="*/ 364 h 383"/>
                  <a:gd name="T16" fmla="*/ 43 w 184"/>
                  <a:gd name="T17" fmla="*/ 373 h 383"/>
                  <a:gd name="T18" fmla="*/ 49 w 184"/>
                  <a:gd name="T19" fmla="*/ 375 h 383"/>
                  <a:gd name="T20" fmla="*/ 49 w 184"/>
                  <a:gd name="T21" fmla="*/ 343 h 383"/>
                  <a:gd name="T22" fmla="*/ 68 w 184"/>
                  <a:gd name="T23" fmla="*/ 326 h 383"/>
                  <a:gd name="T24" fmla="*/ 46 w 184"/>
                  <a:gd name="T25" fmla="*/ 338 h 383"/>
                  <a:gd name="T26" fmla="*/ 94 w 184"/>
                  <a:gd name="T27" fmla="*/ 266 h 383"/>
                  <a:gd name="T28" fmla="*/ 28 w 184"/>
                  <a:gd name="T29" fmla="*/ 352 h 383"/>
                  <a:gd name="T30" fmla="*/ 14 w 184"/>
                  <a:gd name="T31" fmla="*/ 358 h 383"/>
                  <a:gd name="T32" fmla="*/ 89 w 184"/>
                  <a:gd name="T33" fmla="*/ 248 h 383"/>
                  <a:gd name="T34" fmla="*/ 9 w 184"/>
                  <a:gd name="T35" fmla="*/ 334 h 383"/>
                  <a:gd name="T36" fmla="*/ 41 w 184"/>
                  <a:gd name="T37" fmla="*/ 305 h 383"/>
                  <a:gd name="T38" fmla="*/ 70 w 184"/>
                  <a:gd name="T39" fmla="*/ 282 h 383"/>
                  <a:gd name="T40" fmla="*/ 0 w 184"/>
                  <a:gd name="T41" fmla="*/ 338 h 383"/>
                  <a:gd name="T42" fmla="*/ 44 w 184"/>
                  <a:gd name="T43" fmla="*/ 275 h 383"/>
                  <a:gd name="T44" fmla="*/ 70 w 184"/>
                  <a:gd name="T45" fmla="*/ 268 h 383"/>
                  <a:gd name="T46" fmla="*/ 7 w 184"/>
                  <a:gd name="T47" fmla="*/ 298 h 383"/>
                  <a:gd name="T48" fmla="*/ 69 w 184"/>
                  <a:gd name="T49" fmla="*/ 243 h 383"/>
                  <a:gd name="T50" fmla="*/ 75 w 184"/>
                  <a:gd name="T51" fmla="*/ 235 h 383"/>
                  <a:gd name="T52" fmla="*/ 95 w 184"/>
                  <a:gd name="T53" fmla="*/ 171 h 383"/>
                  <a:gd name="T54" fmla="*/ 95 w 184"/>
                  <a:gd name="T55" fmla="*/ 194 h 383"/>
                  <a:gd name="T56" fmla="*/ 75 w 184"/>
                  <a:gd name="T57" fmla="*/ 235 h 383"/>
                  <a:gd name="T58" fmla="*/ 67 w 184"/>
                  <a:gd name="T59" fmla="*/ 194 h 383"/>
                  <a:gd name="T60" fmla="*/ 74 w 184"/>
                  <a:gd name="T61" fmla="*/ 201 h 383"/>
                  <a:gd name="T62" fmla="*/ 63 w 184"/>
                  <a:gd name="T63" fmla="*/ 215 h 383"/>
                  <a:gd name="T64" fmla="*/ 28 w 184"/>
                  <a:gd name="T65" fmla="*/ 242 h 383"/>
                  <a:gd name="T66" fmla="*/ 38 w 184"/>
                  <a:gd name="T67" fmla="*/ 246 h 383"/>
                  <a:gd name="T68" fmla="*/ 30 w 184"/>
                  <a:gd name="T69" fmla="*/ 222 h 383"/>
                  <a:gd name="T70" fmla="*/ 79 w 184"/>
                  <a:gd name="T71" fmla="*/ 172 h 383"/>
                  <a:gd name="T72" fmla="*/ 76 w 184"/>
                  <a:gd name="T73" fmla="*/ 165 h 383"/>
                  <a:gd name="T74" fmla="*/ 27 w 184"/>
                  <a:gd name="T75" fmla="*/ 222 h 383"/>
                  <a:gd name="T76" fmla="*/ 32 w 184"/>
                  <a:gd name="T77" fmla="*/ 196 h 383"/>
                  <a:gd name="T78" fmla="*/ 96 w 184"/>
                  <a:gd name="T79" fmla="*/ 87 h 383"/>
                  <a:gd name="T80" fmla="*/ 99 w 184"/>
                  <a:gd name="T81" fmla="*/ 92 h 383"/>
                  <a:gd name="T82" fmla="*/ 28 w 184"/>
                  <a:gd name="T83" fmla="*/ 170 h 383"/>
                  <a:gd name="T84" fmla="*/ 124 w 184"/>
                  <a:gd name="T85" fmla="*/ 87 h 383"/>
                  <a:gd name="T86" fmla="*/ 66 w 184"/>
                  <a:gd name="T87" fmla="*/ 157 h 383"/>
                  <a:gd name="T88" fmla="*/ 23 w 184"/>
                  <a:gd name="T89" fmla="*/ 197 h 383"/>
                  <a:gd name="T90" fmla="*/ 124 w 184"/>
                  <a:gd name="T91" fmla="*/ 51 h 383"/>
                  <a:gd name="T92" fmla="*/ 82 w 184"/>
                  <a:gd name="T93" fmla="*/ 103 h 383"/>
                  <a:gd name="T94" fmla="*/ 42 w 184"/>
                  <a:gd name="T95" fmla="*/ 156 h 383"/>
                  <a:gd name="T96" fmla="*/ 68 w 184"/>
                  <a:gd name="T97" fmla="*/ 92 h 383"/>
                  <a:gd name="T98" fmla="*/ 124 w 184"/>
                  <a:gd name="T99" fmla="*/ 51 h 383"/>
                  <a:gd name="T100" fmla="*/ 148 w 184"/>
                  <a:gd name="T101" fmla="*/ 44 h 383"/>
                  <a:gd name="T102" fmla="*/ 78 w 184"/>
                  <a:gd name="T103" fmla="*/ 86 h 383"/>
                  <a:gd name="T104" fmla="*/ 118 w 184"/>
                  <a:gd name="T105" fmla="*/ 46 h 383"/>
                  <a:gd name="T106" fmla="*/ 97 w 184"/>
                  <a:gd name="T107" fmla="*/ 38 h 383"/>
                  <a:gd name="T108" fmla="*/ 98 w 184"/>
                  <a:gd name="T109" fmla="*/ 4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4" h="383">
                    <a:moveTo>
                      <a:pt x="172" y="5"/>
                    </a:moveTo>
                    <a:cubicBezTo>
                      <a:pt x="121" y="0"/>
                      <a:pt x="97" y="17"/>
                      <a:pt x="83" y="34"/>
                    </a:cubicBezTo>
                    <a:cubicBezTo>
                      <a:pt x="71" y="49"/>
                      <a:pt x="65" y="66"/>
                      <a:pt x="64" y="84"/>
                    </a:cubicBezTo>
                    <a:cubicBezTo>
                      <a:pt x="65" y="87"/>
                      <a:pt x="71" y="80"/>
                      <a:pt x="79" y="70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75" y="64"/>
                      <a:pt x="77" y="61"/>
                      <a:pt x="79" y="58"/>
                    </a:cubicBezTo>
                    <a:cubicBezTo>
                      <a:pt x="81" y="56"/>
                      <a:pt x="81" y="53"/>
                      <a:pt x="84" y="51"/>
                    </a:cubicBezTo>
                    <a:cubicBezTo>
                      <a:pt x="87" y="49"/>
                      <a:pt x="90" y="45"/>
                      <a:pt x="90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100" y="27"/>
                      <a:pt x="120" y="23"/>
                      <a:pt x="142" y="23"/>
                    </a:cubicBezTo>
                    <a:cubicBezTo>
                      <a:pt x="148" y="24"/>
                      <a:pt x="153" y="24"/>
                      <a:pt x="159" y="25"/>
                    </a:cubicBezTo>
                    <a:cubicBezTo>
                      <a:pt x="162" y="26"/>
                      <a:pt x="165" y="24"/>
                      <a:pt x="167" y="23"/>
                    </a:cubicBezTo>
                    <a:cubicBezTo>
                      <a:pt x="169" y="22"/>
                      <a:pt x="169" y="20"/>
                      <a:pt x="166" y="20"/>
                    </a:cubicBezTo>
                    <a:cubicBezTo>
                      <a:pt x="147" y="17"/>
                      <a:pt x="127" y="18"/>
                      <a:pt x="108" y="23"/>
                    </a:cubicBezTo>
                    <a:cubicBezTo>
                      <a:pt x="122" y="13"/>
                      <a:pt x="142" y="13"/>
                      <a:pt x="171" y="14"/>
                    </a:cubicBezTo>
                    <a:cubicBezTo>
                      <a:pt x="183" y="15"/>
                      <a:pt x="184" y="6"/>
                      <a:pt x="172" y="5"/>
                    </a:cubicBezTo>
                    <a:close/>
                    <a:moveTo>
                      <a:pt x="83" y="333"/>
                    </a:moveTo>
                    <a:cubicBezTo>
                      <a:pt x="85" y="335"/>
                      <a:pt x="86" y="338"/>
                      <a:pt x="84" y="343"/>
                    </a:cubicBezTo>
                    <a:cubicBezTo>
                      <a:pt x="83" y="346"/>
                      <a:pt x="80" y="349"/>
                      <a:pt x="78" y="349"/>
                    </a:cubicBezTo>
                    <a:cubicBezTo>
                      <a:pt x="76" y="348"/>
                      <a:pt x="75" y="344"/>
                      <a:pt x="76" y="340"/>
                    </a:cubicBezTo>
                    <a:cubicBezTo>
                      <a:pt x="78" y="336"/>
                      <a:pt x="81" y="333"/>
                      <a:pt x="83" y="333"/>
                    </a:cubicBezTo>
                    <a:close/>
                    <a:moveTo>
                      <a:pt x="39" y="351"/>
                    </a:moveTo>
                    <a:cubicBezTo>
                      <a:pt x="39" y="351"/>
                      <a:pt x="41" y="354"/>
                      <a:pt x="41" y="357"/>
                    </a:cubicBezTo>
                    <a:cubicBezTo>
                      <a:pt x="41" y="361"/>
                      <a:pt x="39" y="364"/>
                      <a:pt x="39" y="364"/>
                    </a:cubicBezTo>
                    <a:cubicBezTo>
                      <a:pt x="38" y="364"/>
                      <a:pt x="37" y="361"/>
                      <a:pt x="37" y="357"/>
                    </a:cubicBezTo>
                    <a:cubicBezTo>
                      <a:pt x="37" y="354"/>
                      <a:pt x="38" y="351"/>
                      <a:pt x="39" y="351"/>
                    </a:cubicBezTo>
                    <a:close/>
                    <a:moveTo>
                      <a:pt x="43" y="373"/>
                    </a:moveTo>
                    <a:cubicBezTo>
                      <a:pt x="44" y="361"/>
                      <a:pt x="50" y="351"/>
                      <a:pt x="60" y="344"/>
                    </a:cubicBezTo>
                    <a:cubicBezTo>
                      <a:pt x="68" y="338"/>
                      <a:pt x="70" y="340"/>
                      <a:pt x="63" y="348"/>
                    </a:cubicBezTo>
                    <a:cubicBezTo>
                      <a:pt x="57" y="356"/>
                      <a:pt x="54" y="366"/>
                      <a:pt x="49" y="375"/>
                    </a:cubicBezTo>
                    <a:cubicBezTo>
                      <a:pt x="47" y="378"/>
                      <a:pt x="41" y="383"/>
                      <a:pt x="43" y="373"/>
                    </a:cubicBezTo>
                    <a:close/>
                    <a:moveTo>
                      <a:pt x="68" y="326"/>
                    </a:moveTo>
                    <a:cubicBezTo>
                      <a:pt x="60" y="329"/>
                      <a:pt x="53" y="335"/>
                      <a:pt x="49" y="343"/>
                    </a:cubicBezTo>
                    <a:cubicBezTo>
                      <a:pt x="46" y="350"/>
                      <a:pt x="47" y="351"/>
                      <a:pt x="52" y="345"/>
                    </a:cubicBezTo>
                    <a:cubicBezTo>
                      <a:pt x="58" y="339"/>
                      <a:pt x="65" y="335"/>
                      <a:pt x="71" y="330"/>
                    </a:cubicBezTo>
                    <a:cubicBezTo>
                      <a:pt x="73" y="329"/>
                      <a:pt x="76" y="324"/>
                      <a:pt x="68" y="326"/>
                    </a:cubicBezTo>
                    <a:close/>
                    <a:moveTo>
                      <a:pt x="15" y="367"/>
                    </a:moveTo>
                    <a:cubicBezTo>
                      <a:pt x="11" y="373"/>
                      <a:pt x="12" y="375"/>
                      <a:pt x="19" y="372"/>
                    </a:cubicBezTo>
                    <a:cubicBezTo>
                      <a:pt x="31" y="354"/>
                      <a:pt x="39" y="342"/>
                      <a:pt x="46" y="338"/>
                    </a:cubicBezTo>
                    <a:cubicBezTo>
                      <a:pt x="67" y="320"/>
                      <a:pt x="67" y="320"/>
                      <a:pt x="67" y="320"/>
                    </a:cubicBezTo>
                    <a:cubicBezTo>
                      <a:pt x="83" y="316"/>
                      <a:pt x="92" y="299"/>
                      <a:pt x="95" y="270"/>
                    </a:cubicBezTo>
                    <a:cubicBezTo>
                      <a:pt x="94" y="266"/>
                      <a:pt x="94" y="266"/>
                      <a:pt x="94" y="266"/>
                    </a:cubicBezTo>
                    <a:cubicBezTo>
                      <a:pt x="86" y="287"/>
                      <a:pt x="76" y="301"/>
                      <a:pt x="64" y="309"/>
                    </a:cubicBezTo>
                    <a:cubicBezTo>
                      <a:pt x="53" y="317"/>
                      <a:pt x="44" y="327"/>
                      <a:pt x="35" y="339"/>
                    </a:cubicBezTo>
                    <a:cubicBezTo>
                      <a:pt x="31" y="343"/>
                      <a:pt x="31" y="347"/>
                      <a:pt x="28" y="352"/>
                    </a:cubicBezTo>
                    <a:cubicBezTo>
                      <a:pt x="25" y="357"/>
                      <a:pt x="19" y="362"/>
                      <a:pt x="15" y="367"/>
                    </a:cubicBezTo>
                    <a:close/>
                    <a:moveTo>
                      <a:pt x="11" y="354"/>
                    </a:moveTo>
                    <a:cubicBezTo>
                      <a:pt x="7" y="361"/>
                      <a:pt x="10" y="364"/>
                      <a:pt x="14" y="358"/>
                    </a:cubicBezTo>
                    <a:cubicBezTo>
                      <a:pt x="28" y="338"/>
                      <a:pt x="38" y="325"/>
                      <a:pt x="52" y="313"/>
                    </a:cubicBezTo>
                    <a:cubicBezTo>
                      <a:pt x="66" y="302"/>
                      <a:pt x="86" y="283"/>
                      <a:pt x="94" y="258"/>
                    </a:cubicBezTo>
                    <a:cubicBezTo>
                      <a:pt x="99" y="243"/>
                      <a:pt x="93" y="239"/>
                      <a:pt x="89" y="248"/>
                    </a:cubicBezTo>
                    <a:cubicBezTo>
                      <a:pt x="81" y="270"/>
                      <a:pt x="72" y="290"/>
                      <a:pt x="57" y="301"/>
                    </a:cubicBezTo>
                    <a:cubicBezTo>
                      <a:pt x="41" y="315"/>
                      <a:pt x="23" y="330"/>
                      <a:pt x="11" y="354"/>
                    </a:cubicBezTo>
                    <a:close/>
                    <a:moveTo>
                      <a:pt x="9" y="334"/>
                    </a:moveTo>
                    <a:cubicBezTo>
                      <a:pt x="6" y="340"/>
                      <a:pt x="5" y="344"/>
                      <a:pt x="7" y="347"/>
                    </a:cubicBezTo>
                    <a:cubicBezTo>
                      <a:pt x="19" y="343"/>
                      <a:pt x="15" y="324"/>
                      <a:pt x="44" y="309"/>
                    </a:cubicBezTo>
                    <a:cubicBezTo>
                      <a:pt x="48" y="305"/>
                      <a:pt x="47" y="303"/>
                      <a:pt x="41" y="305"/>
                    </a:cubicBezTo>
                    <a:cubicBezTo>
                      <a:pt x="14" y="324"/>
                      <a:pt x="14" y="324"/>
                      <a:pt x="14" y="324"/>
                    </a:cubicBezTo>
                    <a:cubicBezTo>
                      <a:pt x="23" y="309"/>
                      <a:pt x="32" y="298"/>
                      <a:pt x="46" y="295"/>
                    </a:cubicBezTo>
                    <a:cubicBezTo>
                      <a:pt x="54" y="293"/>
                      <a:pt x="62" y="290"/>
                      <a:pt x="70" y="282"/>
                    </a:cubicBezTo>
                    <a:cubicBezTo>
                      <a:pt x="73" y="275"/>
                      <a:pt x="71" y="273"/>
                      <a:pt x="67" y="276"/>
                    </a:cubicBezTo>
                    <a:cubicBezTo>
                      <a:pt x="50" y="287"/>
                      <a:pt x="36" y="292"/>
                      <a:pt x="23" y="301"/>
                    </a:cubicBezTo>
                    <a:cubicBezTo>
                      <a:pt x="11" y="311"/>
                      <a:pt x="3" y="324"/>
                      <a:pt x="0" y="338"/>
                    </a:cubicBezTo>
                    <a:lnTo>
                      <a:pt x="9" y="334"/>
                    </a:lnTo>
                    <a:close/>
                    <a:moveTo>
                      <a:pt x="7" y="298"/>
                    </a:moveTo>
                    <a:cubicBezTo>
                      <a:pt x="12" y="288"/>
                      <a:pt x="25" y="281"/>
                      <a:pt x="44" y="275"/>
                    </a:cubicBezTo>
                    <a:cubicBezTo>
                      <a:pt x="57" y="271"/>
                      <a:pt x="68" y="261"/>
                      <a:pt x="77" y="250"/>
                    </a:cubicBezTo>
                    <a:cubicBezTo>
                      <a:pt x="87" y="244"/>
                      <a:pt x="85" y="250"/>
                      <a:pt x="82" y="257"/>
                    </a:cubicBezTo>
                    <a:cubicBezTo>
                      <a:pt x="78" y="263"/>
                      <a:pt x="76" y="265"/>
                      <a:pt x="70" y="268"/>
                    </a:cubicBezTo>
                    <a:cubicBezTo>
                      <a:pt x="62" y="274"/>
                      <a:pt x="51" y="280"/>
                      <a:pt x="43" y="284"/>
                    </a:cubicBezTo>
                    <a:cubicBezTo>
                      <a:pt x="32" y="287"/>
                      <a:pt x="22" y="293"/>
                      <a:pt x="13" y="305"/>
                    </a:cubicBezTo>
                    <a:cubicBezTo>
                      <a:pt x="7" y="309"/>
                      <a:pt x="5" y="307"/>
                      <a:pt x="7" y="298"/>
                    </a:cubicBezTo>
                    <a:close/>
                    <a:moveTo>
                      <a:pt x="36" y="263"/>
                    </a:moveTo>
                    <a:cubicBezTo>
                      <a:pt x="45" y="258"/>
                      <a:pt x="53" y="252"/>
                      <a:pt x="59" y="243"/>
                    </a:cubicBezTo>
                    <a:cubicBezTo>
                      <a:pt x="68" y="231"/>
                      <a:pt x="71" y="230"/>
                      <a:pt x="69" y="243"/>
                    </a:cubicBezTo>
                    <a:cubicBezTo>
                      <a:pt x="67" y="253"/>
                      <a:pt x="59" y="265"/>
                      <a:pt x="44" y="270"/>
                    </a:cubicBezTo>
                    <a:cubicBezTo>
                      <a:pt x="31" y="275"/>
                      <a:pt x="27" y="269"/>
                      <a:pt x="36" y="263"/>
                    </a:cubicBezTo>
                    <a:close/>
                    <a:moveTo>
                      <a:pt x="75" y="235"/>
                    </a:moveTo>
                    <a:cubicBezTo>
                      <a:pt x="79" y="213"/>
                      <a:pt x="79" y="213"/>
                      <a:pt x="79" y="213"/>
                    </a:cubicBezTo>
                    <a:cubicBezTo>
                      <a:pt x="79" y="204"/>
                      <a:pt x="83" y="196"/>
                      <a:pt x="88" y="189"/>
                    </a:cubicBezTo>
                    <a:cubicBezTo>
                      <a:pt x="95" y="171"/>
                      <a:pt x="95" y="171"/>
                      <a:pt x="95" y="171"/>
                    </a:cubicBezTo>
                    <a:cubicBezTo>
                      <a:pt x="97" y="164"/>
                      <a:pt x="100" y="164"/>
                      <a:pt x="100" y="173"/>
                    </a:cubicBezTo>
                    <a:cubicBezTo>
                      <a:pt x="96" y="185"/>
                      <a:pt x="96" y="185"/>
                      <a:pt x="96" y="185"/>
                    </a:cubicBezTo>
                    <a:cubicBezTo>
                      <a:pt x="99" y="187"/>
                      <a:pt x="97" y="191"/>
                      <a:pt x="95" y="194"/>
                    </a:cubicBezTo>
                    <a:cubicBezTo>
                      <a:pt x="94" y="199"/>
                      <a:pt x="94" y="204"/>
                      <a:pt x="90" y="205"/>
                    </a:cubicBezTo>
                    <a:cubicBezTo>
                      <a:pt x="89" y="221"/>
                      <a:pt x="87" y="235"/>
                      <a:pt x="82" y="239"/>
                    </a:cubicBezTo>
                    <a:cubicBezTo>
                      <a:pt x="75" y="249"/>
                      <a:pt x="72" y="247"/>
                      <a:pt x="75" y="235"/>
                    </a:cubicBezTo>
                    <a:close/>
                    <a:moveTo>
                      <a:pt x="45" y="232"/>
                    </a:moveTo>
                    <a:cubicBezTo>
                      <a:pt x="55" y="208"/>
                      <a:pt x="55" y="208"/>
                      <a:pt x="55" y="208"/>
                    </a:cubicBezTo>
                    <a:cubicBezTo>
                      <a:pt x="57" y="199"/>
                      <a:pt x="62" y="194"/>
                      <a:pt x="67" y="194"/>
                    </a:cubicBezTo>
                    <a:cubicBezTo>
                      <a:pt x="81" y="181"/>
                      <a:pt x="81" y="181"/>
                      <a:pt x="81" y="181"/>
                    </a:cubicBezTo>
                    <a:cubicBezTo>
                      <a:pt x="84" y="177"/>
                      <a:pt x="86" y="182"/>
                      <a:pt x="84" y="185"/>
                    </a:cubicBezTo>
                    <a:cubicBezTo>
                      <a:pt x="74" y="201"/>
                      <a:pt x="74" y="201"/>
                      <a:pt x="74" y="201"/>
                    </a:cubicBezTo>
                    <a:cubicBezTo>
                      <a:pt x="72" y="214"/>
                      <a:pt x="67" y="226"/>
                      <a:pt x="55" y="239"/>
                    </a:cubicBezTo>
                    <a:cubicBezTo>
                      <a:pt x="53" y="242"/>
                      <a:pt x="49" y="242"/>
                      <a:pt x="51" y="238"/>
                    </a:cubicBezTo>
                    <a:cubicBezTo>
                      <a:pt x="63" y="215"/>
                      <a:pt x="63" y="215"/>
                      <a:pt x="63" y="21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4" y="241"/>
                      <a:pt x="43" y="236"/>
                      <a:pt x="45" y="232"/>
                    </a:cubicBezTo>
                    <a:close/>
                    <a:moveTo>
                      <a:pt x="28" y="242"/>
                    </a:moveTo>
                    <a:cubicBezTo>
                      <a:pt x="33" y="227"/>
                      <a:pt x="35" y="219"/>
                      <a:pt x="41" y="214"/>
                    </a:cubicBezTo>
                    <a:cubicBezTo>
                      <a:pt x="47" y="207"/>
                      <a:pt x="49" y="208"/>
                      <a:pt x="45" y="216"/>
                    </a:cubicBezTo>
                    <a:cubicBezTo>
                      <a:pt x="42" y="222"/>
                      <a:pt x="38" y="231"/>
                      <a:pt x="38" y="246"/>
                    </a:cubicBezTo>
                    <a:cubicBezTo>
                      <a:pt x="38" y="258"/>
                      <a:pt x="22" y="256"/>
                      <a:pt x="28" y="242"/>
                    </a:cubicBezTo>
                    <a:close/>
                    <a:moveTo>
                      <a:pt x="27" y="222"/>
                    </a:moveTo>
                    <a:cubicBezTo>
                      <a:pt x="27" y="227"/>
                      <a:pt x="28" y="226"/>
                      <a:pt x="30" y="222"/>
                    </a:cubicBezTo>
                    <a:cubicBezTo>
                      <a:pt x="36" y="207"/>
                      <a:pt x="36" y="207"/>
                      <a:pt x="36" y="207"/>
                    </a:cubicBezTo>
                    <a:cubicBezTo>
                      <a:pt x="42" y="201"/>
                      <a:pt x="51" y="195"/>
                      <a:pt x="59" y="185"/>
                    </a:cubicBezTo>
                    <a:cubicBezTo>
                      <a:pt x="62" y="191"/>
                      <a:pt x="69" y="186"/>
                      <a:pt x="79" y="172"/>
                    </a:cubicBezTo>
                    <a:cubicBezTo>
                      <a:pt x="92" y="165"/>
                      <a:pt x="99" y="156"/>
                      <a:pt x="102" y="143"/>
                    </a:cubicBezTo>
                    <a:cubicBezTo>
                      <a:pt x="105" y="133"/>
                      <a:pt x="104" y="131"/>
                      <a:pt x="97" y="138"/>
                    </a:cubicBezTo>
                    <a:cubicBezTo>
                      <a:pt x="87" y="151"/>
                      <a:pt x="79" y="156"/>
                      <a:pt x="76" y="165"/>
                    </a:cubicBezTo>
                    <a:cubicBezTo>
                      <a:pt x="64" y="168"/>
                      <a:pt x="55" y="181"/>
                      <a:pt x="41" y="188"/>
                    </a:cubicBezTo>
                    <a:cubicBezTo>
                      <a:pt x="38" y="190"/>
                      <a:pt x="36" y="194"/>
                      <a:pt x="36" y="199"/>
                    </a:cubicBezTo>
                    <a:cubicBezTo>
                      <a:pt x="31" y="202"/>
                      <a:pt x="27" y="208"/>
                      <a:pt x="27" y="222"/>
                    </a:cubicBezTo>
                    <a:close/>
                    <a:moveTo>
                      <a:pt x="28" y="192"/>
                    </a:moveTo>
                    <a:cubicBezTo>
                      <a:pt x="29" y="190"/>
                      <a:pt x="31" y="189"/>
                      <a:pt x="33" y="190"/>
                    </a:cubicBezTo>
                    <a:cubicBezTo>
                      <a:pt x="34" y="191"/>
                      <a:pt x="34" y="194"/>
                      <a:pt x="32" y="196"/>
                    </a:cubicBezTo>
                    <a:cubicBezTo>
                      <a:pt x="31" y="198"/>
                      <a:pt x="28" y="199"/>
                      <a:pt x="27" y="197"/>
                    </a:cubicBezTo>
                    <a:cubicBezTo>
                      <a:pt x="26" y="196"/>
                      <a:pt x="26" y="194"/>
                      <a:pt x="28" y="192"/>
                    </a:cubicBezTo>
                    <a:close/>
                    <a:moveTo>
                      <a:pt x="96" y="87"/>
                    </a:moveTo>
                    <a:cubicBezTo>
                      <a:pt x="105" y="76"/>
                      <a:pt x="115" y="69"/>
                      <a:pt x="125" y="64"/>
                    </a:cubicBezTo>
                    <a:cubicBezTo>
                      <a:pt x="137" y="60"/>
                      <a:pt x="136" y="69"/>
                      <a:pt x="128" y="69"/>
                    </a:cubicBezTo>
                    <a:cubicBezTo>
                      <a:pt x="122" y="69"/>
                      <a:pt x="113" y="74"/>
                      <a:pt x="99" y="92"/>
                    </a:cubicBezTo>
                    <a:cubicBezTo>
                      <a:pt x="96" y="97"/>
                      <a:pt x="91" y="93"/>
                      <a:pt x="96" y="87"/>
                    </a:cubicBezTo>
                    <a:close/>
                    <a:moveTo>
                      <a:pt x="15" y="212"/>
                    </a:moveTo>
                    <a:cubicBezTo>
                      <a:pt x="13" y="190"/>
                      <a:pt x="18" y="177"/>
                      <a:pt x="28" y="170"/>
                    </a:cubicBezTo>
                    <a:cubicBezTo>
                      <a:pt x="57" y="152"/>
                      <a:pt x="67" y="127"/>
                      <a:pt x="76" y="128"/>
                    </a:cubicBezTo>
                    <a:cubicBezTo>
                      <a:pt x="85" y="112"/>
                      <a:pt x="99" y="95"/>
                      <a:pt x="116" y="80"/>
                    </a:cubicBezTo>
                    <a:cubicBezTo>
                      <a:pt x="128" y="71"/>
                      <a:pt x="131" y="73"/>
                      <a:pt x="124" y="87"/>
                    </a:cubicBezTo>
                    <a:cubicBezTo>
                      <a:pt x="106" y="112"/>
                      <a:pt x="88" y="142"/>
                      <a:pt x="72" y="151"/>
                    </a:cubicBezTo>
                    <a:cubicBezTo>
                      <a:pt x="65" y="151"/>
                      <a:pt x="59" y="156"/>
                      <a:pt x="55" y="162"/>
                    </a:cubicBezTo>
                    <a:cubicBezTo>
                      <a:pt x="66" y="157"/>
                      <a:pt x="66" y="157"/>
                      <a:pt x="66" y="157"/>
                    </a:cubicBezTo>
                    <a:cubicBezTo>
                      <a:pt x="71" y="156"/>
                      <a:pt x="72" y="158"/>
                      <a:pt x="68" y="162"/>
                    </a:cubicBezTo>
                    <a:cubicBezTo>
                      <a:pt x="59" y="167"/>
                      <a:pt x="44" y="191"/>
                      <a:pt x="40" y="175"/>
                    </a:cubicBezTo>
                    <a:cubicBezTo>
                      <a:pt x="34" y="187"/>
                      <a:pt x="23" y="185"/>
                      <a:pt x="23" y="197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19" y="216"/>
                      <a:pt x="17" y="216"/>
                      <a:pt x="15" y="212"/>
                    </a:cubicBezTo>
                    <a:close/>
                    <a:moveTo>
                      <a:pt x="124" y="51"/>
                    </a:moveTo>
                    <a:cubicBezTo>
                      <a:pt x="130" y="52"/>
                      <a:pt x="132" y="53"/>
                      <a:pt x="128" y="58"/>
                    </a:cubicBezTo>
                    <a:cubicBezTo>
                      <a:pt x="115" y="64"/>
                      <a:pt x="102" y="74"/>
                      <a:pt x="89" y="89"/>
                    </a:cubicBezTo>
                    <a:cubicBezTo>
                      <a:pt x="91" y="95"/>
                      <a:pt x="88" y="100"/>
                      <a:pt x="82" y="103"/>
                    </a:cubicBezTo>
                    <a:cubicBezTo>
                      <a:pt x="82" y="112"/>
                      <a:pt x="76" y="117"/>
                      <a:pt x="67" y="118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7" y="140"/>
                      <a:pt x="52" y="146"/>
                      <a:pt x="42" y="156"/>
                    </a:cubicBezTo>
                    <a:cubicBezTo>
                      <a:pt x="36" y="163"/>
                      <a:pt x="33" y="161"/>
                      <a:pt x="35" y="150"/>
                    </a:cubicBezTo>
                    <a:cubicBezTo>
                      <a:pt x="42" y="130"/>
                      <a:pt x="56" y="100"/>
                      <a:pt x="63" y="100"/>
                    </a:cubicBezTo>
                    <a:cubicBezTo>
                      <a:pt x="67" y="100"/>
                      <a:pt x="67" y="99"/>
                      <a:pt x="68" y="92"/>
                    </a:cubicBezTo>
                    <a:cubicBezTo>
                      <a:pt x="68" y="87"/>
                      <a:pt x="73" y="88"/>
                      <a:pt x="72" y="92"/>
                    </a:cubicBezTo>
                    <a:cubicBezTo>
                      <a:pt x="71" y="97"/>
                      <a:pt x="73" y="98"/>
                      <a:pt x="76" y="94"/>
                    </a:cubicBezTo>
                    <a:cubicBezTo>
                      <a:pt x="91" y="69"/>
                      <a:pt x="108" y="56"/>
                      <a:pt x="124" y="51"/>
                    </a:cubicBezTo>
                    <a:close/>
                    <a:moveTo>
                      <a:pt x="83" y="57"/>
                    </a:moveTo>
                    <a:cubicBezTo>
                      <a:pt x="94" y="44"/>
                      <a:pt x="113" y="36"/>
                      <a:pt x="149" y="36"/>
                    </a:cubicBezTo>
                    <a:cubicBezTo>
                      <a:pt x="156" y="37"/>
                      <a:pt x="155" y="44"/>
                      <a:pt x="148" y="44"/>
                    </a:cubicBezTo>
                    <a:cubicBezTo>
                      <a:pt x="143" y="43"/>
                      <a:pt x="137" y="45"/>
                      <a:pt x="131" y="47"/>
                    </a:cubicBezTo>
                    <a:cubicBezTo>
                      <a:pt x="124" y="48"/>
                      <a:pt x="117" y="49"/>
                      <a:pt x="111" y="53"/>
                    </a:cubicBezTo>
                    <a:cubicBezTo>
                      <a:pt x="99" y="60"/>
                      <a:pt x="87" y="71"/>
                      <a:pt x="78" y="86"/>
                    </a:cubicBezTo>
                    <a:cubicBezTo>
                      <a:pt x="74" y="88"/>
                      <a:pt x="73" y="87"/>
                      <a:pt x="75" y="82"/>
                    </a:cubicBezTo>
                    <a:cubicBezTo>
                      <a:pt x="87" y="60"/>
                      <a:pt x="102" y="48"/>
                      <a:pt x="118" y="47"/>
                    </a:cubicBezTo>
                    <a:cubicBezTo>
                      <a:pt x="118" y="46"/>
                      <a:pt x="118" y="46"/>
                      <a:pt x="118" y="46"/>
                    </a:cubicBezTo>
                    <a:cubicBezTo>
                      <a:pt x="110" y="44"/>
                      <a:pt x="99" y="48"/>
                      <a:pt x="84" y="62"/>
                    </a:cubicBezTo>
                    <a:cubicBezTo>
                      <a:pt x="82" y="64"/>
                      <a:pt x="81" y="62"/>
                      <a:pt x="83" y="57"/>
                    </a:cubicBezTo>
                    <a:close/>
                    <a:moveTo>
                      <a:pt x="97" y="38"/>
                    </a:moveTo>
                    <a:cubicBezTo>
                      <a:pt x="110" y="29"/>
                      <a:pt x="126" y="24"/>
                      <a:pt x="144" y="27"/>
                    </a:cubicBezTo>
                    <a:cubicBezTo>
                      <a:pt x="155" y="28"/>
                      <a:pt x="155" y="35"/>
                      <a:pt x="148" y="34"/>
                    </a:cubicBezTo>
                    <a:cubicBezTo>
                      <a:pt x="131" y="32"/>
                      <a:pt x="115" y="32"/>
                      <a:pt x="98" y="40"/>
                    </a:cubicBezTo>
                    <a:cubicBezTo>
                      <a:pt x="92" y="44"/>
                      <a:pt x="93" y="40"/>
                      <a:pt x="97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4" name="Freeform 189"/>
              <p:cNvSpPr>
                <a:spLocks noEditPoints="1"/>
              </p:cNvSpPr>
              <p:nvPr userDrawn="1"/>
            </p:nvSpPr>
            <p:spPr bwMode="auto">
              <a:xfrm>
                <a:off x="-458614" y="5792968"/>
                <a:ext cx="27860" cy="12515"/>
              </a:xfrm>
              <a:custGeom>
                <a:avLst/>
                <a:gdLst>
                  <a:gd name="T0" fmla="*/ 4 w 63"/>
                  <a:gd name="T1" fmla="*/ 8 h 29"/>
                  <a:gd name="T2" fmla="*/ 10 w 63"/>
                  <a:gd name="T3" fmla="*/ 0 h 29"/>
                  <a:gd name="T4" fmla="*/ 57 w 63"/>
                  <a:gd name="T5" fmla="*/ 15 h 29"/>
                  <a:gd name="T6" fmla="*/ 54 w 63"/>
                  <a:gd name="T7" fmla="*/ 21 h 29"/>
                  <a:gd name="T8" fmla="*/ 41 w 63"/>
                  <a:gd name="T9" fmla="*/ 14 h 29"/>
                  <a:gd name="T10" fmla="*/ 29 w 63"/>
                  <a:gd name="T11" fmla="*/ 11 h 29"/>
                  <a:gd name="T12" fmla="*/ 11 w 63"/>
                  <a:gd name="T13" fmla="*/ 6 h 29"/>
                  <a:gd name="T14" fmla="*/ 15 w 63"/>
                  <a:gd name="T15" fmla="*/ 18 h 29"/>
                  <a:gd name="T16" fmla="*/ 12 w 63"/>
                  <a:gd name="T17" fmla="*/ 19 h 29"/>
                  <a:gd name="T18" fmla="*/ 4 w 63"/>
                  <a:gd name="T19" fmla="*/ 8 h 29"/>
                  <a:gd name="T20" fmla="*/ 31 w 63"/>
                  <a:gd name="T21" fmla="*/ 18 h 29"/>
                  <a:gd name="T22" fmla="*/ 33 w 63"/>
                  <a:gd name="T23" fmla="*/ 26 h 29"/>
                  <a:gd name="T24" fmla="*/ 38 w 63"/>
                  <a:gd name="T25" fmla="*/ 24 h 29"/>
                  <a:gd name="T26" fmla="*/ 31 w 63"/>
                  <a:gd name="T27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29">
                    <a:moveTo>
                      <a:pt x="4" y="8"/>
                    </a:moveTo>
                    <a:cubicBezTo>
                      <a:pt x="0" y="3"/>
                      <a:pt x="3" y="0"/>
                      <a:pt x="10" y="0"/>
                    </a:cubicBezTo>
                    <a:cubicBezTo>
                      <a:pt x="30" y="4"/>
                      <a:pt x="46" y="7"/>
                      <a:pt x="57" y="15"/>
                    </a:cubicBezTo>
                    <a:cubicBezTo>
                      <a:pt x="63" y="20"/>
                      <a:pt x="58" y="24"/>
                      <a:pt x="54" y="21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20"/>
                      <a:pt x="36" y="17"/>
                      <a:pt x="29" y="11"/>
                    </a:cubicBezTo>
                    <a:cubicBezTo>
                      <a:pt x="24" y="16"/>
                      <a:pt x="18" y="13"/>
                      <a:pt x="11" y="6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21"/>
                      <a:pt x="14" y="21"/>
                      <a:pt x="12" y="19"/>
                    </a:cubicBezTo>
                    <a:lnTo>
                      <a:pt x="4" y="8"/>
                    </a:lnTo>
                    <a:close/>
                    <a:moveTo>
                      <a:pt x="31" y="18"/>
                    </a:moveTo>
                    <a:cubicBezTo>
                      <a:pt x="28" y="20"/>
                      <a:pt x="31" y="24"/>
                      <a:pt x="33" y="26"/>
                    </a:cubicBezTo>
                    <a:cubicBezTo>
                      <a:pt x="36" y="29"/>
                      <a:pt x="39" y="28"/>
                      <a:pt x="38" y="24"/>
                    </a:cubicBezTo>
                    <a:cubicBezTo>
                      <a:pt x="37" y="20"/>
                      <a:pt x="33" y="16"/>
                      <a:pt x="31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5" name="Freeform 190"/>
              <p:cNvSpPr>
                <a:spLocks/>
              </p:cNvSpPr>
              <p:nvPr userDrawn="1"/>
            </p:nvSpPr>
            <p:spPr bwMode="auto">
              <a:xfrm>
                <a:off x="-430753" y="5797519"/>
                <a:ext cx="32318" cy="27304"/>
              </a:xfrm>
              <a:custGeom>
                <a:avLst/>
                <a:gdLst>
                  <a:gd name="T0" fmla="*/ 7 w 71"/>
                  <a:gd name="T1" fmla="*/ 24 h 61"/>
                  <a:gd name="T2" fmla="*/ 7 w 71"/>
                  <a:gd name="T3" fmla="*/ 19 h 61"/>
                  <a:gd name="T4" fmla="*/ 7 w 71"/>
                  <a:gd name="T5" fmla="*/ 10 h 61"/>
                  <a:gd name="T6" fmla="*/ 56 w 71"/>
                  <a:gd name="T7" fmla="*/ 11 h 61"/>
                  <a:gd name="T8" fmla="*/ 64 w 71"/>
                  <a:gd name="T9" fmla="*/ 21 h 61"/>
                  <a:gd name="T10" fmla="*/ 58 w 71"/>
                  <a:gd name="T11" fmla="*/ 30 h 61"/>
                  <a:gd name="T12" fmla="*/ 48 w 71"/>
                  <a:gd name="T13" fmla="*/ 16 h 61"/>
                  <a:gd name="T14" fmla="*/ 56 w 71"/>
                  <a:gd name="T15" fmla="*/ 45 h 61"/>
                  <a:gd name="T16" fmla="*/ 54 w 71"/>
                  <a:gd name="T17" fmla="*/ 53 h 61"/>
                  <a:gd name="T18" fmla="*/ 48 w 71"/>
                  <a:gd name="T19" fmla="*/ 27 h 61"/>
                  <a:gd name="T20" fmla="*/ 48 w 71"/>
                  <a:gd name="T21" fmla="*/ 49 h 61"/>
                  <a:gd name="T22" fmla="*/ 45 w 71"/>
                  <a:gd name="T23" fmla="*/ 30 h 61"/>
                  <a:gd name="T24" fmla="*/ 40 w 71"/>
                  <a:gd name="T25" fmla="*/ 17 h 61"/>
                  <a:gd name="T26" fmla="*/ 11 w 71"/>
                  <a:gd name="T27" fmla="*/ 17 h 61"/>
                  <a:gd name="T28" fmla="*/ 37 w 71"/>
                  <a:gd name="T29" fmla="*/ 21 h 61"/>
                  <a:gd name="T30" fmla="*/ 40 w 71"/>
                  <a:gd name="T31" fmla="*/ 40 h 61"/>
                  <a:gd name="T32" fmla="*/ 35 w 71"/>
                  <a:gd name="T33" fmla="*/ 37 h 61"/>
                  <a:gd name="T34" fmla="*/ 34 w 71"/>
                  <a:gd name="T35" fmla="*/ 29 h 61"/>
                  <a:gd name="T36" fmla="*/ 21 w 71"/>
                  <a:gd name="T37" fmla="*/ 25 h 61"/>
                  <a:gd name="T38" fmla="*/ 7 w 71"/>
                  <a:gd name="T3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1" h="61">
                    <a:moveTo>
                      <a:pt x="7" y="24"/>
                    </a:moveTo>
                    <a:cubicBezTo>
                      <a:pt x="5" y="22"/>
                      <a:pt x="1" y="21"/>
                      <a:pt x="7" y="19"/>
                    </a:cubicBezTo>
                    <a:cubicBezTo>
                      <a:pt x="0" y="16"/>
                      <a:pt x="3" y="11"/>
                      <a:pt x="7" y="10"/>
                    </a:cubicBezTo>
                    <a:cubicBezTo>
                      <a:pt x="24" y="10"/>
                      <a:pt x="37" y="0"/>
                      <a:pt x="56" y="11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70" y="34"/>
                      <a:pt x="65" y="40"/>
                      <a:pt x="58" y="30"/>
                    </a:cubicBezTo>
                    <a:cubicBezTo>
                      <a:pt x="54" y="25"/>
                      <a:pt x="57" y="20"/>
                      <a:pt x="48" y="16"/>
                    </a:cubicBezTo>
                    <a:cubicBezTo>
                      <a:pt x="53" y="25"/>
                      <a:pt x="56" y="34"/>
                      <a:pt x="56" y="45"/>
                    </a:cubicBezTo>
                    <a:cubicBezTo>
                      <a:pt x="71" y="58"/>
                      <a:pt x="58" y="61"/>
                      <a:pt x="54" y="53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0" y="40"/>
                      <a:pt x="50" y="49"/>
                      <a:pt x="48" y="49"/>
                    </a:cubicBezTo>
                    <a:cubicBezTo>
                      <a:pt x="44" y="49"/>
                      <a:pt x="47" y="40"/>
                      <a:pt x="45" y="30"/>
                    </a:cubicBezTo>
                    <a:cubicBezTo>
                      <a:pt x="43" y="26"/>
                      <a:pt x="42" y="18"/>
                      <a:pt x="40" y="17"/>
                    </a:cubicBezTo>
                    <a:cubicBezTo>
                      <a:pt x="29" y="13"/>
                      <a:pt x="19" y="16"/>
                      <a:pt x="11" y="17"/>
                    </a:cubicBezTo>
                    <a:cubicBezTo>
                      <a:pt x="25" y="16"/>
                      <a:pt x="34" y="17"/>
                      <a:pt x="37" y="21"/>
                    </a:cubicBezTo>
                    <a:cubicBezTo>
                      <a:pt x="42" y="27"/>
                      <a:pt x="42" y="34"/>
                      <a:pt x="40" y="40"/>
                    </a:cubicBezTo>
                    <a:cubicBezTo>
                      <a:pt x="37" y="45"/>
                      <a:pt x="35" y="43"/>
                      <a:pt x="35" y="37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5"/>
                      <a:pt x="28" y="24"/>
                      <a:pt x="21" y="25"/>
                    </a:cubicBezTo>
                    <a:cubicBezTo>
                      <a:pt x="17" y="26"/>
                      <a:pt x="12" y="27"/>
                      <a:pt x="7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6" name="Freeform 191"/>
              <p:cNvSpPr>
                <a:spLocks noEditPoints="1"/>
              </p:cNvSpPr>
              <p:nvPr userDrawn="1"/>
            </p:nvSpPr>
            <p:spPr bwMode="auto">
              <a:xfrm>
                <a:off x="-504305" y="5994334"/>
                <a:ext cx="168277" cy="86462"/>
              </a:xfrm>
              <a:custGeom>
                <a:avLst/>
                <a:gdLst>
                  <a:gd name="T0" fmla="*/ 72 w 380"/>
                  <a:gd name="T1" fmla="*/ 140 h 190"/>
                  <a:gd name="T2" fmla="*/ 93 w 380"/>
                  <a:gd name="T3" fmla="*/ 164 h 190"/>
                  <a:gd name="T4" fmla="*/ 119 w 380"/>
                  <a:gd name="T5" fmla="*/ 178 h 190"/>
                  <a:gd name="T6" fmla="*/ 87 w 380"/>
                  <a:gd name="T7" fmla="*/ 125 h 190"/>
                  <a:gd name="T8" fmla="*/ 129 w 380"/>
                  <a:gd name="T9" fmla="*/ 177 h 190"/>
                  <a:gd name="T10" fmla="*/ 93 w 380"/>
                  <a:gd name="T11" fmla="*/ 116 h 190"/>
                  <a:gd name="T12" fmla="*/ 144 w 380"/>
                  <a:gd name="T13" fmla="*/ 183 h 190"/>
                  <a:gd name="T14" fmla="*/ 87 w 380"/>
                  <a:gd name="T15" fmla="*/ 88 h 190"/>
                  <a:gd name="T16" fmla="*/ 167 w 380"/>
                  <a:gd name="T17" fmla="*/ 179 h 190"/>
                  <a:gd name="T18" fmla="*/ 98 w 380"/>
                  <a:gd name="T19" fmla="*/ 90 h 190"/>
                  <a:gd name="T20" fmla="*/ 195 w 380"/>
                  <a:gd name="T21" fmla="*/ 188 h 190"/>
                  <a:gd name="T22" fmla="*/ 112 w 380"/>
                  <a:gd name="T23" fmla="*/ 92 h 190"/>
                  <a:gd name="T24" fmla="*/ 199 w 380"/>
                  <a:gd name="T25" fmla="*/ 176 h 190"/>
                  <a:gd name="T26" fmla="*/ 130 w 380"/>
                  <a:gd name="T27" fmla="*/ 96 h 190"/>
                  <a:gd name="T28" fmla="*/ 234 w 380"/>
                  <a:gd name="T29" fmla="*/ 184 h 190"/>
                  <a:gd name="T30" fmla="*/ 160 w 380"/>
                  <a:gd name="T31" fmla="*/ 116 h 190"/>
                  <a:gd name="T32" fmla="*/ 239 w 380"/>
                  <a:gd name="T33" fmla="*/ 173 h 190"/>
                  <a:gd name="T34" fmla="*/ 208 w 380"/>
                  <a:gd name="T35" fmla="*/ 143 h 190"/>
                  <a:gd name="T36" fmla="*/ 274 w 380"/>
                  <a:gd name="T37" fmla="*/ 168 h 190"/>
                  <a:gd name="T38" fmla="*/ 248 w 380"/>
                  <a:gd name="T39" fmla="*/ 149 h 190"/>
                  <a:gd name="T40" fmla="*/ 271 w 380"/>
                  <a:gd name="T41" fmla="*/ 146 h 190"/>
                  <a:gd name="T42" fmla="*/ 292 w 380"/>
                  <a:gd name="T43" fmla="*/ 141 h 190"/>
                  <a:gd name="T44" fmla="*/ 312 w 380"/>
                  <a:gd name="T45" fmla="*/ 138 h 190"/>
                  <a:gd name="T46" fmla="*/ 326 w 380"/>
                  <a:gd name="T47" fmla="*/ 135 h 190"/>
                  <a:gd name="T48" fmla="*/ 344 w 380"/>
                  <a:gd name="T49" fmla="*/ 131 h 190"/>
                  <a:gd name="T50" fmla="*/ 363 w 380"/>
                  <a:gd name="T51" fmla="*/ 154 h 190"/>
                  <a:gd name="T52" fmla="*/ 362 w 380"/>
                  <a:gd name="T53" fmla="*/ 120 h 190"/>
                  <a:gd name="T54" fmla="*/ 351 w 380"/>
                  <a:gd name="T55" fmla="*/ 129 h 190"/>
                  <a:gd name="T56" fmla="*/ 253 w 380"/>
                  <a:gd name="T57" fmla="*/ 131 h 190"/>
                  <a:gd name="T58" fmla="*/ 202 w 380"/>
                  <a:gd name="T59" fmla="*/ 111 h 190"/>
                  <a:gd name="T60" fmla="*/ 179 w 380"/>
                  <a:gd name="T61" fmla="*/ 60 h 190"/>
                  <a:gd name="T62" fmla="*/ 202 w 380"/>
                  <a:gd name="T63" fmla="*/ 92 h 190"/>
                  <a:gd name="T64" fmla="*/ 213 w 380"/>
                  <a:gd name="T65" fmla="*/ 90 h 190"/>
                  <a:gd name="T66" fmla="*/ 194 w 380"/>
                  <a:gd name="T67" fmla="*/ 47 h 190"/>
                  <a:gd name="T68" fmla="*/ 175 w 380"/>
                  <a:gd name="T69" fmla="*/ 20 h 190"/>
                  <a:gd name="T70" fmla="*/ 141 w 380"/>
                  <a:gd name="T71" fmla="*/ 13 h 190"/>
                  <a:gd name="T72" fmla="*/ 139 w 380"/>
                  <a:gd name="T73" fmla="*/ 28 h 190"/>
                  <a:gd name="T74" fmla="*/ 127 w 380"/>
                  <a:gd name="T75" fmla="*/ 13 h 190"/>
                  <a:gd name="T76" fmla="*/ 124 w 380"/>
                  <a:gd name="T77" fmla="*/ 24 h 190"/>
                  <a:gd name="T78" fmla="*/ 101 w 380"/>
                  <a:gd name="T79" fmla="*/ 9 h 190"/>
                  <a:gd name="T80" fmla="*/ 106 w 380"/>
                  <a:gd name="T81" fmla="*/ 23 h 190"/>
                  <a:gd name="T82" fmla="*/ 104 w 380"/>
                  <a:gd name="T83" fmla="*/ 44 h 190"/>
                  <a:gd name="T84" fmla="*/ 64 w 380"/>
                  <a:gd name="T85" fmla="*/ 6 h 190"/>
                  <a:gd name="T86" fmla="*/ 59 w 380"/>
                  <a:gd name="T87" fmla="*/ 5 h 190"/>
                  <a:gd name="T88" fmla="*/ 50 w 380"/>
                  <a:gd name="T89" fmla="*/ 5 h 190"/>
                  <a:gd name="T90" fmla="*/ 67 w 380"/>
                  <a:gd name="T91" fmla="*/ 32 h 190"/>
                  <a:gd name="T92" fmla="*/ 37 w 380"/>
                  <a:gd name="T93" fmla="*/ 4 h 190"/>
                  <a:gd name="T94" fmla="*/ 32 w 380"/>
                  <a:gd name="T95" fmla="*/ 4 h 190"/>
                  <a:gd name="T96" fmla="*/ 73 w 380"/>
                  <a:gd name="T97" fmla="*/ 69 h 190"/>
                  <a:gd name="T98" fmla="*/ 5 w 380"/>
                  <a:gd name="T99" fmla="*/ 4 h 190"/>
                  <a:gd name="T100" fmla="*/ 12 w 380"/>
                  <a:gd name="T101" fmla="*/ 21 h 190"/>
                  <a:gd name="T102" fmla="*/ 10 w 380"/>
                  <a:gd name="T103" fmla="*/ 30 h 190"/>
                  <a:gd name="T104" fmla="*/ 8 w 380"/>
                  <a:gd name="T105" fmla="*/ 44 h 190"/>
                  <a:gd name="T106" fmla="*/ 213 w 380"/>
                  <a:gd name="T107" fmla="*/ 35 h 190"/>
                  <a:gd name="T108" fmla="*/ 246 w 380"/>
                  <a:gd name="T109" fmla="*/ 80 h 190"/>
                  <a:gd name="T110" fmla="*/ 213 w 380"/>
                  <a:gd name="T111" fmla="*/ 35 h 190"/>
                  <a:gd name="T112" fmla="*/ 205 w 380"/>
                  <a:gd name="T113" fmla="*/ 29 h 190"/>
                  <a:gd name="T114" fmla="*/ 236 w 380"/>
                  <a:gd name="T115" fmla="*/ 9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80" h="190">
                    <a:moveTo>
                      <a:pt x="4" y="47"/>
                    </a:moveTo>
                    <a:cubicBezTo>
                      <a:pt x="24" y="79"/>
                      <a:pt x="47" y="111"/>
                      <a:pt x="72" y="140"/>
                    </a:cubicBezTo>
                    <a:cubicBezTo>
                      <a:pt x="75" y="144"/>
                      <a:pt x="73" y="133"/>
                      <a:pt x="75" y="137"/>
                    </a:cubicBezTo>
                    <a:cubicBezTo>
                      <a:pt x="81" y="149"/>
                      <a:pt x="90" y="160"/>
                      <a:pt x="93" y="164"/>
                    </a:cubicBezTo>
                    <a:cubicBezTo>
                      <a:pt x="97" y="160"/>
                      <a:pt x="85" y="150"/>
                      <a:pt x="83" y="138"/>
                    </a:cubicBezTo>
                    <a:cubicBezTo>
                      <a:pt x="119" y="178"/>
                      <a:pt x="119" y="178"/>
                      <a:pt x="119" y="178"/>
                    </a:cubicBezTo>
                    <a:cubicBezTo>
                      <a:pt x="122" y="173"/>
                      <a:pt x="101" y="149"/>
                      <a:pt x="85" y="128"/>
                    </a:cubicBezTo>
                    <a:cubicBezTo>
                      <a:pt x="87" y="125"/>
                      <a:pt x="87" y="125"/>
                      <a:pt x="87" y="125"/>
                    </a:cubicBezTo>
                    <a:cubicBezTo>
                      <a:pt x="127" y="178"/>
                      <a:pt x="127" y="178"/>
                      <a:pt x="127" y="178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23" y="160"/>
                      <a:pt x="104" y="139"/>
                      <a:pt x="92" y="120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101" y="125"/>
                      <a:pt x="111" y="139"/>
                      <a:pt x="119" y="151"/>
                    </a:cubicBezTo>
                    <a:cubicBezTo>
                      <a:pt x="130" y="167"/>
                      <a:pt x="141" y="182"/>
                      <a:pt x="144" y="183"/>
                    </a:cubicBezTo>
                    <a:cubicBezTo>
                      <a:pt x="159" y="187"/>
                      <a:pt x="109" y="135"/>
                      <a:pt x="86" y="91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114" y="130"/>
                      <a:pt x="138" y="167"/>
                      <a:pt x="164" y="184"/>
                    </a:cubicBezTo>
                    <a:cubicBezTo>
                      <a:pt x="167" y="186"/>
                      <a:pt x="170" y="183"/>
                      <a:pt x="167" y="179"/>
                    </a:cubicBezTo>
                    <a:cubicBezTo>
                      <a:pt x="143" y="151"/>
                      <a:pt x="114" y="120"/>
                      <a:pt x="97" y="92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24" y="120"/>
                      <a:pt x="138" y="156"/>
                      <a:pt x="187" y="185"/>
                    </a:cubicBezTo>
                    <a:cubicBezTo>
                      <a:pt x="190" y="187"/>
                      <a:pt x="192" y="190"/>
                      <a:pt x="195" y="188"/>
                    </a:cubicBezTo>
                    <a:cubicBezTo>
                      <a:pt x="206" y="179"/>
                      <a:pt x="152" y="166"/>
                      <a:pt x="111" y="96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27" y="112"/>
                      <a:pt x="130" y="119"/>
                      <a:pt x="144" y="133"/>
                    </a:cubicBezTo>
                    <a:cubicBezTo>
                      <a:pt x="163" y="155"/>
                      <a:pt x="194" y="180"/>
                      <a:pt x="199" y="176"/>
                    </a:cubicBezTo>
                    <a:cubicBezTo>
                      <a:pt x="204" y="172"/>
                      <a:pt x="155" y="138"/>
                      <a:pt x="128" y="97"/>
                    </a:cubicBezTo>
                    <a:cubicBezTo>
                      <a:pt x="130" y="96"/>
                      <a:pt x="130" y="96"/>
                      <a:pt x="130" y="96"/>
                    </a:cubicBezTo>
                    <a:cubicBezTo>
                      <a:pt x="151" y="125"/>
                      <a:pt x="180" y="160"/>
                      <a:pt x="223" y="182"/>
                    </a:cubicBezTo>
                    <a:cubicBezTo>
                      <a:pt x="229" y="185"/>
                      <a:pt x="227" y="184"/>
                      <a:pt x="234" y="184"/>
                    </a:cubicBezTo>
                    <a:cubicBezTo>
                      <a:pt x="253" y="186"/>
                      <a:pt x="192" y="154"/>
                      <a:pt x="160" y="119"/>
                    </a:cubicBez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70" y="124"/>
                      <a:pt x="181" y="135"/>
                      <a:pt x="194" y="145"/>
                    </a:cubicBezTo>
                    <a:cubicBezTo>
                      <a:pt x="210" y="156"/>
                      <a:pt x="226" y="166"/>
                      <a:pt x="239" y="173"/>
                    </a:cubicBezTo>
                    <a:cubicBezTo>
                      <a:pt x="250" y="180"/>
                      <a:pt x="260" y="183"/>
                      <a:pt x="264" y="181"/>
                    </a:cubicBezTo>
                    <a:cubicBezTo>
                      <a:pt x="275" y="176"/>
                      <a:pt x="221" y="157"/>
                      <a:pt x="208" y="143"/>
                    </a:cubicBezTo>
                    <a:cubicBezTo>
                      <a:pt x="216" y="147"/>
                      <a:pt x="224" y="150"/>
                      <a:pt x="231" y="153"/>
                    </a:cubicBezTo>
                    <a:cubicBezTo>
                      <a:pt x="254" y="165"/>
                      <a:pt x="271" y="173"/>
                      <a:pt x="274" y="168"/>
                    </a:cubicBezTo>
                    <a:cubicBezTo>
                      <a:pt x="277" y="165"/>
                      <a:pt x="264" y="159"/>
                      <a:pt x="243" y="151"/>
                    </a:cubicBezTo>
                    <a:cubicBezTo>
                      <a:pt x="240" y="148"/>
                      <a:pt x="242" y="148"/>
                      <a:pt x="248" y="149"/>
                    </a:cubicBezTo>
                    <a:cubicBezTo>
                      <a:pt x="273" y="159"/>
                      <a:pt x="287" y="165"/>
                      <a:pt x="290" y="164"/>
                    </a:cubicBezTo>
                    <a:cubicBezTo>
                      <a:pt x="298" y="161"/>
                      <a:pt x="285" y="156"/>
                      <a:pt x="271" y="146"/>
                    </a:cubicBezTo>
                    <a:cubicBezTo>
                      <a:pt x="289" y="154"/>
                      <a:pt x="305" y="162"/>
                      <a:pt x="314" y="159"/>
                    </a:cubicBezTo>
                    <a:cubicBezTo>
                      <a:pt x="317" y="159"/>
                      <a:pt x="303" y="151"/>
                      <a:pt x="292" y="141"/>
                    </a:cubicBezTo>
                    <a:cubicBezTo>
                      <a:pt x="308" y="151"/>
                      <a:pt x="348" y="165"/>
                      <a:pt x="310" y="139"/>
                    </a:cubicBezTo>
                    <a:cubicBezTo>
                      <a:pt x="312" y="138"/>
                      <a:pt x="312" y="138"/>
                      <a:pt x="312" y="138"/>
                    </a:cubicBezTo>
                    <a:cubicBezTo>
                      <a:pt x="327" y="148"/>
                      <a:pt x="344" y="152"/>
                      <a:pt x="323" y="135"/>
                    </a:cubicBezTo>
                    <a:cubicBezTo>
                      <a:pt x="326" y="135"/>
                      <a:pt x="326" y="135"/>
                      <a:pt x="326" y="135"/>
                    </a:cubicBezTo>
                    <a:cubicBezTo>
                      <a:pt x="338" y="145"/>
                      <a:pt x="345" y="152"/>
                      <a:pt x="336" y="132"/>
                    </a:cubicBezTo>
                    <a:cubicBezTo>
                      <a:pt x="348" y="150"/>
                      <a:pt x="360" y="157"/>
                      <a:pt x="344" y="131"/>
                    </a:cubicBezTo>
                    <a:cubicBezTo>
                      <a:pt x="363" y="146"/>
                      <a:pt x="363" y="146"/>
                      <a:pt x="363" y="146"/>
                    </a:cubicBezTo>
                    <a:cubicBezTo>
                      <a:pt x="356" y="149"/>
                      <a:pt x="357" y="151"/>
                      <a:pt x="363" y="154"/>
                    </a:cubicBezTo>
                    <a:cubicBezTo>
                      <a:pt x="379" y="165"/>
                      <a:pt x="380" y="163"/>
                      <a:pt x="377" y="154"/>
                    </a:cubicBezTo>
                    <a:cubicBezTo>
                      <a:pt x="379" y="138"/>
                      <a:pt x="373" y="127"/>
                      <a:pt x="362" y="120"/>
                    </a:cubicBezTo>
                    <a:cubicBezTo>
                      <a:pt x="349" y="112"/>
                      <a:pt x="350" y="121"/>
                      <a:pt x="364" y="143"/>
                    </a:cubicBezTo>
                    <a:cubicBezTo>
                      <a:pt x="359" y="139"/>
                      <a:pt x="354" y="134"/>
                      <a:pt x="351" y="129"/>
                    </a:cubicBezTo>
                    <a:cubicBezTo>
                      <a:pt x="349" y="124"/>
                      <a:pt x="343" y="121"/>
                      <a:pt x="337" y="121"/>
                    </a:cubicBezTo>
                    <a:cubicBezTo>
                      <a:pt x="308" y="122"/>
                      <a:pt x="280" y="127"/>
                      <a:pt x="253" y="131"/>
                    </a:cubicBezTo>
                    <a:cubicBezTo>
                      <a:pt x="232" y="134"/>
                      <a:pt x="216" y="131"/>
                      <a:pt x="208" y="126"/>
                    </a:cubicBezTo>
                    <a:cubicBezTo>
                      <a:pt x="201" y="120"/>
                      <a:pt x="199" y="117"/>
                      <a:pt x="202" y="111"/>
                    </a:cubicBezTo>
                    <a:cubicBezTo>
                      <a:pt x="205" y="105"/>
                      <a:pt x="202" y="101"/>
                      <a:pt x="199" y="99"/>
                    </a:cubicBezTo>
                    <a:cubicBezTo>
                      <a:pt x="179" y="60"/>
                      <a:pt x="179" y="60"/>
                      <a:pt x="179" y="60"/>
                    </a:cubicBezTo>
                    <a:cubicBezTo>
                      <a:pt x="181" y="64"/>
                      <a:pt x="184" y="66"/>
                      <a:pt x="187" y="69"/>
                    </a:cubicBezTo>
                    <a:cubicBezTo>
                      <a:pt x="195" y="82"/>
                      <a:pt x="200" y="93"/>
                      <a:pt x="202" y="92"/>
                    </a:cubicBezTo>
                    <a:cubicBezTo>
                      <a:pt x="199" y="84"/>
                      <a:pt x="189" y="64"/>
                      <a:pt x="181" y="43"/>
                    </a:cubicBezTo>
                    <a:cubicBezTo>
                      <a:pt x="196" y="70"/>
                      <a:pt x="210" y="93"/>
                      <a:pt x="213" y="90"/>
                    </a:cubicBezTo>
                    <a:cubicBezTo>
                      <a:pt x="211" y="80"/>
                      <a:pt x="199" y="60"/>
                      <a:pt x="187" y="39"/>
                    </a:cubicBezTo>
                    <a:cubicBezTo>
                      <a:pt x="191" y="42"/>
                      <a:pt x="192" y="44"/>
                      <a:pt x="194" y="47"/>
                    </a:cubicBezTo>
                    <a:cubicBezTo>
                      <a:pt x="199" y="53"/>
                      <a:pt x="203" y="58"/>
                      <a:pt x="206" y="57"/>
                    </a:cubicBezTo>
                    <a:cubicBezTo>
                      <a:pt x="196" y="37"/>
                      <a:pt x="186" y="24"/>
                      <a:pt x="175" y="20"/>
                    </a:cubicBezTo>
                    <a:cubicBezTo>
                      <a:pt x="157" y="14"/>
                      <a:pt x="147" y="12"/>
                      <a:pt x="149" y="23"/>
                    </a:cubicBezTo>
                    <a:cubicBezTo>
                      <a:pt x="141" y="13"/>
                      <a:pt x="141" y="13"/>
                      <a:pt x="141" y="13"/>
                    </a:cubicBezTo>
                    <a:cubicBezTo>
                      <a:pt x="131" y="12"/>
                      <a:pt x="131" y="12"/>
                      <a:pt x="131" y="12"/>
                    </a:cubicBezTo>
                    <a:cubicBezTo>
                      <a:pt x="128" y="13"/>
                      <a:pt x="133" y="18"/>
                      <a:pt x="139" y="28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3" y="11"/>
                      <a:pt x="119" y="9"/>
                      <a:pt x="119" y="13"/>
                    </a:cubicBezTo>
                    <a:cubicBezTo>
                      <a:pt x="124" y="24"/>
                      <a:pt x="124" y="24"/>
                      <a:pt x="124" y="24"/>
                    </a:cubicBezTo>
                    <a:cubicBezTo>
                      <a:pt x="112" y="11"/>
                      <a:pt x="112" y="11"/>
                      <a:pt x="112" y="11"/>
                    </a:cubicBezTo>
                    <a:cubicBezTo>
                      <a:pt x="107" y="8"/>
                      <a:pt x="101" y="7"/>
                      <a:pt x="101" y="9"/>
                    </a:cubicBezTo>
                    <a:cubicBezTo>
                      <a:pt x="118" y="37"/>
                      <a:pt x="118" y="37"/>
                      <a:pt x="118" y="37"/>
                    </a:cubicBezTo>
                    <a:cubicBezTo>
                      <a:pt x="115" y="33"/>
                      <a:pt x="110" y="29"/>
                      <a:pt x="106" y="23"/>
                    </a:cubicBezTo>
                    <a:cubicBezTo>
                      <a:pt x="99" y="13"/>
                      <a:pt x="93" y="7"/>
                      <a:pt x="85" y="5"/>
                    </a:cubicBezTo>
                    <a:cubicBezTo>
                      <a:pt x="77" y="5"/>
                      <a:pt x="93" y="18"/>
                      <a:pt x="104" y="44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5" y="4"/>
                      <a:pt x="65" y="2"/>
                      <a:pt x="64" y="6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81" y="34"/>
                      <a:pt x="67" y="21"/>
                      <a:pt x="59" y="5"/>
                    </a:cubicBezTo>
                    <a:cubicBezTo>
                      <a:pt x="57" y="4"/>
                      <a:pt x="55" y="4"/>
                      <a:pt x="53" y="4"/>
                    </a:cubicBezTo>
                    <a:cubicBezTo>
                      <a:pt x="52" y="3"/>
                      <a:pt x="51" y="4"/>
                      <a:pt x="50" y="5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0" y="47"/>
                      <a:pt x="72" y="39"/>
                      <a:pt x="67" y="32"/>
                    </a:cubicBezTo>
                    <a:cubicBezTo>
                      <a:pt x="59" y="21"/>
                      <a:pt x="51" y="14"/>
                      <a:pt x="45" y="4"/>
                    </a:cubicBezTo>
                    <a:cubicBezTo>
                      <a:pt x="43" y="1"/>
                      <a:pt x="38" y="2"/>
                      <a:pt x="37" y="4"/>
                    </a:cubicBezTo>
                    <a:cubicBezTo>
                      <a:pt x="34" y="8"/>
                      <a:pt x="66" y="40"/>
                      <a:pt x="79" y="59"/>
                    </a:cubicBezTo>
                    <a:cubicBezTo>
                      <a:pt x="60" y="41"/>
                      <a:pt x="45" y="24"/>
                      <a:pt x="32" y="4"/>
                    </a:cubicBezTo>
                    <a:cubicBezTo>
                      <a:pt x="26" y="0"/>
                      <a:pt x="21" y="0"/>
                      <a:pt x="19" y="4"/>
                    </a:cubicBezTo>
                    <a:cubicBezTo>
                      <a:pt x="18" y="7"/>
                      <a:pt x="58" y="45"/>
                      <a:pt x="73" y="69"/>
                    </a:cubicBezTo>
                    <a:cubicBezTo>
                      <a:pt x="52" y="47"/>
                      <a:pt x="32" y="26"/>
                      <a:pt x="15" y="4"/>
                    </a:cubicBezTo>
                    <a:cubicBezTo>
                      <a:pt x="13" y="0"/>
                      <a:pt x="5" y="0"/>
                      <a:pt x="5" y="4"/>
                    </a:cubicBezTo>
                    <a:cubicBezTo>
                      <a:pt x="5" y="10"/>
                      <a:pt x="40" y="41"/>
                      <a:pt x="67" y="79"/>
                    </a:cubicBezTo>
                    <a:cubicBezTo>
                      <a:pt x="47" y="57"/>
                      <a:pt x="23" y="28"/>
                      <a:pt x="12" y="21"/>
                    </a:cubicBezTo>
                    <a:cubicBezTo>
                      <a:pt x="7" y="21"/>
                      <a:pt x="24" y="42"/>
                      <a:pt x="64" y="87"/>
                    </a:cubicBezTo>
                    <a:cubicBezTo>
                      <a:pt x="44" y="69"/>
                      <a:pt x="26" y="50"/>
                      <a:pt x="10" y="30"/>
                    </a:cubicBezTo>
                    <a:cubicBezTo>
                      <a:pt x="5" y="34"/>
                      <a:pt x="26" y="61"/>
                      <a:pt x="58" y="96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2" y="40"/>
                      <a:pt x="0" y="40"/>
                      <a:pt x="4" y="47"/>
                    </a:cubicBezTo>
                    <a:close/>
                    <a:moveTo>
                      <a:pt x="213" y="35"/>
                    </a:moveTo>
                    <a:cubicBezTo>
                      <a:pt x="209" y="29"/>
                      <a:pt x="215" y="26"/>
                      <a:pt x="220" y="33"/>
                    </a:cubicBezTo>
                    <a:cubicBezTo>
                      <a:pt x="230" y="50"/>
                      <a:pt x="239" y="64"/>
                      <a:pt x="246" y="80"/>
                    </a:cubicBezTo>
                    <a:cubicBezTo>
                      <a:pt x="249" y="87"/>
                      <a:pt x="245" y="89"/>
                      <a:pt x="242" y="82"/>
                    </a:cubicBezTo>
                    <a:cubicBezTo>
                      <a:pt x="234" y="64"/>
                      <a:pt x="224" y="50"/>
                      <a:pt x="213" y="35"/>
                    </a:cubicBezTo>
                    <a:close/>
                    <a:moveTo>
                      <a:pt x="194" y="29"/>
                    </a:moveTo>
                    <a:cubicBezTo>
                      <a:pt x="191" y="24"/>
                      <a:pt x="199" y="21"/>
                      <a:pt x="205" y="29"/>
                    </a:cubicBezTo>
                    <a:cubicBezTo>
                      <a:pt x="220" y="49"/>
                      <a:pt x="232" y="69"/>
                      <a:pt x="242" y="89"/>
                    </a:cubicBezTo>
                    <a:cubicBezTo>
                      <a:pt x="247" y="101"/>
                      <a:pt x="242" y="104"/>
                      <a:pt x="236" y="93"/>
                    </a:cubicBezTo>
                    <a:cubicBezTo>
                      <a:pt x="224" y="69"/>
                      <a:pt x="209" y="48"/>
                      <a:pt x="194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7" name="Freeform 192"/>
              <p:cNvSpPr>
                <a:spLocks noEditPoints="1"/>
              </p:cNvSpPr>
              <p:nvPr userDrawn="1"/>
            </p:nvSpPr>
            <p:spPr bwMode="auto">
              <a:xfrm>
                <a:off x="-502076" y="5808896"/>
                <a:ext cx="140417" cy="195677"/>
              </a:xfrm>
              <a:custGeom>
                <a:avLst/>
                <a:gdLst>
                  <a:gd name="T0" fmla="*/ 108 w 316"/>
                  <a:gd name="T1" fmla="*/ 363 h 434"/>
                  <a:gd name="T2" fmla="*/ 138 w 316"/>
                  <a:gd name="T3" fmla="*/ 390 h 434"/>
                  <a:gd name="T4" fmla="*/ 118 w 316"/>
                  <a:gd name="T5" fmla="*/ 321 h 434"/>
                  <a:gd name="T6" fmla="*/ 124 w 316"/>
                  <a:gd name="T7" fmla="*/ 5 h 434"/>
                  <a:gd name="T8" fmla="*/ 30 w 316"/>
                  <a:gd name="T9" fmla="*/ 401 h 434"/>
                  <a:gd name="T10" fmla="*/ 1 w 316"/>
                  <a:gd name="T11" fmla="*/ 353 h 434"/>
                  <a:gd name="T12" fmla="*/ 3 w 316"/>
                  <a:gd name="T13" fmla="*/ 346 h 434"/>
                  <a:gd name="T14" fmla="*/ 9 w 316"/>
                  <a:gd name="T15" fmla="*/ 324 h 434"/>
                  <a:gd name="T16" fmla="*/ 85 w 316"/>
                  <a:gd name="T17" fmla="*/ 397 h 434"/>
                  <a:gd name="T18" fmla="*/ 108 w 316"/>
                  <a:gd name="T19" fmla="*/ 409 h 434"/>
                  <a:gd name="T20" fmla="*/ 97 w 316"/>
                  <a:gd name="T21" fmla="*/ 372 h 434"/>
                  <a:gd name="T22" fmla="*/ 21 w 316"/>
                  <a:gd name="T23" fmla="*/ 250 h 434"/>
                  <a:gd name="T24" fmla="*/ 106 w 316"/>
                  <a:gd name="T25" fmla="*/ 332 h 434"/>
                  <a:gd name="T26" fmla="*/ 25 w 316"/>
                  <a:gd name="T27" fmla="*/ 202 h 434"/>
                  <a:gd name="T28" fmla="*/ 101 w 316"/>
                  <a:gd name="T29" fmla="*/ 272 h 434"/>
                  <a:gd name="T30" fmla="*/ 49 w 316"/>
                  <a:gd name="T31" fmla="*/ 194 h 434"/>
                  <a:gd name="T32" fmla="*/ 136 w 316"/>
                  <a:gd name="T33" fmla="*/ 2 h 434"/>
                  <a:gd name="T34" fmla="*/ 159 w 316"/>
                  <a:gd name="T35" fmla="*/ 10 h 434"/>
                  <a:gd name="T36" fmla="*/ 181 w 316"/>
                  <a:gd name="T37" fmla="*/ 15 h 434"/>
                  <a:gd name="T38" fmla="*/ 197 w 316"/>
                  <a:gd name="T39" fmla="*/ 35 h 434"/>
                  <a:gd name="T40" fmla="*/ 220 w 316"/>
                  <a:gd name="T41" fmla="*/ 68 h 434"/>
                  <a:gd name="T42" fmla="*/ 254 w 316"/>
                  <a:gd name="T43" fmla="*/ 92 h 434"/>
                  <a:gd name="T44" fmla="*/ 278 w 316"/>
                  <a:gd name="T45" fmla="*/ 122 h 434"/>
                  <a:gd name="T46" fmla="*/ 302 w 316"/>
                  <a:gd name="T47" fmla="*/ 177 h 434"/>
                  <a:gd name="T48" fmla="*/ 293 w 316"/>
                  <a:gd name="T49" fmla="*/ 162 h 434"/>
                  <a:gd name="T50" fmla="*/ 250 w 316"/>
                  <a:gd name="T51" fmla="*/ 153 h 434"/>
                  <a:gd name="T52" fmla="*/ 222 w 316"/>
                  <a:gd name="T53" fmla="*/ 148 h 434"/>
                  <a:gd name="T54" fmla="*/ 196 w 316"/>
                  <a:gd name="T55" fmla="*/ 140 h 434"/>
                  <a:gd name="T56" fmla="*/ 173 w 316"/>
                  <a:gd name="T57" fmla="*/ 130 h 434"/>
                  <a:gd name="T58" fmla="*/ 147 w 316"/>
                  <a:gd name="T59" fmla="*/ 77 h 434"/>
                  <a:gd name="T60" fmla="*/ 179 w 316"/>
                  <a:gd name="T61" fmla="*/ 204 h 434"/>
                  <a:gd name="T62" fmla="*/ 185 w 316"/>
                  <a:gd name="T63" fmla="*/ 239 h 434"/>
                  <a:gd name="T64" fmla="*/ 215 w 316"/>
                  <a:gd name="T65" fmla="*/ 304 h 434"/>
                  <a:gd name="T66" fmla="*/ 224 w 316"/>
                  <a:gd name="T67" fmla="*/ 363 h 434"/>
                  <a:gd name="T68" fmla="*/ 220 w 316"/>
                  <a:gd name="T69" fmla="*/ 404 h 434"/>
                  <a:gd name="T70" fmla="*/ 204 w 316"/>
                  <a:gd name="T71" fmla="*/ 419 h 434"/>
                  <a:gd name="T72" fmla="*/ 166 w 316"/>
                  <a:gd name="T73" fmla="*/ 419 h 434"/>
                  <a:gd name="T74" fmla="*/ 116 w 316"/>
                  <a:gd name="T75" fmla="*/ 411 h 434"/>
                  <a:gd name="T76" fmla="*/ 90 w 316"/>
                  <a:gd name="T77" fmla="*/ 34 h 434"/>
                  <a:gd name="T78" fmla="*/ 84 w 316"/>
                  <a:gd name="T79" fmla="*/ 79 h 434"/>
                  <a:gd name="T80" fmla="*/ 65 w 316"/>
                  <a:gd name="T81" fmla="*/ 66 h 434"/>
                  <a:gd name="T82" fmla="*/ 96 w 316"/>
                  <a:gd name="T83" fmla="*/ 161 h 434"/>
                  <a:gd name="T84" fmla="*/ 45 w 316"/>
                  <a:gd name="T85" fmla="*/ 102 h 434"/>
                  <a:gd name="T86" fmla="*/ 94 w 316"/>
                  <a:gd name="T87" fmla="*/ 215 h 434"/>
                  <a:gd name="T88" fmla="*/ 31 w 316"/>
                  <a:gd name="T89" fmla="*/ 137 h 434"/>
                  <a:gd name="T90" fmla="*/ 271 w 316"/>
                  <a:gd name="T91" fmla="*/ 188 h 434"/>
                  <a:gd name="T92" fmla="*/ 231 w 316"/>
                  <a:gd name="T93" fmla="*/ 125 h 434"/>
                  <a:gd name="T94" fmla="*/ 222 w 316"/>
                  <a:gd name="T95" fmla="*/ 120 h 434"/>
                  <a:gd name="T96" fmla="*/ 213 w 316"/>
                  <a:gd name="T97" fmla="*/ 114 h 434"/>
                  <a:gd name="T98" fmla="*/ 204 w 316"/>
                  <a:gd name="T99" fmla="*/ 110 h 434"/>
                  <a:gd name="T100" fmla="*/ 194 w 316"/>
                  <a:gd name="T101" fmla="*/ 105 h 434"/>
                  <a:gd name="T102" fmla="*/ 185 w 316"/>
                  <a:gd name="T103" fmla="*/ 100 h 434"/>
                  <a:gd name="T104" fmla="*/ 175 w 316"/>
                  <a:gd name="T105" fmla="*/ 92 h 434"/>
                  <a:gd name="T106" fmla="*/ 166 w 316"/>
                  <a:gd name="T107" fmla="*/ 8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16" h="434">
                    <a:moveTo>
                      <a:pt x="100" y="25"/>
                    </a:moveTo>
                    <a:cubicBezTo>
                      <a:pt x="100" y="36"/>
                      <a:pt x="106" y="50"/>
                      <a:pt x="117" y="59"/>
                    </a:cubicBezTo>
                    <a:cubicBezTo>
                      <a:pt x="117" y="57"/>
                      <a:pt x="112" y="49"/>
                      <a:pt x="108" y="41"/>
                    </a:cubicBezTo>
                    <a:cubicBezTo>
                      <a:pt x="105" y="33"/>
                      <a:pt x="103" y="26"/>
                      <a:pt x="100" y="25"/>
                    </a:cubicBezTo>
                    <a:close/>
                    <a:moveTo>
                      <a:pt x="138" y="409"/>
                    </a:moveTo>
                    <a:cubicBezTo>
                      <a:pt x="137" y="391"/>
                      <a:pt x="127" y="378"/>
                      <a:pt x="108" y="363"/>
                    </a:cubicBezTo>
                    <a:cubicBezTo>
                      <a:pt x="108" y="367"/>
                      <a:pt x="121" y="378"/>
                      <a:pt x="128" y="391"/>
                    </a:cubicBezTo>
                    <a:cubicBezTo>
                      <a:pt x="135" y="403"/>
                      <a:pt x="135" y="406"/>
                      <a:pt x="138" y="409"/>
                    </a:cubicBezTo>
                    <a:close/>
                    <a:moveTo>
                      <a:pt x="138" y="390"/>
                    </a:moveTo>
                    <a:cubicBezTo>
                      <a:pt x="135" y="388"/>
                      <a:pt x="133" y="382"/>
                      <a:pt x="127" y="372"/>
                    </a:cubicBezTo>
                    <a:cubicBezTo>
                      <a:pt x="121" y="361"/>
                      <a:pt x="111" y="351"/>
                      <a:pt x="110" y="348"/>
                    </a:cubicBezTo>
                    <a:cubicBezTo>
                      <a:pt x="126" y="359"/>
                      <a:pt x="137" y="376"/>
                      <a:pt x="138" y="390"/>
                    </a:cubicBezTo>
                    <a:close/>
                    <a:moveTo>
                      <a:pt x="135" y="367"/>
                    </a:moveTo>
                    <a:cubicBezTo>
                      <a:pt x="133" y="365"/>
                      <a:pt x="132" y="360"/>
                      <a:pt x="127" y="353"/>
                    </a:cubicBezTo>
                    <a:cubicBezTo>
                      <a:pt x="122" y="345"/>
                      <a:pt x="114" y="337"/>
                      <a:pt x="114" y="334"/>
                    </a:cubicBezTo>
                    <a:cubicBezTo>
                      <a:pt x="127" y="343"/>
                      <a:pt x="135" y="355"/>
                      <a:pt x="135" y="367"/>
                    </a:cubicBezTo>
                    <a:close/>
                    <a:moveTo>
                      <a:pt x="133" y="343"/>
                    </a:moveTo>
                    <a:cubicBezTo>
                      <a:pt x="133" y="335"/>
                      <a:pt x="127" y="326"/>
                      <a:pt x="118" y="321"/>
                    </a:cubicBezTo>
                    <a:cubicBezTo>
                      <a:pt x="119" y="323"/>
                      <a:pt x="124" y="328"/>
                      <a:pt x="127" y="334"/>
                    </a:cubicBezTo>
                    <a:cubicBezTo>
                      <a:pt x="130" y="339"/>
                      <a:pt x="132" y="342"/>
                      <a:pt x="133" y="343"/>
                    </a:cubicBezTo>
                    <a:close/>
                    <a:moveTo>
                      <a:pt x="124" y="5"/>
                    </a:moveTo>
                    <a:cubicBezTo>
                      <a:pt x="121" y="16"/>
                      <a:pt x="124" y="31"/>
                      <a:pt x="133" y="43"/>
                    </a:cubicBezTo>
                    <a:cubicBezTo>
                      <a:pt x="134" y="41"/>
                      <a:pt x="130" y="31"/>
                      <a:pt x="128" y="23"/>
                    </a:cubicBezTo>
                    <a:cubicBezTo>
                      <a:pt x="126" y="15"/>
                      <a:pt x="125" y="7"/>
                      <a:pt x="124" y="5"/>
                    </a:cubicBezTo>
                    <a:close/>
                    <a:moveTo>
                      <a:pt x="15" y="402"/>
                    </a:moveTo>
                    <a:cubicBezTo>
                      <a:pt x="5" y="403"/>
                      <a:pt x="4" y="401"/>
                      <a:pt x="3" y="391"/>
                    </a:cubicBezTo>
                    <a:cubicBezTo>
                      <a:pt x="7" y="396"/>
                      <a:pt x="11" y="398"/>
                      <a:pt x="15" y="402"/>
                    </a:cubicBezTo>
                    <a:close/>
                    <a:moveTo>
                      <a:pt x="2" y="386"/>
                    </a:moveTo>
                    <a:cubicBezTo>
                      <a:pt x="8" y="392"/>
                      <a:pt x="15" y="396"/>
                      <a:pt x="21" y="403"/>
                    </a:cubicBezTo>
                    <a:cubicBezTo>
                      <a:pt x="24" y="404"/>
                      <a:pt x="27" y="404"/>
                      <a:pt x="30" y="401"/>
                    </a:cubicBezTo>
                    <a:cubicBezTo>
                      <a:pt x="20" y="391"/>
                      <a:pt x="11" y="385"/>
                      <a:pt x="0" y="374"/>
                    </a:cubicBezTo>
                    <a:cubicBezTo>
                      <a:pt x="1" y="378"/>
                      <a:pt x="2" y="382"/>
                      <a:pt x="2" y="386"/>
                    </a:cubicBezTo>
                    <a:close/>
                    <a:moveTo>
                      <a:pt x="0" y="369"/>
                    </a:moveTo>
                    <a:cubicBezTo>
                      <a:pt x="13" y="382"/>
                      <a:pt x="23" y="390"/>
                      <a:pt x="34" y="402"/>
                    </a:cubicBezTo>
                    <a:cubicBezTo>
                      <a:pt x="38" y="404"/>
                      <a:pt x="41" y="404"/>
                      <a:pt x="42" y="402"/>
                    </a:cubicBezTo>
                    <a:cubicBezTo>
                      <a:pt x="28" y="384"/>
                      <a:pt x="15" y="371"/>
                      <a:pt x="1" y="353"/>
                    </a:cubicBezTo>
                    <a:cubicBezTo>
                      <a:pt x="0" y="358"/>
                      <a:pt x="0" y="364"/>
                      <a:pt x="0" y="369"/>
                    </a:cubicBezTo>
                    <a:close/>
                    <a:moveTo>
                      <a:pt x="2" y="349"/>
                    </a:moveTo>
                    <a:cubicBezTo>
                      <a:pt x="18" y="367"/>
                      <a:pt x="34" y="383"/>
                      <a:pt x="50" y="404"/>
                    </a:cubicBezTo>
                    <a:cubicBezTo>
                      <a:pt x="55" y="406"/>
                      <a:pt x="59" y="406"/>
                      <a:pt x="61" y="404"/>
                    </a:cubicBezTo>
                    <a:cubicBezTo>
                      <a:pt x="45" y="383"/>
                      <a:pt x="25" y="361"/>
                      <a:pt x="6" y="338"/>
                    </a:cubicBezTo>
                    <a:cubicBezTo>
                      <a:pt x="5" y="341"/>
                      <a:pt x="4" y="343"/>
                      <a:pt x="3" y="346"/>
                    </a:cubicBezTo>
                    <a:cubicBezTo>
                      <a:pt x="2" y="347"/>
                      <a:pt x="2" y="348"/>
                      <a:pt x="2" y="349"/>
                    </a:cubicBezTo>
                    <a:close/>
                    <a:moveTo>
                      <a:pt x="7" y="334"/>
                    </a:moveTo>
                    <a:cubicBezTo>
                      <a:pt x="28" y="358"/>
                      <a:pt x="47" y="379"/>
                      <a:pt x="69" y="406"/>
                    </a:cubicBezTo>
                    <a:cubicBezTo>
                      <a:pt x="72" y="407"/>
                      <a:pt x="75" y="407"/>
                      <a:pt x="77" y="406"/>
                    </a:cubicBezTo>
                    <a:cubicBezTo>
                      <a:pt x="75" y="404"/>
                      <a:pt x="60" y="386"/>
                      <a:pt x="58" y="383"/>
                    </a:cubicBezTo>
                    <a:cubicBezTo>
                      <a:pt x="40" y="361"/>
                      <a:pt x="29" y="349"/>
                      <a:pt x="9" y="324"/>
                    </a:cubicBezTo>
                    <a:cubicBezTo>
                      <a:pt x="8" y="327"/>
                      <a:pt x="8" y="331"/>
                      <a:pt x="7" y="334"/>
                    </a:cubicBezTo>
                    <a:close/>
                    <a:moveTo>
                      <a:pt x="10" y="321"/>
                    </a:moveTo>
                    <a:cubicBezTo>
                      <a:pt x="33" y="345"/>
                      <a:pt x="41" y="356"/>
                      <a:pt x="65" y="385"/>
                    </a:cubicBezTo>
                    <a:cubicBezTo>
                      <a:pt x="67" y="388"/>
                      <a:pt x="80" y="401"/>
                      <a:pt x="82" y="404"/>
                    </a:cubicBezTo>
                    <a:cubicBezTo>
                      <a:pt x="85" y="411"/>
                      <a:pt x="96" y="411"/>
                      <a:pt x="91" y="406"/>
                    </a:cubicBezTo>
                    <a:cubicBezTo>
                      <a:pt x="87" y="401"/>
                      <a:pt x="91" y="405"/>
                      <a:pt x="85" y="397"/>
                    </a:cubicBezTo>
                    <a:cubicBezTo>
                      <a:pt x="65" y="373"/>
                      <a:pt x="33" y="334"/>
                      <a:pt x="13" y="309"/>
                    </a:cubicBezTo>
                    <a:cubicBezTo>
                      <a:pt x="12" y="313"/>
                      <a:pt x="11" y="317"/>
                      <a:pt x="10" y="321"/>
                    </a:cubicBezTo>
                    <a:close/>
                    <a:moveTo>
                      <a:pt x="13" y="306"/>
                    </a:moveTo>
                    <a:cubicBezTo>
                      <a:pt x="14" y="302"/>
                      <a:pt x="15" y="299"/>
                      <a:pt x="15" y="296"/>
                    </a:cubicBezTo>
                    <a:cubicBezTo>
                      <a:pt x="34" y="319"/>
                      <a:pt x="70" y="363"/>
                      <a:pt x="91" y="389"/>
                    </a:cubicBezTo>
                    <a:cubicBezTo>
                      <a:pt x="102" y="403"/>
                      <a:pt x="101" y="402"/>
                      <a:pt x="108" y="409"/>
                    </a:cubicBezTo>
                    <a:cubicBezTo>
                      <a:pt x="108" y="412"/>
                      <a:pt x="105" y="411"/>
                      <a:pt x="101" y="409"/>
                    </a:cubicBezTo>
                    <a:cubicBezTo>
                      <a:pt x="95" y="403"/>
                      <a:pt x="96" y="404"/>
                      <a:pt x="90" y="396"/>
                    </a:cubicBezTo>
                    <a:cubicBezTo>
                      <a:pt x="65" y="366"/>
                      <a:pt x="36" y="331"/>
                      <a:pt x="13" y="306"/>
                    </a:cubicBezTo>
                    <a:close/>
                    <a:moveTo>
                      <a:pt x="15" y="293"/>
                    </a:moveTo>
                    <a:cubicBezTo>
                      <a:pt x="17" y="289"/>
                      <a:pt x="17" y="284"/>
                      <a:pt x="17" y="279"/>
                    </a:cubicBezTo>
                    <a:cubicBezTo>
                      <a:pt x="37" y="310"/>
                      <a:pt x="65" y="343"/>
                      <a:pt x="97" y="372"/>
                    </a:cubicBezTo>
                    <a:cubicBezTo>
                      <a:pt x="94" y="359"/>
                      <a:pt x="55" y="326"/>
                      <a:pt x="31" y="294"/>
                    </a:cubicBezTo>
                    <a:cubicBezTo>
                      <a:pt x="26" y="285"/>
                      <a:pt x="21" y="277"/>
                      <a:pt x="18" y="270"/>
                    </a:cubicBezTo>
                    <a:cubicBezTo>
                      <a:pt x="19" y="267"/>
                      <a:pt x="19" y="263"/>
                      <a:pt x="20" y="259"/>
                    </a:cubicBezTo>
                    <a:cubicBezTo>
                      <a:pt x="36" y="293"/>
                      <a:pt x="63" y="324"/>
                      <a:pt x="100" y="356"/>
                    </a:cubicBezTo>
                    <a:cubicBezTo>
                      <a:pt x="95" y="345"/>
                      <a:pt x="57" y="315"/>
                      <a:pt x="37" y="282"/>
                    </a:cubicBezTo>
                    <a:cubicBezTo>
                      <a:pt x="29" y="269"/>
                      <a:pt x="24" y="259"/>
                      <a:pt x="21" y="250"/>
                    </a:cubicBezTo>
                    <a:cubicBezTo>
                      <a:pt x="21" y="248"/>
                      <a:pt x="21" y="246"/>
                      <a:pt x="21" y="244"/>
                    </a:cubicBezTo>
                    <a:cubicBezTo>
                      <a:pt x="37" y="278"/>
                      <a:pt x="66" y="312"/>
                      <a:pt x="101" y="342"/>
                    </a:cubicBezTo>
                    <a:cubicBezTo>
                      <a:pt x="97" y="331"/>
                      <a:pt x="58" y="299"/>
                      <a:pt x="39" y="267"/>
                    </a:cubicBezTo>
                    <a:cubicBezTo>
                      <a:pt x="31" y="254"/>
                      <a:pt x="26" y="243"/>
                      <a:pt x="22" y="235"/>
                    </a:cubicBezTo>
                    <a:cubicBezTo>
                      <a:pt x="22" y="233"/>
                      <a:pt x="22" y="230"/>
                      <a:pt x="22" y="228"/>
                    </a:cubicBezTo>
                    <a:cubicBezTo>
                      <a:pt x="38" y="260"/>
                      <a:pt x="74" y="303"/>
                      <a:pt x="106" y="332"/>
                    </a:cubicBezTo>
                    <a:cubicBezTo>
                      <a:pt x="103" y="321"/>
                      <a:pt x="58" y="283"/>
                      <a:pt x="40" y="252"/>
                    </a:cubicBezTo>
                    <a:cubicBezTo>
                      <a:pt x="32" y="238"/>
                      <a:pt x="26" y="227"/>
                      <a:pt x="23" y="218"/>
                    </a:cubicBezTo>
                    <a:cubicBezTo>
                      <a:pt x="23" y="216"/>
                      <a:pt x="23" y="212"/>
                      <a:pt x="23" y="210"/>
                    </a:cubicBezTo>
                    <a:cubicBezTo>
                      <a:pt x="37" y="242"/>
                      <a:pt x="71" y="284"/>
                      <a:pt x="105" y="312"/>
                    </a:cubicBezTo>
                    <a:cubicBezTo>
                      <a:pt x="101" y="302"/>
                      <a:pt x="59" y="267"/>
                      <a:pt x="42" y="238"/>
                    </a:cubicBezTo>
                    <a:cubicBezTo>
                      <a:pt x="33" y="222"/>
                      <a:pt x="28" y="210"/>
                      <a:pt x="25" y="202"/>
                    </a:cubicBezTo>
                    <a:cubicBezTo>
                      <a:pt x="25" y="199"/>
                      <a:pt x="25" y="195"/>
                      <a:pt x="25" y="193"/>
                    </a:cubicBezTo>
                    <a:cubicBezTo>
                      <a:pt x="37" y="225"/>
                      <a:pt x="69" y="265"/>
                      <a:pt x="104" y="291"/>
                    </a:cubicBezTo>
                    <a:cubicBezTo>
                      <a:pt x="100" y="282"/>
                      <a:pt x="61" y="250"/>
                      <a:pt x="45" y="223"/>
                    </a:cubicBezTo>
                    <a:cubicBezTo>
                      <a:pt x="34" y="205"/>
                      <a:pt x="29" y="193"/>
                      <a:pt x="26" y="185"/>
                    </a:cubicBezTo>
                    <a:cubicBezTo>
                      <a:pt x="26" y="181"/>
                      <a:pt x="26" y="178"/>
                      <a:pt x="26" y="174"/>
                    </a:cubicBezTo>
                    <a:cubicBezTo>
                      <a:pt x="36" y="206"/>
                      <a:pt x="67" y="245"/>
                      <a:pt x="101" y="272"/>
                    </a:cubicBezTo>
                    <a:cubicBezTo>
                      <a:pt x="99" y="263"/>
                      <a:pt x="62" y="234"/>
                      <a:pt x="46" y="208"/>
                    </a:cubicBezTo>
                    <a:cubicBezTo>
                      <a:pt x="34" y="188"/>
                      <a:pt x="31" y="175"/>
                      <a:pt x="27" y="167"/>
                    </a:cubicBezTo>
                    <a:cubicBezTo>
                      <a:pt x="27" y="166"/>
                      <a:pt x="27" y="166"/>
                      <a:pt x="27" y="165"/>
                    </a:cubicBezTo>
                    <a:cubicBezTo>
                      <a:pt x="28" y="161"/>
                      <a:pt x="28" y="157"/>
                      <a:pt x="28" y="153"/>
                    </a:cubicBezTo>
                    <a:cubicBezTo>
                      <a:pt x="35" y="185"/>
                      <a:pt x="65" y="227"/>
                      <a:pt x="100" y="255"/>
                    </a:cubicBezTo>
                    <a:cubicBezTo>
                      <a:pt x="97" y="247"/>
                      <a:pt x="63" y="218"/>
                      <a:pt x="49" y="194"/>
                    </a:cubicBezTo>
                    <a:cubicBezTo>
                      <a:pt x="36" y="171"/>
                      <a:pt x="33" y="158"/>
                      <a:pt x="28" y="150"/>
                    </a:cubicBezTo>
                    <a:cubicBezTo>
                      <a:pt x="39" y="62"/>
                      <a:pt x="76" y="9"/>
                      <a:pt x="131" y="0"/>
                    </a:cubicBezTo>
                    <a:cubicBezTo>
                      <a:pt x="132" y="1"/>
                      <a:pt x="132" y="1"/>
                      <a:pt x="132" y="1"/>
                    </a:cubicBezTo>
                    <a:cubicBezTo>
                      <a:pt x="130" y="11"/>
                      <a:pt x="132" y="24"/>
                      <a:pt x="138" y="36"/>
                    </a:cubicBezTo>
                    <a:cubicBezTo>
                      <a:pt x="140" y="34"/>
                      <a:pt x="137" y="22"/>
                      <a:pt x="136" y="11"/>
                    </a:cubicBezTo>
                    <a:cubicBezTo>
                      <a:pt x="136" y="7"/>
                      <a:pt x="136" y="4"/>
                      <a:pt x="136" y="2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41" y="15"/>
                      <a:pt x="146" y="27"/>
                      <a:pt x="151" y="28"/>
                    </a:cubicBezTo>
                    <a:cubicBezTo>
                      <a:pt x="147" y="22"/>
                      <a:pt x="146" y="13"/>
                      <a:pt x="146" y="5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53" y="20"/>
                      <a:pt x="157" y="34"/>
                      <a:pt x="164" y="35"/>
                    </a:cubicBezTo>
                    <a:cubicBezTo>
                      <a:pt x="158" y="28"/>
                      <a:pt x="158" y="18"/>
                      <a:pt x="159" y="10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61" y="15"/>
                      <a:pt x="163" y="20"/>
                      <a:pt x="165" y="23"/>
                    </a:cubicBezTo>
                    <a:cubicBezTo>
                      <a:pt x="168" y="20"/>
                      <a:pt x="167" y="13"/>
                      <a:pt x="165" y="7"/>
                    </a:cubicBezTo>
                    <a:cubicBezTo>
                      <a:pt x="172" y="3"/>
                      <a:pt x="180" y="4"/>
                      <a:pt x="188" y="9"/>
                    </a:cubicBezTo>
                    <a:cubicBezTo>
                      <a:pt x="191" y="13"/>
                      <a:pt x="190" y="15"/>
                      <a:pt x="186" y="15"/>
                    </a:cubicBezTo>
                    <a:cubicBezTo>
                      <a:pt x="181" y="15"/>
                      <a:pt x="181" y="15"/>
                      <a:pt x="181" y="15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2" y="20"/>
                      <a:pt x="194" y="22"/>
                      <a:pt x="188" y="22"/>
                    </a:cubicBezTo>
                    <a:cubicBezTo>
                      <a:pt x="185" y="25"/>
                      <a:pt x="185" y="25"/>
                      <a:pt x="185" y="25"/>
                    </a:cubicBezTo>
                    <a:cubicBezTo>
                      <a:pt x="197" y="26"/>
                      <a:pt x="197" y="26"/>
                      <a:pt x="197" y="26"/>
                    </a:cubicBezTo>
                    <a:cubicBezTo>
                      <a:pt x="202" y="28"/>
                      <a:pt x="201" y="30"/>
                      <a:pt x="200" y="31"/>
                    </a:cubicBezTo>
                    <a:cubicBezTo>
                      <a:pt x="197" y="35"/>
                      <a:pt x="197" y="35"/>
                      <a:pt x="197" y="35"/>
                    </a:cubicBezTo>
                    <a:cubicBezTo>
                      <a:pt x="208" y="35"/>
                      <a:pt x="220" y="38"/>
                      <a:pt x="234" y="45"/>
                    </a:cubicBezTo>
                    <a:cubicBezTo>
                      <a:pt x="233" y="50"/>
                      <a:pt x="228" y="49"/>
                      <a:pt x="217" y="44"/>
                    </a:cubicBezTo>
                    <a:cubicBezTo>
                      <a:pt x="220" y="50"/>
                      <a:pt x="230" y="50"/>
                      <a:pt x="229" y="54"/>
                    </a:cubicBezTo>
                    <a:cubicBezTo>
                      <a:pt x="228" y="61"/>
                      <a:pt x="213" y="55"/>
                      <a:pt x="206" y="63"/>
                    </a:cubicBezTo>
                    <a:cubicBezTo>
                      <a:pt x="223" y="64"/>
                      <a:pt x="223" y="64"/>
                      <a:pt x="223" y="64"/>
                    </a:cubicBezTo>
                    <a:cubicBezTo>
                      <a:pt x="226" y="66"/>
                      <a:pt x="225" y="68"/>
                      <a:pt x="220" y="68"/>
                    </a:cubicBezTo>
                    <a:cubicBezTo>
                      <a:pt x="228" y="79"/>
                      <a:pt x="235" y="82"/>
                      <a:pt x="238" y="74"/>
                    </a:cubicBezTo>
                    <a:cubicBezTo>
                      <a:pt x="240" y="69"/>
                      <a:pt x="242" y="69"/>
                      <a:pt x="245" y="74"/>
                    </a:cubicBezTo>
                    <a:cubicBezTo>
                      <a:pt x="255" y="81"/>
                      <a:pt x="257" y="81"/>
                      <a:pt x="251" y="82"/>
                    </a:cubicBezTo>
                    <a:cubicBezTo>
                      <a:pt x="241" y="84"/>
                      <a:pt x="241" y="84"/>
                      <a:pt x="241" y="84"/>
                    </a:cubicBezTo>
                    <a:cubicBezTo>
                      <a:pt x="253" y="86"/>
                      <a:pt x="253" y="86"/>
                      <a:pt x="253" y="86"/>
                    </a:cubicBezTo>
                    <a:cubicBezTo>
                      <a:pt x="256" y="87"/>
                      <a:pt x="256" y="90"/>
                      <a:pt x="254" y="92"/>
                    </a:cubicBezTo>
                    <a:cubicBezTo>
                      <a:pt x="246" y="93"/>
                      <a:pt x="246" y="94"/>
                      <a:pt x="260" y="95"/>
                    </a:cubicBezTo>
                    <a:cubicBezTo>
                      <a:pt x="266" y="98"/>
                      <a:pt x="269" y="101"/>
                      <a:pt x="266" y="103"/>
                    </a:cubicBezTo>
                    <a:cubicBezTo>
                      <a:pt x="254" y="104"/>
                      <a:pt x="254" y="106"/>
                      <a:pt x="270" y="107"/>
                    </a:cubicBezTo>
                    <a:cubicBezTo>
                      <a:pt x="273" y="109"/>
                      <a:pt x="274" y="111"/>
                      <a:pt x="274" y="113"/>
                    </a:cubicBezTo>
                    <a:cubicBezTo>
                      <a:pt x="266" y="115"/>
                      <a:pt x="267" y="117"/>
                      <a:pt x="277" y="117"/>
                    </a:cubicBezTo>
                    <a:cubicBezTo>
                      <a:pt x="278" y="119"/>
                      <a:pt x="279" y="120"/>
                      <a:pt x="278" y="122"/>
                    </a:cubicBezTo>
                    <a:cubicBezTo>
                      <a:pt x="268" y="124"/>
                      <a:pt x="270" y="126"/>
                      <a:pt x="281" y="126"/>
                    </a:cubicBezTo>
                    <a:cubicBezTo>
                      <a:pt x="282" y="130"/>
                      <a:pt x="289" y="129"/>
                      <a:pt x="291" y="135"/>
                    </a:cubicBezTo>
                    <a:cubicBezTo>
                      <a:pt x="301" y="133"/>
                      <a:pt x="305" y="140"/>
                      <a:pt x="297" y="140"/>
                    </a:cubicBezTo>
                    <a:cubicBezTo>
                      <a:pt x="296" y="142"/>
                      <a:pt x="296" y="142"/>
                      <a:pt x="296" y="142"/>
                    </a:cubicBezTo>
                    <a:cubicBezTo>
                      <a:pt x="310" y="142"/>
                      <a:pt x="316" y="146"/>
                      <a:pt x="314" y="154"/>
                    </a:cubicBezTo>
                    <a:cubicBezTo>
                      <a:pt x="313" y="158"/>
                      <a:pt x="294" y="147"/>
                      <a:pt x="302" y="177"/>
                    </a:cubicBezTo>
                    <a:cubicBezTo>
                      <a:pt x="305" y="180"/>
                      <a:pt x="305" y="180"/>
                      <a:pt x="305" y="180"/>
                    </a:cubicBezTo>
                    <a:cubicBezTo>
                      <a:pt x="311" y="181"/>
                      <a:pt x="305" y="166"/>
                      <a:pt x="314" y="167"/>
                    </a:cubicBezTo>
                    <a:cubicBezTo>
                      <a:pt x="315" y="168"/>
                      <a:pt x="316" y="172"/>
                      <a:pt x="314" y="180"/>
                    </a:cubicBezTo>
                    <a:cubicBezTo>
                      <a:pt x="313" y="186"/>
                      <a:pt x="308" y="190"/>
                      <a:pt x="302" y="185"/>
                    </a:cubicBezTo>
                    <a:cubicBezTo>
                      <a:pt x="295" y="181"/>
                      <a:pt x="292" y="177"/>
                      <a:pt x="292" y="172"/>
                    </a:cubicBezTo>
                    <a:cubicBezTo>
                      <a:pt x="293" y="162"/>
                      <a:pt x="293" y="162"/>
                      <a:pt x="293" y="162"/>
                    </a:cubicBezTo>
                    <a:cubicBezTo>
                      <a:pt x="286" y="163"/>
                      <a:pt x="285" y="159"/>
                      <a:pt x="284" y="152"/>
                    </a:cubicBezTo>
                    <a:cubicBezTo>
                      <a:pt x="284" y="151"/>
                      <a:pt x="282" y="151"/>
                      <a:pt x="282" y="150"/>
                    </a:cubicBezTo>
                    <a:cubicBezTo>
                      <a:pt x="271" y="148"/>
                      <a:pt x="266" y="151"/>
                      <a:pt x="263" y="159"/>
                    </a:cubicBezTo>
                    <a:cubicBezTo>
                      <a:pt x="263" y="162"/>
                      <a:pt x="260" y="160"/>
                      <a:pt x="259" y="157"/>
                    </a:cubicBezTo>
                    <a:cubicBezTo>
                      <a:pt x="260" y="155"/>
                      <a:pt x="255" y="158"/>
                      <a:pt x="253" y="156"/>
                    </a:cubicBezTo>
                    <a:cubicBezTo>
                      <a:pt x="251" y="156"/>
                      <a:pt x="252" y="152"/>
                      <a:pt x="250" y="153"/>
                    </a:cubicBezTo>
                    <a:cubicBezTo>
                      <a:pt x="249" y="153"/>
                      <a:pt x="249" y="154"/>
                      <a:pt x="246" y="154"/>
                    </a:cubicBezTo>
                    <a:cubicBezTo>
                      <a:pt x="244" y="154"/>
                      <a:pt x="245" y="150"/>
                      <a:pt x="241" y="153"/>
                    </a:cubicBezTo>
                    <a:cubicBezTo>
                      <a:pt x="239" y="156"/>
                      <a:pt x="238" y="156"/>
                      <a:pt x="238" y="152"/>
                    </a:cubicBezTo>
                    <a:cubicBezTo>
                      <a:pt x="238" y="149"/>
                      <a:pt x="241" y="143"/>
                      <a:pt x="234" y="151"/>
                    </a:cubicBezTo>
                    <a:cubicBezTo>
                      <a:pt x="231" y="153"/>
                      <a:pt x="231" y="153"/>
                      <a:pt x="230" y="150"/>
                    </a:cubicBezTo>
                    <a:cubicBezTo>
                      <a:pt x="226" y="139"/>
                      <a:pt x="223" y="138"/>
                      <a:pt x="222" y="148"/>
                    </a:cubicBezTo>
                    <a:cubicBezTo>
                      <a:pt x="220" y="151"/>
                      <a:pt x="218" y="152"/>
                      <a:pt x="218" y="146"/>
                    </a:cubicBezTo>
                    <a:cubicBezTo>
                      <a:pt x="215" y="130"/>
                      <a:pt x="214" y="130"/>
                      <a:pt x="215" y="146"/>
                    </a:cubicBezTo>
                    <a:cubicBezTo>
                      <a:pt x="215" y="153"/>
                      <a:pt x="213" y="152"/>
                      <a:pt x="209" y="144"/>
                    </a:cubicBezTo>
                    <a:cubicBezTo>
                      <a:pt x="205" y="131"/>
                      <a:pt x="203" y="145"/>
                      <a:pt x="200" y="139"/>
                    </a:cubicBezTo>
                    <a:cubicBezTo>
                      <a:pt x="196" y="132"/>
                      <a:pt x="199" y="121"/>
                      <a:pt x="191" y="118"/>
                    </a:cubicBezTo>
                    <a:cubicBezTo>
                      <a:pt x="196" y="140"/>
                      <a:pt x="196" y="140"/>
                      <a:pt x="196" y="140"/>
                    </a:cubicBezTo>
                    <a:cubicBezTo>
                      <a:pt x="196" y="143"/>
                      <a:pt x="191" y="143"/>
                      <a:pt x="190" y="138"/>
                    </a:cubicBezTo>
                    <a:cubicBezTo>
                      <a:pt x="188" y="124"/>
                      <a:pt x="178" y="100"/>
                      <a:pt x="180" y="108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6" y="140"/>
                      <a:pt x="180" y="138"/>
                      <a:pt x="178" y="135"/>
                    </a:cubicBezTo>
                    <a:cubicBezTo>
                      <a:pt x="171" y="98"/>
                      <a:pt x="171" y="98"/>
                      <a:pt x="171" y="98"/>
                    </a:cubicBezTo>
                    <a:cubicBezTo>
                      <a:pt x="169" y="87"/>
                      <a:pt x="169" y="118"/>
                      <a:pt x="173" y="130"/>
                    </a:cubicBezTo>
                    <a:cubicBezTo>
                      <a:pt x="173" y="132"/>
                      <a:pt x="169" y="132"/>
                      <a:pt x="169" y="130"/>
                    </a:cubicBezTo>
                    <a:cubicBezTo>
                      <a:pt x="169" y="127"/>
                      <a:pt x="164" y="92"/>
                      <a:pt x="162" y="94"/>
                    </a:cubicBezTo>
                    <a:cubicBezTo>
                      <a:pt x="157" y="98"/>
                      <a:pt x="169" y="133"/>
                      <a:pt x="160" y="127"/>
                    </a:cubicBezTo>
                    <a:cubicBezTo>
                      <a:pt x="159" y="127"/>
                      <a:pt x="156" y="92"/>
                      <a:pt x="154" y="91"/>
                    </a:cubicBezTo>
                    <a:cubicBezTo>
                      <a:pt x="154" y="91"/>
                      <a:pt x="154" y="125"/>
                      <a:pt x="153" y="124"/>
                    </a:cubicBezTo>
                    <a:cubicBezTo>
                      <a:pt x="143" y="112"/>
                      <a:pt x="154" y="79"/>
                      <a:pt x="147" y="77"/>
                    </a:cubicBezTo>
                    <a:cubicBezTo>
                      <a:pt x="146" y="77"/>
                      <a:pt x="143" y="118"/>
                      <a:pt x="141" y="116"/>
                    </a:cubicBezTo>
                    <a:cubicBezTo>
                      <a:pt x="146" y="148"/>
                      <a:pt x="171" y="149"/>
                      <a:pt x="169" y="158"/>
                    </a:cubicBezTo>
                    <a:cubicBezTo>
                      <a:pt x="151" y="149"/>
                      <a:pt x="151" y="149"/>
                      <a:pt x="151" y="149"/>
                    </a:cubicBezTo>
                    <a:cubicBezTo>
                      <a:pt x="156" y="158"/>
                      <a:pt x="164" y="168"/>
                      <a:pt x="169" y="178"/>
                    </a:cubicBezTo>
                    <a:cubicBezTo>
                      <a:pt x="163" y="180"/>
                      <a:pt x="169" y="188"/>
                      <a:pt x="173" y="191"/>
                    </a:cubicBezTo>
                    <a:cubicBezTo>
                      <a:pt x="167" y="191"/>
                      <a:pt x="169" y="194"/>
                      <a:pt x="179" y="204"/>
                    </a:cubicBezTo>
                    <a:cubicBezTo>
                      <a:pt x="181" y="206"/>
                      <a:pt x="182" y="208"/>
                      <a:pt x="181" y="210"/>
                    </a:cubicBezTo>
                    <a:cubicBezTo>
                      <a:pt x="169" y="207"/>
                      <a:pt x="167" y="207"/>
                      <a:pt x="188" y="223"/>
                    </a:cubicBezTo>
                    <a:cubicBezTo>
                      <a:pt x="175" y="222"/>
                      <a:pt x="175" y="223"/>
                      <a:pt x="189" y="233"/>
                    </a:cubicBezTo>
                    <a:cubicBezTo>
                      <a:pt x="192" y="235"/>
                      <a:pt x="195" y="238"/>
                      <a:pt x="196" y="242"/>
                    </a:cubicBezTo>
                    <a:cubicBezTo>
                      <a:pt x="196" y="244"/>
                      <a:pt x="194" y="243"/>
                      <a:pt x="193" y="243"/>
                    </a:cubicBezTo>
                    <a:cubicBezTo>
                      <a:pt x="190" y="242"/>
                      <a:pt x="186" y="239"/>
                      <a:pt x="185" y="239"/>
                    </a:cubicBezTo>
                    <a:cubicBezTo>
                      <a:pt x="181" y="238"/>
                      <a:pt x="184" y="243"/>
                      <a:pt x="201" y="256"/>
                    </a:cubicBezTo>
                    <a:cubicBezTo>
                      <a:pt x="205" y="260"/>
                      <a:pt x="207" y="263"/>
                      <a:pt x="204" y="264"/>
                    </a:cubicBezTo>
                    <a:cubicBezTo>
                      <a:pt x="183" y="251"/>
                      <a:pt x="185" y="254"/>
                      <a:pt x="207" y="274"/>
                    </a:cubicBezTo>
                    <a:cubicBezTo>
                      <a:pt x="213" y="283"/>
                      <a:pt x="214" y="286"/>
                      <a:pt x="212" y="287"/>
                    </a:cubicBezTo>
                    <a:cubicBezTo>
                      <a:pt x="193" y="272"/>
                      <a:pt x="181" y="262"/>
                      <a:pt x="213" y="294"/>
                    </a:cubicBezTo>
                    <a:cubicBezTo>
                      <a:pt x="218" y="300"/>
                      <a:pt x="220" y="303"/>
                      <a:pt x="215" y="304"/>
                    </a:cubicBezTo>
                    <a:cubicBezTo>
                      <a:pt x="183" y="280"/>
                      <a:pt x="201" y="296"/>
                      <a:pt x="222" y="318"/>
                    </a:cubicBezTo>
                    <a:cubicBezTo>
                      <a:pt x="223" y="319"/>
                      <a:pt x="222" y="321"/>
                      <a:pt x="221" y="321"/>
                    </a:cubicBezTo>
                    <a:cubicBezTo>
                      <a:pt x="190" y="298"/>
                      <a:pt x="189" y="303"/>
                      <a:pt x="222" y="337"/>
                    </a:cubicBezTo>
                    <a:cubicBezTo>
                      <a:pt x="223" y="340"/>
                      <a:pt x="225" y="343"/>
                      <a:pt x="223" y="345"/>
                    </a:cubicBezTo>
                    <a:cubicBezTo>
                      <a:pt x="223" y="347"/>
                      <a:pt x="220" y="345"/>
                      <a:pt x="219" y="345"/>
                    </a:cubicBezTo>
                    <a:cubicBezTo>
                      <a:pt x="197" y="324"/>
                      <a:pt x="199" y="328"/>
                      <a:pt x="224" y="363"/>
                    </a:cubicBezTo>
                    <a:cubicBezTo>
                      <a:pt x="228" y="368"/>
                      <a:pt x="230" y="373"/>
                      <a:pt x="223" y="370"/>
                    </a:cubicBezTo>
                    <a:cubicBezTo>
                      <a:pt x="196" y="339"/>
                      <a:pt x="187" y="332"/>
                      <a:pt x="223" y="380"/>
                    </a:cubicBezTo>
                    <a:cubicBezTo>
                      <a:pt x="226" y="386"/>
                      <a:pt x="227" y="389"/>
                      <a:pt x="222" y="387"/>
                    </a:cubicBezTo>
                    <a:cubicBezTo>
                      <a:pt x="197" y="353"/>
                      <a:pt x="196" y="357"/>
                      <a:pt x="221" y="394"/>
                    </a:cubicBezTo>
                    <a:cubicBezTo>
                      <a:pt x="223" y="398"/>
                      <a:pt x="223" y="399"/>
                      <a:pt x="221" y="398"/>
                    </a:cubicBezTo>
                    <a:cubicBezTo>
                      <a:pt x="198" y="371"/>
                      <a:pt x="191" y="364"/>
                      <a:pt x="220" y="404"/>
                    </a:cubicBezTo>
                    <a:cubicBezTo>
                      <a:pt x="223" y="412"/>
                      <a:pt x="223" y="413"/>
                      <a:pt x="219" y="409"/>
                    </a:cubicBezTo>
                    <a:cubicBezTo>
                      <a:pt x="191" y="375"/>
                      <a:pt x="191" y="379"/>
                      <a:pt x="218" y="415"/>
                    </a:cubicBezTo>
                    <a:cubicBezTo>
                      <a:pt x="220" y="419"/>
                      <a:pt x="222" y="422"/>
                      <a:pt x="217" y="420"/>
                    </a:cubicBezTo>
                    <a:cubicBezTo>
                      <a:pt x="185" y="383"/>
                      <a:pt x="185" y="385"/>
                      <a:pt x="216" y="424"/>
                    </a:cubicBezTo>
                    <a:cubicBezTo>
                      <a:pt x="217" y="434"/>
                      <a:pt x="217" y="433"/>
                      <a:pt x="210" y="428"/>
                    </a:cubicBezTo>
                    <a:cubicBezTo>
                      <a:pt x="207" y="425"/>
                      <a:pt x="207" y="422"/>
                      <a:pt x="204" y="419"/>
                    </a:cubicBezTo>
                    <a:cubicBezTo>
                      <a:pt x="185" y="395"/>
                      <a:pt x="182" y="396"/>
                      <a:pt x="205" y="427"/>
                    </a:cubicBezTo>
                    <a:cubicBezTo>
                      <a:pt x="203" y="430"/>
                      <a:pt x="200" y="430"/>
                      <a:pt x="196" y="427"/>
                    </a:cubicBezTo>
                    <a:cubicBezTo>
                      <a:pt x="176" y="400"/>
                      <a:pt x="174" y="400"/>
                      <a:pt x="190" y="425"/>
                    </a:cubicBezTo>
                    <a:cubicBezTo>
                      <a:pt x="179" y="423"/>
                      <a:pt x="179" y="423"/>
                      <a:pt x="179" y="423"/>
                    </a:cubicBezTo>
                    <a:cubicBezTo>
                      <a:pt x="177" y="420"/>
                      <a:pt x="175" y="418"/>
                      <a:pt x="173" y="415"/>
                    </a:cubicBezTo>
                    <a:cubicBezTo>
                      <a:pt x="154" y="397"/>
                      <a:pt x="147" y="395"/>
                      <a:pt x="166" y="419"/>
                    </a:cubicBezTo>
                    <a:cubicBezTo>
                      <a:pt x="167" y="420"/>
                      <a:pt x="165" y="420"/>
                      <a:pt x="165" y="421"/>
                    </a:cubicBezTo>
                    <a:cubicBezTo>
                      <a:pt x="144" y="417"/>
                      <a:pt x="144" y="417"/>
                      <a:pt x="144" y="417"/>
                    </a:cubicBezTo>
                    <a:cubicBezTo>
                      <a:pt x="141" y="417"/>
                      <a:pt x="138" y="416"/>
                      <a:pt x="136" y="413"/>
                    </a:cubicBezTo>
                    <a:cubicBezTo>
                      <a:pt x="127" y="397"/>
                      <a:pt x="121" y="391"/>
                      <a:pt x="106" y="376"/>
                    </a:cubicBezTo>
                    <a:cubicBezTo>
                      <a:pt x="107" y="382"/>
                      <a:pt x="119" y="391"/>
                      <a:pt x="128" y="407"/>
                    </a:cubicBezTo>
                    <a:cubicBezTo>
                      <a:pt x="130" y="417"/>
                      <a:pt x="119" y="412"/>
                      <a:pt x="116" y="411"/>
                    </a:cubicBezTo>
                    <a:cubicBezTo>
                      <a:pt x="109" y="401"/>
                      <a:pt x="106" y="400"/>
                      <a:pt x="97" y="388"/>
                    </a:cubicBezTo>
                    <a:cubicBezTo>
                      <a:pt x="69" y="356"/>
                      <a:pt x="39" y="319"/>
                      <a:pt x="15" y="293"/>
                    </a:cubicBezTo>
                    <a:close/>
                    <a:moveTo>
                      <a:pt x="90" y="34"/>
                    </a:moveTo>
                    <a:cubicBezTo>
                      <a:pt x="92" y="36"/>
                      <a:pt x="94" y="44"/>
                      <a:pt x="99" y="53"/>
                    </a:cubicBezTo>
                    <a:cubicBezTo>
                      <a:pt x="104" y="63"/>
                      <a:pt x="111" y="72"/>
                      <a:pt x="112" y="75"/>
                    </a:cubicBezTo>
                    <a:cubicBezTo>
                      <a:pt x="97" y="63"/>
                      <a:pt x="89" y="47"/>
                      <a:pt x="90" y="34"/>
                    </a:cubicBezTo>
                    <a:close/>
                    <a:moveTo>
                      <a:pt x="81" y="44"/>
                    </a:moveTo>
                    <a:cubicBezTo>
                      <a:pt x="83" y="47"/>
                      <a:pt x="85" y="55"/>
                      <a:pt x="90" y="66"/>
                    </a:cubicBezTo>
                    <a:cubicBezTo>
                      <a:pt x="97" y="77"/>
                      <a:pt x="106" y="88"/>
                      <a:pt x="106" y="92"/>
                    </a:cubicBezTo>
                    <a:cubicBezTo>
                      <a:pt x="90" y="78"/>
                      <a:pt x="81" y="60"/>
                      <a:pt x="81" y="44"/>
                    </a:cubicBezTo>
                    <a:close/>
                    <a:moveTo>
                      <a:pt x="72" y="55"/>
                    </a:moveTo>
                    <a:cubicBezTo>
                      <a:pt x="75" y="58"/>
                      <a:pt x="77" y="67"/>
                      <a:pt x="84" y="79"/>
                    </a:cubicBezTo>
                    <a:cubicBezTo>
                      <a:pt x="90" y="92"/>
                      <a:pt x="102" y="105"/>
                      <a:pt x="103" y="108"/>
                    </a:cubicBezTo>
                    <a:cubicBezTo>
                      <a:pt x="84" y="94"/>
                      <a:pt x="72" y="73"/>
                      <a:pt x="72" y="55"/>
                    </a:cubicBezTo>
                    <a:close/>
                    <a:moveTo>
                      <a:pt x="65" y="66"/>
                    </a:moveTo>
                    <a:cubicBezTo>
                      <a:pt x="65" y="86"/>
                      <a:pt x="79" y="109"/>
                      <a:pt x="100" y="126"/>
                    </a:cubicBezTo>
                    <a:cubicBezTo>
                      <a:pt x="99" y="121"/>
                      <a:pt x="85" y="107"/>
                      <a:pt x="77" y="93"/>
                    </a:cubicBezTo>
                    <a:cubicBezTo>
                      <a:pt x="69" y="79"/>
                      <a:pt x="68" y="70"/>
                      <a:pt x="65" y="66"/>
                    </a:cubicBezTo>
                    <a:close/>
                    <a:moveTo>
                      <a:pt x="58" y="78"/>
                    </a:moveTo>
                    <a:cubicBezTo>
                      <a:pt x="59" y="99"/>
                      <a:pt x="74" y="124"/>
                      <a:pt x="98" y="143"/>
                    </a:cubicBezTo>
                    <a:cubicBezTo>
                      <a:pt x="97" y="138"/>
                      <a:pt x="81" y="122"/>
                      <a:pt x="72" y="107"/>
                    </a:cubicBezTo>
                    <a:cubicBezTo>
                      <a:pt x="63" y="92"/>
                      <a:pt x="61" y="81"/>
                      <a:pt x="58" y="78"/>
                    </a:cubicBezTo>
                    <a:close/>
                    <a:moveTo>
                      <a:pt x="52" y="90"/>
                    </a:moveTo>
                    <a:cubicBezTo>
                      <a:pt x="53" y="113"/>
                      <a:pt x="70" y="140"/>
                      <a:pt x="96" y="161"/>
                    </a:cubicBezTo>
                    <a:cubicBezTo>
                      <a:pt x="95" y="155"/>
                      <a:pt x="76" y="138"/>
                      <a:pt x="67" y="121"/>
                    </a:cubicBezTo>
                    <a:cubicBezTo>
                      <a:pt x="57" y="105"/>
                      <a:pt x="55" y="94"/>
                      <a:pt x="52" y="90"/>
                    </a:cubicBezTo>
                    <a:close/>
                    <a:moveTo>
                      <a:pt x="45" y="102"/>
                    </a:moveTo>
                    <a:cubicBezTo>
                      <a:pt x="48" y="127"/>
                      <a:pt x="67" y="156"/>
                      <a:pt x="95" y="178"/>
                    </a:cubicBezTo>
                    <a:cubicBezTo>
                      <a:pt x="93" y="172"/>
                      <a:pt x="73" y="154"/>
                      <a:pt x="62" y="135"/>
                    </a:cubicBezTo>
                    <a:cubicBezTo>
                      <a:pt x="52" y="118"/>
                      <a:pt x="50" y="106"/>
                      <a:pt x="45" y="102"/>
                    </a:cubicBezTo>
                    <a:close/>
                    <a:moveTo>
                      <a:pt x="41" y="113"/>
                    </a:moveTo>
                    <a:cubicBezTo>
                      <a:pt x="43" y="140"/>
                      <a:pt x="64" y="172"/>
                      <a:pt x="94" y="196"/>
                    </a:cubicBezTo>
                    <a:cubicBezTo>
                      <a:pt x="92" y="190"/>
                      <a:pt x="70" y="170"/>
                      <a:pt x="58" y="150"/>
                    </a:cubicBezTo>
                    <a:cubicBezTo>
                      <a:pt x="47" y="130"/>
                      <a:pt x="45" y="118"/>
                      <a:pt x="41" y="113"/>
                    </a:cubicBezTo>
                    <a:close/>
                    <a:moveTo>
                      <a:pt x="36" y="126"/>
                    </a:moveTo>
                    <a:cubicBezTo>
                      <a:pt x="39" y="154"/>
                      <a:pt x="61" y="189"/>
                      <a:pt x="94" y="215"/>
                    </a:cubicBezTo>
                    <a:cubicBezTo>
                      <a:pt x="92" y="207"/>
                      <a:pt x="68" y="186"/>
                      <a:pt x="55" y="164"/>
                    </a:cubicBezTo>
                    <a:cubicBezTo>
                      <a:pt x="42" y="143"/>
                      <a:pt x="41" y="130"/>
                      <a:pt x="36" y="126"/>
                    </a:cubicBezTo>
                    <a:close/>
                    <a:moveTo>
                      <a:pt x="31" y="137"/>
                    </a:moveTo>
                    <a:cubicBezTo>
                      <a:pt x="36" y="168"/>
                      <a:pt x="61" y="207"/>
                      <a:pt x="96" y="235"/>
                    </a:cubicBezTo>
                    <a:cubicBezTo>
                      <a:pt x="93" y="227"/>
                      <a:pt x="65" y="202"/>
                      <a:pt x="52" y="179"/>
                    </a:cubicBezTo>
                    <a:cubicBezTo>
                      <a:pt x="39" y="156"/>
                      <a:pt x="36" y="143"/>
                      <a:pt x="31" y="137"/>
                    </a:cubicBezTo>
                    <a:close/>
                    <a:moveTo>
                      <a:pt x="113" y="16"/>
                    </a:moveTo>
                    <a:cubicBezTo>
                      <a:pt x="114" y="17"/>
                      <a:pt x="117" y="23"/>
                      <a:pt x="119" y="30"/>
                    </a:cubicBezTo>
                    <a:cubicBezTo>
                      <a:pt x="122" y="36"/>
                      <a:pt x="125" y="43"/>
                      <a:pt x="125" y="45"/>
                    </a:cubicBezTo>
                    <a:cubicBezTo>
                      <a:pt x="116" y="37"/>
                      <a:pt x="111" y="25"/>
                      <a:pt x="113" y="16"/>
                    </a:cubicBezTo>
                    <a:close/>
                    <a:moveTo>
                      <a:pt x="273" y="178"/>
                    </a:moveTo>
                    <a:cubicBezTo>
                      <a:pt x="266" y="172"/>
                      <a:pt x="262" y="180"/>
                      <a:pt x="271" y="188"/>
                    </a:cubicBezTo>
                    <a:cubicBezTo>
                      <a:pt x="279" y="196"/>
                      <a:pt x="288" y="193"/>
                      <a:pt x="286" y="191"/>
                    </a:cubicBezTo>
                    <a:lnTo>
                      <a:pt x="273" y="178"/>
                    </a:lnTo>
                    <a:close/>
                    <a:moveTo>
                      <a:pt x="223" y="102"/>
                    </a:moveTo>
                    <a:cubicBezTo>
                      <a:pt x="222" y="102"/>
                      <a:pt x="224" y="110"/>
                      <a:pt x="225" y="113"/>
                    </a:cubicBezTo>
                    <a:cubicBezTo>
                      <a:pt x="225" y="117"/>
                      <a:pt x="226" y="119"/>
                      <a:pt x="228" y="122"/>
                    </a:cubicBezTo>
                    <a:cubicBezTo>
                      <a:pt x="231" y="126"/>
                      <a:pt x="232" y="126"/>
                      <a:pt x="231" y="125"/>
                    </a:cubicBezTo>
                    <a:cubicBezTo>
                      <a:pt x="229" y="118"/>
                      <a:pt x="226" y="112"/>
                      <a:pt x="226" y="106"/>
                    </a:cubicBezTo>
                    <a:cubicBezTo>
                      <a:pt x="226" y="104"/>
                      <a:pt x="225" y="103"/>
                      <a:pt x="223" y="102"/>
                    </a:cubicBezTo>
                    <a:close/>
                    <a:moveTo>
                      <a:pt x="215" y="93"/>
                    </a:moveTo>
                    <a:cubicBezTo>
                      <a:pt x="214" y="93"/>
                      <a:pt x="215" y="102"/>
                      <a:pt x="215" y="106"/>
                    </a:cubicBezTo>
                    <a:cubicBezTo>
                      <a:pt x="215" y="110"/>
                      <a:pt x="217" y="113"/>
                      <a:pt x="219" y="117"/>
                    </a:cubicBezTo>
                    <a:cubicBezTo>
                      <a:pt x="222" y="120"/>
                      <a:pt x="223" y="121"/>
                      <a:pt x="222" y="120"/>
                    </a:cubicBezTo>
                    <a:cubicBezTo>
                      <a:pt x="220" y="111"/>
                      <a:pt x="217" y="105"/>
                      <a:pt x="217" y="98"/>
                    </a:cubicBezTo>
                    <a:cubicBezTo>
                      <a:pt x="217" y="95"/>
                      <a:pt x="215" y="94"/>
                      <a:pt x="215" y="93"/>
                    </a:cubicBezTo>
                    <a:close/>
                    <a:moveTo>
                      <a:pt x="205" y="84"/>
                    </a:moveTo>
                    <a:cubicBezTo>
                      <a:pt x="204" y="83"/>
                      <a:pt x="206" y="93"/>
                      <a:pt x="206" y="98"/>
                    </a:cubicBezTo>
                    <a:cubicBezTo>
                      <a:pt x="206" y="103"/>
                      <a:pt x="207" y="107"/>
                      <a:pt x="210" y="111"/>
                    </a:cubicBezTo>
                    <a:cubicBezTo>
                      <a:pt x="212" y="115"/>
                      <a:pt x="214" y="116"/>
                      <a:pt x="213" y="114"/>
                    </a:cubicBezTo>
                    <a:cubicBezTo>
                      <a:pt x="211" y="105"/>
                      <a:pt x="208" y="97"/>
                      <a:pt x="208" y="89"/>
                    </a:cubicBezTo>
                    <a:cubicBezTo>
                      <a:pt x="208" y="86"/>
                      <a:pt x="207" y="84"/>
                      <a:pt x="205" y="84"/>
                    </a:cubicBezTo>
                    <a:close/>
                    <a:moveTo>
                      <a:pt x="197" y="74"/>
                    </a:moveTo>
                    <a:cubicBezTo>
                      <a:pt x="196" y="73"/>
                      <a:pt x="197" y="85"/>
                      <a:pt x="197" y="90"/>
                    </a:cubicBezTo>
                    <a:cubicBezTo>
                      <a:pt x="196" y="96"/>
                      <a:pt x="197" y="100"/>
                      <a:pt x="200" y="106"/>
                    </a:cubicBezTo>
                    <a:cubicBezTo>
                      <a:pt x="203" y="110"/>
                      <a:pt x="204" y="111"/>
                      <a:pt x="204" y="110"/>
                    </a:cubicBezTo>
                    <a:cubicBezTo>
                      <a:pt x="202" y="98"/>
                      <a:pt x="199" y="89"/>
                      <a:pt x="199" y="81"/>
                    </a:cubicBezTo>
                    <a:cubicBezTo>
                      <a:pt x="199" y="76"/>
                      <a:pt x="198" y="75"/>
                      <a:pt x="197" y="74"/>
                    </a:cubicBezTo>
                    <a:close/>
                    <a:moveTo>
                      <a:pt x="188" y="65"/>
                    </a:moveTo>
                    <a:cubicBezTo>
                      <a:pt x="187" y="64"/>
                      <a:pt x="188" y="77"/>
                      <a:pt x="188" y="83"/>
                    </a:cubicBezTo>
                    <a:cubicBezTo>
                      <a:pt x="187" y="89"/>
                      <a:pt x="188" y="94"/>
                      <a:pt x="191" y="100"/>
                    </a:cubicBezTo>
                    <a:cubicBezTo>
                      <a:pt x="193" y="105"/>
                      <a:pt x="195" y="106"/>
                      <a:pt x="194" y="105"/>
                    </a:cubicBezTo>
                    <a:cubicBezTo>
                      <a:pt x="193" y="92"/>
                      <a:pt x="190" y="82"/>
                      <a:pt x="191" y="72"/>
                    </a:cubicBezTo>
                    <a:cubicBezTo>
                      <a:pt x="191" y="68"/>
                      <a:pt x="189" y="66"/>
                      <a:pt x="188" y="65"/>
                    </a:cubicBezTo>
                    <a:close/>
                    <a:moveTo>
                      <a:pt x="179" y="55"/>
                    </a:moveTo>
                    <a:cubicBezTo>
                      <a:pt x="178" y="54"/>
                      <a:pt x="179" y="68"/>
                      <a:pt x="178" y="76"/>
                    </a:cubicBezTo>
                    <a:cubicBezTo>
                      <a:pt x="178" y="82"/>
                      <a:pt x="178" y="88"/>
                      <a:pt x="181" y="94"/>
                    </a:cubicBezTo>
                    <a:cubicBezTo>
                      <a:pt x="184" y="100"/>
                      <a:pt x="185" y="102"/>
                      <a:pt x="185" y="100"/>
                    </a:cubicBezTo>
                    <a:cubicBezTo>
                      <a:pt x="183" y="86"/>
                      <a:pt x="181" y="74"/>
                      <a:pt x="181" y="63"/>
                    </a:cubicBezTo>
                    <a:cubicBezTo>
                      <a:pt x="182" y="58"/>
                      <a:pt x="181" y="57"/>
                      <a:pt x="179" y="55"/>
                    </a:cubicBezTo>
                    <a:close/>
                    <a:moveTo>
                      <a:pt x="171" y="56"/>
                    </a:moveTo>
                    <a:cubicBezTo>
                      <a:pt x="170" y="55"/>
                      <a:pt x="170" y="66"/>
                      <a:pt x="170" y="72"/>
                    </a:cubicBezTo>
                    <a:cubicBezTo>
                      <a:pt x="169" y="78"/>
                      <a:pt x="170" y="82"/>
                      <a:pt x="172" y="87"/>
                    </a:cubicBezTo>
                    <a:cubicBezTo>
                      <a:pt x="174" y="92"/>
                      <a:pt x="175" y="94"/>
                      <a:pt x="175" y="92"/>
                    </a:cubicBezTo>
                    <a:cubicBezTo>
                      <a:pt x="174" y="81"/>
                      <a:pt x="172" y="71"/>
                      <a:pt x="173" y="63"/>
                    </a:cubicBezTo>
                    <a:cubicBezTo>
                      <a:pt x="173" y="58"/>
                      <a:pt x="172" y="57"/>
                      <a:pt x="171" y="56"/>
                    </a:cubicBezTo>
                    <a:close/>
                    <a:moveTo>
                      <a:pt x="164" y="56"/>
                    </a:moveTo>
                    <a:cubicBezTo>
                      <a:pt x="163" y="55"/>
                      <a:pt x="163" y="65"/>
                      <a:pt x="162" y="69"/>
                    </a:cubicBezTo>
                    <a:cubicBezTo>
                      <a:pt x="162" y="73"/>
                      <a:pt x="162" y="76"/>
                      <a:pt x="164" y="81"/>
                    </a:cubicBezTo>
                    <a:cubicBezTo>
                      <a:pt x="165" y="85"/>
                      <a:pt x="166" y="86"/>
                      <a:pt x="166" y="84"/>
                    </a:cubicBezTo>
                    <a:cubicBezTo>
                      <a:pt x="165" y="76"/>
                      <a:pt x="164" y="68"/>
                      <a:pt x="165" y="62"/>
                    </a:cubicBezTo>
                    <a:cubicBezTo>
                      <a:pt x="166" y="58"/>
                      <a:pt x="165" y="57"/>
                      <a:pt x="164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8" name="Freeform 193"/>
              <p:cNvSpPr>
                <a:spLocks noEditPoints="1"/>
              </p:cNvSpPr>
              <p:nvPr userDrawn="1"/>
            </p:nvSpPr>
            <p:spPr bwMode="auto">
              <a:xfrm>
                <a:off x="-712701" y="5732673"/>
                <a:ext cx="290863" cy="407281"/>
              </a:xfrm>
              <a:custGeom>
                <a:avLst/>
                <a:gdLst>
                  <a:gd name="T0" fmla="*/ 6 w 657"/>
                  <a:gd name="T1" fmla="*/ 2 h 902"/>
                  <a:gd name="T2" fmla="*/ 61 w 657"/>
                  <a:gd name="T3" fmla="*/ 73 h 902"/>
                  <a:gd name="T4" fmla="*/ 54 w 657"/>
                  <a:gd name="T5" fmla="*/ 79 h 902"/>
                  <a:gd name="T6" fmla="*/ 3 w 657"/>
                  <a:gd name="T7" fmla="*/ 5 h 902"/>
                  <a:gd name="T8" fmla="*/ 6 w 657"/>
                  <a:gd name="T9" fmla="*/ 2 h 902"/>
                  <a:gd name="T10" fmla="*/ 99 w 657"/>
                  <a:gd name="T11" fmla="*/ 161 h 902"/>
                  <a:gd name="T12" fmla="*/ 93 w 657"/>
                  <a:gd name="T13" fmla="*/ 163 h 902"/>
                  <a:gd name="T14" fmla="*/ 95 w 657"/>
                  <a:gd name="T15" fmla="*/ 132 h 902"/>
                  <a:gd name="T16" fmla="*/ 127 w 657"/>
                  <a:gd name="T17" fmla="*/ 129 h 902"/>
                  <a:gd name="T18" fmla="*/ 124 w 657"/>
                  <a:gd name="T19" fmla="*/ 134 h 902"/>
                  <a:gd name="T20" fmla="*/ 99 w 657"/>
                  <a:gd name="T21" fmla="*/ 161 h 902"/>
                  <a:gd name="T22" fmla="*/ 120 w 657"/>
                  <a:gd name="T23" fmla="*/ 151 h 902"/>
                  <a:gd name="T24" fmla="*/ 111 w 657"/>
                  <a:gd name="T25" fmla="*/ 161 h 902"/>
                  <a:gd name="T26" fmla="*/ 640 w 657"/>
                  <a:gd name="T27" fmla="*/ 887 h 902"/>
                  <a:gd name="T28" fmla="*/ 639 w 657"/>
                  <a:gd name="T29" fmla="*/ 891 h 902"/>
                  <a:gd name="T30" fmla="*/ 657 w 657"/>
                  <a:gd name="T31" fmla="*/ 902 h 902"/>
                  <a:gd name="T32" fmla="*/ 651 w 657"/>
                  <a:gd name="T33" fmla="*/ 877 h 902"/>
                  <a:gd name="T34" fmla="*/ 648 w 657"/>
                  <a:gd name="T35" fmla="*/ 880 h 902"/>
                  <a:gd name="T36" fmla="*/ 120 w 657"/>
                  <a:gd name="T37" fmla="*/ 151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57" h="902">
                    <a:moveTo>
                      <a:pt x="6" y="2"/>
                    </a:moveTo>
                    <a:cubicBezTo>
                      <a:pt x="24" y="25"/>
                      <a:pt x="41" y="47"/>
                      <a:pt x="61" y="73"/>
                    </a:cubicBezTo>
                    <a:cubicBezTo>
                      <a:pt x="61" y="77"/>
                      <a:pt x="59" y="79"/>
                      <a:pt x="54" y="79"/>
                    </a:cubicBezTo>
                    <a:cubicBezTo>
                      <a:pt x="34" y="50"/>
                      <a:pt x="18" y="27"/>
                      <a:pt x="3" y="5"/>
                    </a:cubicBezTo>
                    <a:cubicBezTo>
                      <a:pt x="0" y="1"/>
                      <a:pt x="4" y="0"/>
                      <a:pt x="6" y="2"/>
                    </a:cubicBezTo>
                    <a:close/>
                    <a:moveTo>
                      <a:pt x="99" y="161"/>
                    </a:moveTo>
                    <a:cubicBezTo>
                      <a:pt x="100" y="165"/>
                      <a:pt x="97" y="168"/>
                      <a:pt x="93" y="163"/>
                    </a:cubicBezTo>
                    <a:cubicBezTo>
                      <a:pt x="85" y="154"/>
                      <a:pt x="87" y="142"/>
                      <a:pt x="95" y="132"/>
                    </a:cubicBezTo>
                    <a:cubicBezTo>
                      <a:pt x="105" y="121"/>
                      <a:pt x="116" y="121"/>
                      <a:pt x="127" y="129"/>
                    </a:cubicBezTo>
                    <a:cubicBezTo>
                      <a:pt x="133" y="133"/>
                      <a:pt x="131" y="134"/>
                      <a:pt x="124" y="134"/>
                    </a:cubicBezTo>
                    <a:cubicBezTo>
                      <a:pt x="103" y="134"/>
                      <a:pt x="95" y="145"/>
                      <a:pt x="99" y="161"/>
                    </a:cubicBezTo>
                    <a:close/>
                    <a:moveTo>
                      <a:pt x="120" y="151"/>
                    </a:moveTo>
                    <a:cubicBezTo>
                      <a:pt x="111" y="148"/>
                      <a:pt x="109" y="151"/>
                      <a:pt x="111" y="161"/>
                    </a:cubicBezTo>
                    <a:cubicBezTo>
                      <a:pt x="234" y="334"/>
                      <a:pt x="420" y="588"/>
                      <a:pt x="640" y="887"/>
                    </a:cubicBezTo>
                    <a:cubicBezTo>
                      <a:pt x="639" y="891"/>
                      <a:pt x="639" y="891"/>
                      <a:pt x="639" y="891"/>
                    </a:cubicBezTo>
                    <a:cubicBezTo>
                      <a:pt x="657" y="902"/>
                      <a:pt x="657" y="902"/>
                      <a:pt x="657" y="902"/>
                    </a:cubicBezTo>
                    <a:cubicBezTo>
                      <a:pt x="651" y="877"/>
                      <a:pt x="651" y="877"/>
                      <a:pt x="651" y="877"/>
                    </a:cubicBezTo>
                    <a:cubicBezTo>
                      <a:pt x="648" y="880"/>
                      <a:pt x="648" y="880"/>
                      <a:pt x="648" y="880"/>
                    </a:cubicBezTo>
                    <a:cubicBezTo>
                      <a:pt x="478" y="643"/>
                      <a:pt x="282" y="365"/>
                      <a:pt x="120" y="1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9" name="Freeform 194"/>
              <p:cNvSpPr>
                <a:spLocks noEditPoints="1"/>
              </p:cNvSpPr>
              <p:nvPr userDrawn="1"/>
            </p:nvSpPr>
            <p:spPr bwMode="auto">
              <a:xfrm>
                <a:off x="-720502" y="5802070"/>
                <a:ext cx="227341" cy="169511"/>
              </a:xfrm>
              <a:custGeom>
                <a:avLst/>
                <a:gdLst>
                  <a:gd name="T0" fmla="*/ 507 w 514"/>
                  <a:gd name="T1" fmla="*/ 10 h 375"/>
                  <a:gd name="T2" fmla="*/ 468 w 514"/>
                  <a:gd name="T3" fmla="*/ 30 h 375"/>
                  <a:gd name="T4" fmla="*/ 202 w 514"/>
                  <a:gd name="T5" fmla="*/ 369 h 375"/>
                  <a:gd name="T6" fmla="*/ 242 w 514"/>
                  <a:gd name="T7" fmla="*/ 349 h 375"/>
                  <a:gd name="T8" fmla="*/ 226 w 514"/>
                  <a:gd name="T9" fmla="*/ 358 h 375"/>
                  <a:gd name="T10" fmla="*/ 213 w 514"/>
                  <a:gd name="T11" fmla="*/ 361 h 375"/>
                  <a:gd name="T12" fmla="*/ 0 w 514"/>
                  <a:gd name="T13" fmla="*/ 329 h 375"/>
                  <a:gd name="T14" fmla="*/ 34 w 514"/>
                  <a:gd name="T15" fmla="*/ 321 h 375"/>
                  <a:gd name="T16" fmla="*/ 63 w 514"/>
                  <a:gd name="T17" fmla="*/ 325 h 375"/>
                  <a:gd name="T18" fmla="*/ 96 w 514"/>
                  <a:gd name="T19" fmla="*/ 320 h 375"/>
                  <a:gd name="T20" fmla="*/ 120 w 514"/>
                  <a:gd name="T21" fmla="*/ 330 h 375"/>
                  <a:gd name="T22" fmla="*/ 154 w 514"/>
                  <a:gd name="T23" fmla="*/ 332 h 375"/>
                  <a:gd name="T24" fmla="*/ 167 w 514"/>
                  <a:gd name="T25" fmla="*/ 351 h 375"/>
                  <a:gd name="T26" fmla="*/ 218 w 514"/>
                  <a:gd name="T27" fmla="*/ 334 h 375"/>
                  <a:gd name="T28" fmla="*/ 259 w 514"/>
                  <a:gd name="T29" fmla="*/ 319 h 375"/>
                  <a:gd name="T30" fmla="*/ 80 w 514"/>
                  <a:gd name="T31" fmla="*/ 190 h 375"/>
                  <a:gd name="T32" fmla="*/ 127 w 514"/>
                  <a:gd name="T33" fmla="*/ 175 h 375"/>
                  <a:gd name="T34" fmla="*/ 162 w 514"/>
                  <a:gd name="T35" fmla="*/ 181 h 375"/>
                  <a:gd name="T36" fmla="*/ 196 w 514"/>
                  <a:gd name="T37" fmla="*/ 182 h 375"/>
                  <a:gd name="T38" fmla="*/ 225 w 514"/>
                  <a:gd name="T39" fmla="*/ 202 h 375"/>
                  <a:gd name="T40" fmla="*/ 226 w 514"/>
                  <a:gd name="T41" fmla="*/ 215 h 375"/>
                  <a:gd name="T42" fmla="*/ 212 w 514"/>
                  <a:gd name="T43" fmla="*/ 233 h 375"/>
                  <a:gd name="T44" fmla="*/ 177 w 514"/>
                  <a:gd name="T45" fmla="*/ 245 h 375"/>
                  <a:gd name="T46" fmla="*/ 139 w 514"/>
                  <a:gd name="T47" fmla="*/ 265 h 375"/>
                  <a:gd name="T48" fmla="*/ 260 w 514"/>
                  <a:gd name="T49" fmla="*/ 227 h 375"/>
                  <a:gd name="T50" fmla="*/ 210 w 514"/>
                  <a:gd name="T51" fmla="*/ 260 h 375"/>
                  <a:gd name="T52" fmla="*/ 184 w 514"/>
                  <a:gd name="T53" fmla="*/ 281 h 375"/>
                  <a:gd name="T54" fmla="*/ 267 w 514"/>
                  <a:gd name="T55" fmla="*/ 264 h 375"/>
                  <a:gd name="T56" fmla="*/ 190 w 514"/>
                  <a:gd name="T57" fmla="*/ 314 h 375"/>
                  <a:gd name="T58" fmla="*/ 170 w 514"/>
                  <a:gd name="T59" fmla="*/ 297 h 375"/>
                  <a:gd name="T60" fmla="*/ 120 w 514"/>
                  <a:gd name="T61" fmla="*/ 305 h 375"/>
                  <a:gd name="T62" fmla="*/ 107 w 514"/>
                  <a:gd name="T63" fmla="*/ 287 h 375"/>
                  <a:gd name="T64" fmla="*/ 59 w 514"/>
                  <a:gd name="T65" fmla="*/ 298 h 375"/>
                  <a:gd name="T66" fmla="*/ 40 w 514"/>
                  <a:gd name="T67" fmla="*/ 290 h 375"/>
                  <a:gd name="T68" fmla="*/ 52 w 514"/>
                  <a:gd name="T69" fmla="*/ 267 h 375"/>
                  <a:gd name="T70" fmla="*/ 154 w 514"/>
                  <a:gd name="T71" fmla="*/ 228 h 375"/>
                  <a:gd name="T72" fmla="*/ 133 w 514"/>
                  <a:gd name="T73" fmla="*/ 215 h 375"/>
                  <a:gd name="T74" fmla="*/ 107 w 514"/>
                  <a:gd name="T75" fmla="*/ 244 h 375"/>
                  <a:gd name="T76" fmla="*/ 82 w 514"/>
                  <a:gd name="T77" fmla="*/ 215 h 375"/>
                  <a:gd name="T78" fmla="*/ 61 w 514"/>
                  <a:gd name="T79" fmla="*/ 239 h 375"/>
                  <a:gd name="T80" fmla="*/ 151 w 514"/>
                  <a:gd name="T81" fmla="*/ 123 h 375"/>
                  <a:gd name="T82" fmla="*/ 88 w 514"/>
                  <a:gd name="T83" fmla="*/ 116 h 375"/>
                  <a:gd name="T84" fmla="*/ 132 w 514"/>
                  <a:gd name="T85" fmla="*/ 138 h 375"/>
                  <a:gd name="T86" fmla="*/ 318 w 514"/>
                  <a:gd name="T87" fmla="*/ 18 h 375"/>
                  <a:gd name="T88" fmla="*/ 292 w 514"/>
                  <a:gd name="T89" fmla="*/ 8 h 375"/>
                  <a:gd name="T90" fmla="*/ 256 w 514"/>
                  <a:gd name="T91" fmla="*/ 22 h 375"/>
                  <a:gd name="T92" fmla="*/ 291 w 514"/>
                  <a:gd name="T93" fmla="*/ 36 h 375"/>
                  <a:gd name="T94" fmla="*/ 346 w 514"/>
                  <a:gd name="T95" fmla="*/ 55 h 375"/>
                  <a:gd name="T96" fmla="*/ 192 w 514"/>
                  <a:gd name="T97" fmla="*/ 32 h 375"/>
                  <a:gd name="T98" fmla="*/ 213 w 514"/>
                  <a:gd name="T99" fmla="*/ 37 h 375"/>
                  <a:gd name="T100" fmla="*/ 253 w 514"/>
                  <a:gd name="T101" fmla="*/ 53 h 375"/>
                  <a:gd name="T102" fmla="*/ 279 w 514"/>
                  <a:gd name="T103" fmla="*/ 55 h 375"/>
                  <a:gd name="T104" fmla="*/ 314 w 514"/>
                  <a:gd name="T105" fmla="*/ 71 h 375"/>
                  <a:gd name="T106" fmla="*/ 333 w 514"/>
                  <a:gd name="T107" fmla="*/ 69 h 375"/>
                  <a:gd name="T108" fmla="*/ 287 w 514"/>
                  <a:gd name="T109" fmla="*/ 44 h 375"/>
                  <a:gd name="T110" fmla="*/ 441 w 514"/>
                  <a:gd name="T111" fmla="*/ 48 h 375"/>
                  <a:gd name="T112" fmla="*/ 482 w 514"/>
                  <a:gd name="T113" fmla="*/ 45 h 375"/>
                  <a:gd name="T114" fmla="*/ 466 w 514"/>
                  <a:gd name="T115" fmla="*/ 51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14" h="375">
                    <a:moveTo>
                      <a:pt x="436" y="42"/>
                    </a:moveTo>
                    <a:cubicBezTo>
                      <a:pt x="436" y="38"/>
                      <a:pt x="452" y="27"/>
                      <a:pt x="473" y="13"/>
                    </a:cubicBezTo>
                    <a:cubicBezTo>
                      <a:pt x="482" y="5"/>
                      <a:pt x="490" y="3"/>
                      <a:pt x="498" y="3"/>
                    </a:cubicBezTo>
                    <a:cubicBezTo>
                      <a:pt x="501" y="3"/>
                      <a:pt x="505" y="4"/>
                      <a:pt x="510" y="3"/>
                    </a:cubicBezTo>
                    <a:cubicBezTo>
                      <a:pt x="514" y="7"/>
                      <a:pt x="513" y="9"/>
                      <a:pt x="507" y="10"/>
                    </a:cubicBezTo>
                    <a:cubicBezTo>
                      <a:pt x="505" y="8"/>
                      <a:pt x="502" y="8"/>
                      <a:pt x="500" y="9"/>
                    </a:cubicBezTo>
                    <a:cubicBezTo>
                      <a:pt x="494" y="10"/>
                      <a:pt x="493" y="14"/>
                      <a:pt x="490" y="15"/>
                    </a:cubicBezTo>
                    <a:cubicBezTo>
                      <a:pt x="487" y="11"/>
                      <a:pt x="487" y="11"/>
                      <a:pt x="487" y="11"/>
                    </a:cubicBezTo>
                    <a:cubicBezTo>
                      <a:pt x="480" y="16"/>
                      <a:pt x="475" y="30"/>
                      <a:pt x="469" y="37"/>
                    </a:cubicBezTo>
                    <a:cubicBezTo>
                      <a:pt x="468" y="30"/>
                      <a:pt x="468" y="30"/>
                      <a:pt x="468" y="30"/>
                    </a:cubicBezTo>
                    <a:cubicBezTo>
                      <a:pt x="465" y="31"/>
                      <a:pt x="462" y="39"/>
                      <a:pt x="457" y="43"/>
                    </a:cubicBezTo>
                    <a:cubicBezTo>
                      <a:pt x="457" y="38"/>
                      <a:pt x="456" y="36"/>
                      <a:pt x="454" y="36"/>
                    </a:cubicBezTo>
                    <a:cubicBezTo>
                      <a:pt x="445" y="42"/>
                      <a:pt x="438" y="45"/>
                      <a:pt x="436" y="42"/>
                    </a:cubicBezTo>
                    <a:close/>
                    <a:moveTo>
                      <a:pt x="191" y="365"/>
                    </a:moveTo>
                    <a:cubicBezTo>
                      <a:pt x="197" y="365"/>
                      <a:pt x="202" y="367"/>
                      <a:pt x="202" y="369"/>
                    </a:cubicBezTo>
                    <a:cubicBezTo>
                      <a:pt x="202" y="371"/>
                      <a:pt x="197" y="373"/>
                      <a:pt x="191" y="373"/>
                    </a:cubicBezTo>
                    <a:cubicBezTo>
                      <a:pt x="185" y="373"/>
                      <a:pt x="180" y="371"/>
                      <a:pt x="180" y="369"/>
                    </a:cubicBezTo>
                    <a:cubicBezTo>
                      <a:pt x="180" y="367"/>
                      <a:pt x="185" y="365"/>
                      <a:pt x="191" y="365"/>
                    </a:cubicBezTo>
                    <a:close/>
                    <a:moveTo>
                      <a:pt x="233" y="356"/>
                    </a:moveTo>
                    <a:cubicBezTo>
                      <a:pt x="237" y="351"/>
                      <a:pt x="241" y="348"/>
                      <a:pt x="242" y="349"/>
                    </a:cubicBezTo>
                    <a:cubicBezTo>
                      <a:pt x="244" y="351"/>
                      <a:pt x="242" y="357"/>
                      <a:pt x="239" y="362"/>
                    </a:cubicBezTo>
                    <a:cubicBezTo>
                      <a:pt x="235" y="367"/>
                      <a:pt x="231" y="370"/>
                      <a:pt x="229" y="369"/>
                    </a:cubicBezTo>
                    <a:cubicBezTo>
                      <a:pt x="228" y="367"/>
                      <a:pt x="230" y="362"/>
                      <a:pt x="233" y="356"/>
                    </a:cubicBezTo>
                    <a:close/>
                    <a:moveTo>
                      <a:pt x="220" y="364"/>
                    </a:moveTo>
                    <a:cubicBezTo>
                      <a:pt x="222" y="359"/>
                      <a:pt x="225" y="357"/>
                      <a:pt x="226" y="358"/>
                    </a:cubicBezTo>
                    <a:cubicBezTo>
                      <a:pt x="228" y="359"/>
                      <a:pt x="226" y="364"/>
                      <a:pt x="224" y="368"/>
                    </a:cubicBezTo>
                    <a:cubicBezTo>
                      <a:pt x="221" y="372"/>
                      <a:pt x="218" y="375"/>
                      <a:pt x="216" y="373"/>
                    </a:cubicBezTo>
                    <a:cubicBezTo>
                      <a:pt x="215" y="372"/>
                      <a:pt x="216" y="368"/>
                      <a:pt x="220" y="364"/>
                    </a:cubicBezTo>
                    <a:close/>
                    <a:moveTo>
                      <a:pt x="207" y="366"/>
                    </a:moveTo>
                    <a:cubicBezTo>
                      <a:pt x="210" y="362"/>
                      <a:pt x="212" y="361"/>
                      <a:pt x="213" y="361"/>
                    </a:cubicBezTo>
                    <a:cubicBezTo>
                      <a:pt x="214" y="362"/>
                      <a:pt x="213" y="366"/>
                      <a:pt x="211" y="370"/>
                    </a:cubicBezTo>
                    <a:cubicBezTo>
                      <a:pt x="208" y="373"/>
                      <a:pt x="206" y="375"/>
                      <a:pt x="205" y="374"/>
                    </a:cubicBezTo>
                    <a:cubicBezTo>
                      <a:pt x="204" y="373"/>
                      <a:pt x="205" y="369"/>
                      <a:pt x="207" y="366"/>
                    </a:cubicBezTo>
                    <a:close/>
                    <a:moveTo>
                      <a:pt x="2" y="322"/>
                    </a:moveTo>
                    <a:cubicBezTo>
                      <a:pt x="0" y="329"/>
                      <a:pt x="0" y="329"/>
                      <a:pt x="0" y="329"/>
                    </a:cubicBezTo>
                    <a:cubicBezTo>
                      <a:pt x="3" y="330"/>
                      <a:pt x="5" y="325"/>
                      <a:pt x="8" y="324"/>
                    </a:cubicBezTo>
                    <a:cubicBezTo>
                      <a:pt x="6" y="335"/>
                      <a:pt x="6" y="335"/>
                      <a:pt x="6" y="335"/>
                    </a:cubicBezTo>
                    <a:cubicBezTo>
                      <a:pt x="10" y="335"/>
                      <a:pt x="18" y="326"/>
                      <a:pt x="24" y="322"/>
                    </a:cubicBezTo>
                    <a:cubicBezTo>
                      <a:pt x="20" y="333"/>
                      <a:pt x="20" y="333"/>
                      <a:pt x="20" y="333"/>
                    </a:cubicBezTo>
                    <a:cubicBezTo>
                      <a:pt x="26" y="333"/>
                      <a:pt x="29" y="325"/>
                      <a:pt x="34" y="321"/>
                    </a:cubicBezTo>
                    <a:cubicBezTo>
                      <a:pt x="31" y="332"/>
                      <a:pt x="31" y="332"/>
                      <a:pt x="31" y="332"/>
                    </a:cubicBezTo>
                    <a:cubicBezTo>
                      <a:pt x="38" y="332"/>
                      <a:pt x="42" y="323"/>
                      <a:pt x="48" y="318"/>
                    </a:cubicBezTo>
                    <a:cubicBezTo>
                      <a:pt x="47" y="329"/>
                      <a:pt x="47" y="329"/>
                      <a:pt x="47" y="329"/>
                    </a:cubicBezTo>
                    <a:cubicBezTo>
                      <a:pt x="51" y="329"/>
                      <a:pt x="55" y="322"/>
                      <a:pt x="60" y="317"/>
                    </a:cubicBezTo>
                    <a:cubicBezTo>
                      <a:pt x="63" y="325"/>
                      <a:pt x="63" y="325"/>
                      <a:pt x="63" y="325"/>
                    </a:cubicBezTo>
                    <a:cubicBezTo>
                      <a:pt x="67" y="326"/>
                      <a:pt x="69" y="320"/>
                      <a:pt x="73" y="317"/>
                    </a:cubicBezTo>
                    <a:cubicBezTo>
                      <a:pt x="75" y="325"/>
                      <a:pt x="75" y="325"/>
                      <a:pt x="75" y="325"/>
                    </a:cubicBezTo>
                    <a:cubicBezTo>
                      <a:pt x="84" y="316"/>
                      <a:pt x="84" y="316"/>
                      <a:pt x="84" y="316"/>
                    </a:cubicBezTo>
                    <a:cubicBezTo>
                      <a:pt x="86" y="324"/>
                      <a:pt x="86" y="324"/>
                      <a:pt x="86" y="324"/>
                    </a:cubicBezTo>
                    <a:cubicBezTo>
                      <a:pt x="96" y="320"/>
                      <a:pt x="96" y="320"/>
                      <a:pt x="96" y="320"/>
                    </a:cubicBezTo>
                    <a:cubicBezTo>
                      <a:pt x="99" y="324"/>
                      <a:pt x="99" y="324"/>
                      <a:pt x="99" y="324"/>
                    </a:cubicBezTo>
                    <a:cubicBezTo>
                      <a:pt x="108" y="320"/>
                      <a:pt x="108" y="320"/>
                      <a:pt x="108" y="320"/>
                    </a:cubicBezTo>
                    <a:cubicBezTo>
                      <a:pt x="107" y="329"/>
                      <a:pt x="107" y="329"/>
                      <a:pt x="107" y="329"/>
                    </a:cubicBezTo>
                    <a:cubicBezTo>
                      <a:pt x="119" y="324"/>
                      <a:pt x="119" y="324"/>
                      <a:pt x="119" y="324"/>
                    </a:cubicBezTo>
                    <a:cubicBezTo>
                      <a:pt x="120" y="330"/>
                      <a:pt x="120" y="330"/>
                      <a:pt x="120" y="330"/>
                    </a:cubicBezTo>
                    <a:cubicBezTo>
                      <a:pt x="129" y="325"/>
                      <a:pt x="129" y="325"/>
                      <a:pt x="129" y="325"/>
                    </a:cubicBezTo>
                    <a:cubicBezTo>
                      <a:pt x="129" y="333"/>
                      <a:pt x="129" y="333"/>
                      <a:pt x="129" y="333"/>
                    </a:cubicBezTo>
                    <a:cubicBezTo>
                      <a:pt x="139" y="331"/>
                      <a:pt x="139" y="331"/>
                      <a:pt x="139" y="331"/>
                    </a:cubicBezTo>
                    <a:cubicBezTo>
                      <a:pt x="140" y="338"/>
                      <a:pt x="140" y="338"/>
                      <a:pt x="140" y="338"/>
                    </a:cubicBezTo>
                    <a:cubicBezTo>
                      <a:pt x="154" y="332"/>
                      <a:pt x="154" y="332"/>
                      <a:pt x="154" y="332"/>
                    </a:cubicBezTo>
                    <a:cubicBezTo>
                      <a:pt x="149" y="343"/>
                      <a:pt x="149" y="343"/>
                      <a:pt x="149" y="343"/>
                    </a:cubicBezTo>
                    <a:cubicBezTo>
                      <a:pt x="162" y="335"/>
                      <a:pt x="162" y="335"/>
                      <a:pt x="162" y="335"/>
                    </a:cubicBezTo>
                    <a:cubicBezTo>
                      <a:pt x="160" y="344"/>
                      <a:pt x="160" y="344"/>
                      <a:pt x="160" y="344"/>
                    </a:cubicBezTo>
                    <a:cubicBezTo>
                      <a:pt x="175" y="338"/>
                      <a:pt x="175" y="338"/>
                      <a:pt x="175" y="338"/>
                    </a:cubicBezTo>
                    <a:cubicBezTo>
                      <a:pt x="167" y="351"/>
                      <a:pt x="167" y="351"/>
                      <a:pt x="167" y="351"/>
                    </a:cubicBezTo>
                    <a:cubicBezTo>
                      <a:pt x="176" y="351"/>
                      <a:pt x="179" y="345"/>
                      <a:pt x="185" y="341"/>
                    </a:cubicBezTo>
                    <a:cubicBezTo>
                      <a:pt x="181" y="353"/>
                      <a:pt x="181" y="353"/>
                      <a:pt x="181" y="353"/>
                    </a:cubicBezTo>
                    <a:cubicBezTo>
                      <a:pt x="190" y="351"/>
                      <a:pt x="198" y="344"/>
                      <a:pt x="206" y="334"/>
                    </a:cubicBezTo>
                    <a:cubicBezTo>
                      <a:pt x="208" y="337"/>
                      <a:pt x="207" y="342"/>
                      <a:pt x="200" y="353"/>
                    </a:cubicBezTo>
                    <a:cubicBezTo>
                      <a:pt x="210" y="348"/>
                      <a:pt x="215" y="341"/>
                      <a:pt x="218" y="334"/>
                    </a:cubicBezTo>
                    <a:cubicBezTo>
                      <a:pt x="215" y="347"/>
                      <a:pt x="215" y="347"/>
                      <a:pt x="215" y="347"/>
                    </a:cubicBezTo>
                    <a:cubicBezTo>
                      <a:pt x="221" y="346"/>
                      <a:pt x="228" y="341"/>
                      <a:pt x="233" y="333"/>
                    </a:cubicBezTo>
                    <a:cubicBezTo>
                      <a:pt x="232" y="345"/>
                      <a:pt x="232" y="345"/>
                      <a:pt x="232" y="345"/>
                    </a:cubicBezTo>
                    <a:cubicBezTo>
                      <a:pt x="237" y="341"/>
                      <a:pt x="241" y="337"/>
                      <a:pt x="244" y="330"/>
                    </a:cubicBezTo>
                    <a:cubicBezTo>
                      <a:pt x="250" y="333"/>
                      <a:pt x="256" y="329"/>
                      <a:pt x="259" y="319"/>
                    </a:cubicBezTo>
                    <a:cubicBezTo>
                      <a:pt x="263" y="310"/>
                      <a:pt x="260" y="307"/>
                      <a:pt x="252" y="310"/>
                    </a:cubicBezTo>
                    <a:cubicBezTo>
                      <a:pt x="226" y="329"/>
                      <a:pt x="191" y="333"/>
                      <a:pt x="139" y="318"/>
                    </a:cubicBezTo>
                    <a:cubicBezTo>
                      <a:pt x="106" y="309"/>
                      <a:pt x="71" y="308"/>
                      <a:pt x="37" y="306"/>
                    </a:cubicBezTo>
                    <a:cubicBezTo>
                      <a:pt x="21" y="306"/>
                      <a:pt x="8" y="308"/>
                      <a:pt x="2" y="322"/>
                    </a:cubicBezTo>
                    <a:close/>
                    <a:moveTo>
                      <a:pt x="80" y="190"/>
                    </a:moveTo>
                    <a:cubicBezTo>
                      <a:pt x="83" y="186"/>
                      <a:pt x="88" y="182"/>
                      <a:pt x="94" y="178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110" y="179"/>
                      <a:pt x="110" y="179"/>
                      <a:pt x="110" y="179"/>
                    </a:cubicBezTo>
                    <a:cubicBezTo>
                      <a:pt x="111" y="184"/>
                      <a:pt x="111" y="184"/>
                      <a:pt x="111" y="184"/>
                    </a:cubicBezTo>
                    <a:cubicBezTo>
                      <a:pt x="127" y="175"/>
                      <a:pt x="127" y="175"/>
                      <a:pt x="127" y="175"/>
                    </a:cubicBezTo>
                    <a:cubicBezTo>
                      <a:pt x="118" y="187"/>
                      <a:pt x="116" y="192"/>
                      <a:pt x="119" y="192"/>
                    </a:cubicBezTo>
                    <a:cubicBezTo>
                      <a:pt x="122" y="192"/>
                      <a:pt x="133" y="178"/>
                      <a:pt x="137" y="182"/>
                    </a:cubicBezTo>
                    <a:cubicBezTo>
                      <a:pt x="129" y="194"/>
                      <a:pt x="136" y="191"/>
                      <a:pt x="150" y="180"/>
                    </a:cubicBezTo>
                    <a:cubicBezTo>
                      <a:pt x="154" y="181"/>
                      <a:pt x="145" y="189"/>
                      <a:pt x="146" y="191"/>
                    </a:cubicBezTo>
                    <a:cubicBezTo>
                      <a:pt x="148" y="192"/>
                      <a:pt x="152" y="188"/>
                      <a:pt x="162" y="181"/>
                    </a:cubicBezTo>
                    <a:cubicBezTo>
                      <a:pt x="165" y="180"/>
                      <a:pt x="170" y="173"/>
                      <a:pt x="172" y="176"/>
                    </a:cubicBezTo>
                    <a:cubicBezTo>
                      <a:pt x="172" y="180"/>
                      <a:pt x="168" y="182"/>
                      <a:pt x="167" y="184"/>
                    </a:cubicBezTo>
                    <a:cubicBezTo>
                      <a:pt x="157" y="196"/>
                      <a:pt x="159" y="194"/>
                      <a:pt x="176" y="183"/>
                    </a:cubicBezTo>
                    <a:cubicBezTo>
                      <a:pt x="179" y="182"/>
                      <a:pt x="183" y="179"/>
                      <a:pt x="185" y="180"/>
                    </a:cubicBezTo>
                    <a:cubicBezTo>
                      <a:pt x="173" y="196"/>
                      <a:pt x="178" y="192"/>
                      <a:pt x="196" y="182"/>
                    </a:cubicBezTo>
                    <a:cubicBezTo>
                      <a:pt x="198" y="181"/>
                      <a:pt x="201" y="176"/>
                      <a:pt x="204" y="180"/>
                    </a:cubicBezTo>
                    <a:cubicBezTo>
                      <a:pt x="183" y="199"/>
                      <a:pt x="186" y="201"/>
                      <a:pt x="214" y="188"/>
                    </a:cubicBezTo>
                    <a:cubicBezTo>
                      <a:pt x="201" y="202"/>
                      <a:pt x="204" y="203"/>
                      <a:pt x="224" y="190"/>
                    </a:cubicBezTo>
                    <a:cubicBezTo>
                      <a:pt x="226" y="189"/>
                      <a:pt x="229" y="190"/>
                      <a:pt x="231" y="189"/>
                    </a:cubicBezTo>
                    <a:cubicBezTo>
                      <a:pt x="222" y="198"/>
                      <a:pt x="221" y="205"/>
                      <a:pt x="225" y="202"/>
                    </a:cubicBezTo>
                    <a:cubicBezTo>
                      <a:pt x="232" y="199"/>
                      <a:pt x="240" y="196"/>
                      <a:pt x="245" y="197"/>
                    </a:cubicBezTo>
                    <a:cubicBezTo>
                      <a:pt x="236" y="205"/>
                      <a:pt x="237" y="209"/>
                      <a:pt x="248" y="207"/>
                    </a:cubicBezTo>
                    <a:cubicBezTo>
                      <a:pt x="252" y="208"/>
                      <a:pt x="248" y="213"/>
                      <a:pt x="237" y="220"/>
                    </a:cubicBezTo>
                    <a:cubicBezTo>
                      <a:pt x="235" y="223"/>
                      <a:pt x="233" y="220"/>
                      <a:pt x="231" y="213"/>
                    </a:cubicBezTo>
                    <a:cubicBezTo>
                      <a:pt x="230" y="217"/>
                      <a:pt x="228" y="217"/>
                      <a:pt x="226" y="215"/>
                    </a:cubicBezTo>
                    <a:cubicBezTo>
                      <a:pt x="224" y="231"/>
                      <a:pt x="224" y="231"/>
                      <a:pt x="224" y="231"/>
                    </a:cubicBezTo>
                    <a:cubicBezTo>
                      <a:pt x="220" y="230"/>
                      <a:pt x="220" y="230"/>
                      <a:pt x="220" y="230"/>
                    </a:cubicBezTo>
                    <a:cubicBezTo>
                      <a:pt x="220" y="221"/>
                      <a:pt x="220" y="221"/>
                      <a:pt x="220" y="221"/>
                    </a:cubicBezTo>
                    <a:cubicBezTo>
                      <a:pt x="218" y="218"/>
                      <a:pt x="216" y="218"/>
                      <a:pt x="215" y="221"/>
                    </a:cubicBezTo>
                    <a:cubicBezTo>
                      <a:pt x="212" y="233"/>
                      <a:pt x="212" y="233"/>
                      <a:pt x="212" y="233"/>
                    </a:cubicBezTo>
                    <a:cubicBezTo>
                      <a:pt x="206" y="230"/>
                      <a:pt x="206" y="230"/>
                      <a:pt x="206" y="230"/>
                    </a:cubicBezTo>
                    <a:cubicBezTo>
                      <a:pt x="204" y="234"/>
                      <a:pt x="202" y="239"/>
                      <a:pt x="197" y="242"/>
                    </a:cubicBezTo>
                    <a:cubicBezTo>
                      <a:pt x="194" y="237"/>
                      <a:pt x="191" y="238"/>
                      <a:pt x="190" y="242"/>
                    </a:cubicBezTo>
                    <a:cubicBezTo>
                      <a:pt x="188" y="243"/>
                      <a:pt x="186" y="241"/>
                      <a:pt x="184" y="242"/>
                    </a:cubicBezTo>
                    <a:cubicBezTo>
                      <a:pt x="182" y="247"/>
                      <a:pt x="180" y="249"/>
                      <a:pt x="177" y="245"/>
                    </a:cubicBezTo>
                    <a:cubicBezTo>
                      <a:pt x="172" y="248"/>
                      <a:pt x="168" y="251"/>
                      <a:pt x="163" y="256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56" y="256"/>
                      <a:pt x="152" y="260"/>
                      <a:pt x="150" y="258"/>
                    </a:cubicBezTo>
                    <a:cubicBezTo>
                      <a:pt x="146" y="254"/>
                      <a:pt x="146" y="254"/>
                      <a:pt x="146" y="254"/>
                    </a:cubicBezTo>
                    <a:cubicBezTo>
                      <a:pt x="139" y="265"/>
                      <a:pt x="139" y="265"/>
                      <a:pt x="139" y="265"/>
                    </a:cubicBezTo>
                    <a:cubicBezTo>
                      <a:pt x="128" y="268"/>
                      <a:pt x="128" y="268"/>
                      <a:pt x="128" y="268"/>
                    </a:cubicBezTo>
                    <a:cubicBezTo>
                      <a:pt x="128" y="271"/>
                      <a:pt x="132" y="271"/>
                      <a:pt x="140" y="270"/>
                    </a:cubicBezTo>
                    <a:cubicBezTo>
                      <a:pt x="149" y="269"/>
                      <a:pt x="168" y="265"/>
                      <a:pt x="181" y="261"/>
                    </a:cubicBezTo>
                    <a:cubicBezTo>
                      <a:pt x="193" y="257"/>
                      <a:pt x="207" y="255"/>
                      <a:pt x="221" y="249"/>
                    </a:cubicBezTo>
                    <a:cubicBezTo>
                      <a:pt x="233" y="244"/>
                      <a:pt x="247" y="234"/>
                      <a:pt x="260" y="227"/>
                    </a:cubicBezTo>
                    <a:cubicBezTo>
                      <a:pt x="263" y="229"/>
                      <a:pt x="261" y="236"/>
                      <a:pt x="235" y="256"/>
                    </a:cubicBezTo>
                    <a:cubicBezTo>
                      <a:pt x="223" y="252"/>
                      <a:pt x="223" y="252"/>
                      <a:pt x="223" y="252"/>
                    </a:cubicBezTo>
                    <a:cubicBezTo>
                      <a:pt x="229" y="261"/>
                      <a:pt x="229" y="261"/>
                      <a:pt x="229" y="261"/>
                    </a:cubicBezTo>
                    <a:cubicBezTo>
                      <a:pt x="226" y="265"/>
                      <a:pt x="224" y="266"/>
                      <a:pt x="221" y="265"/>
                    </a:cubicBezTo>
                    <a:cubicBezTo>
                      <a:pt x="210" y="260"/>
                      <a:pt x="210" y="260"/>
                      <a:pt x="210" y="260"/>
                    </a:cubicBezTo>
                    <a:cubicBezTo>
                      <a:pt x="213" y="271"/>
                      <a:pt x="213" y="271"/>
                      <a:pt x="213" y="271"/>
                    </a:cubicBezTo>
                    <a:cubicBezTo>
                      <a:pt x="205" y="271"/>
                      <a:pt x="202" y="261"/>
                      <a:pt x="194" y="266"/>
                    </a:cubicBezTo>
                    <a:cubicBezTo>
                      <a:pt x="197" y="275"/>
                      <a:pt x="197" y="275"/>
                      <a:pt x="197" y="275"/>
                    </a:cubicBezTo>
                    <a:cubicBezTo>
                      <a:pt x="181" y="270"/>
                      <a:pt x="181" y="270"/>
                      <a:pt x="181" y="270"/>
                    </a:cubicBezTo>
                    <a:cubicBezTo>
                      <a:pt x="184" y="281"/>
                      <a:pt x="184" y="281"/>
                      <a:pt x="184" y="281"/>
                    </a:cubicBezTo>
                    <a:cubicBezTo>
                      <a:pt x="170" y="275"/>
                      <a:pt x="170" y="275"/>
                      <a:pt x="170" y="275"/>
                    </a:cubicBezTo>
                    <a:cubicBezTo>
                      <a:pt x="167" y="281"/>
                      <a:pt x="167" y="281"/>
                      <a:pt x="167" y="281"/>
                    </a:cubicBezTo>
                    <a:cubicBezTo>
                      <a:pt x="162" y="281"/>
                      <a:pt x="160" y="282"/>
                      <a:pt x="159" y="284"/>
                    </a:cubicBezTo>
                    <a:cubicBezTo>
                      <a:pt x="192" y="290"/>
                      <a:pt x="228" y="278"/>
                      <a:pt x="264" y="260"/>
                    </a:cubicBezTo>
                    <a:cubicBezTo>
                      <a:pt x="266" y="260"/>
                      <a:pt x="267" y="261"/>
                      <a:pt x="267" y="264"/>
                    </a:cubicBezTo>
                    <a:cubicBezTo>
                      <a:pt x="264" y="279"/>
                      <a:pt x="253" y="292"/>
                      <a:pt x="237" y="303"/>
                    </a:cubicBezTo>
                    <a:cubicBezTo>
                      <a:pt x="242" y="284"/>
                      <a:pt x="242" y="284"/>
                      <a:pt x="242" y="284"/>
                    </a:cubicBezTo>
                    <a:cubicBezTo>
                      <a:pt x="231" y="289"/>
                      <a:pt x="218" y="313"/>
                      <a:pt x="209" y="316"/>
                    </a:cubicBezTo>
                    <a:cubicBezTo>
                      <a:pt x="219" y="290"/>
                      <a:pt x="219" y="290"/>
                      <a:pt x="219" y="290"/>
                    </a:cubicBezTo>
                    <a:cubicBezTo>
                      <a:pt x="190" y="314"/>
                      <a:pt x="190" y="314"/>
                      <a:pt x="190" y="314"/>
                    </a:cubicBezTo>
                    <a:cubicBezTo>
                      <a:pt x="188" y="311"/>
                      <a:pt x="191" y="304"/>
                      <a:pt x="197" y="295"/>
                    </a:cubicBezTo>
                    <a:cubicBezTo>
                      <a:pt x="189" y="295"/>
                      <a:pt x="174" y="316"/>
                      <a:pt x="172" y="314"/>
                    </a:cubicBezTo>
                    <a:cubicBezTo>
                      <a:pt x="165" y="311"/>
                      <a:pt x="176" y="305"/>
                      <a:pt x="179" y="301"/>
                    </a:cubicBezTo>
                    <a:cubicBezTo>
                      <a:pt x="171" y="300"/>
                      <a:pt x="165" y="308"/>
                      <a:pt x="159" y="311"/>
                    </a:cubicBezTo>
                    <a:cubicBezTo>
                      <a:pt x="158" y="308"/>
                      <a:pt x="162" y="303"/>
                      <a:pt x="170" y="297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46" y="303"/>
                      <a:pt x="155" y="300"/>
                      <a:pt x="157" y="293"/>
                    </a:cubicBezTo>
                    <a:cubicBezTo>
                      <a:pt x="146" y="301"/>
                      <a:pt x="136" y="306"/>
                      <a:pt x="133" y="305"/>
                    </a:cubicBezTo>
                    <a:cubicBezTo>
                      <a:pt x="141" y="293"/>
                      <a:pt x="141" y="293"/>
                      <a:pt x="141" y="293"/>
                    </a:cubicBezTo>
                    <a:cubicBezTo>
                      <a:pt x="120" y="305"/>
                      <a:pt x="120" y="305"/>
                      <a:pt x="120" y="305"/>
                    </a:cubicBezTo>
                    <a:cubicBezTo>
                      <a:pt x="133" y="291"/>
                      <a:pt x="133" y="291"/>
                      <a:pt x="133" y="291"/>
                    </a:cubicBezTo>
                    <a:cubicBezTo>
                      <a:pt x="111" y="301"/>
                      <a:pt x="111" y="301"/>
                      <a:pt x="111" y="301"/>
                    </a:cubicBezTo>
                    <a:cubicBezTo>
                      <a:pt x="117" y="290"/>
                      <a:pt x="117" y="290"/>
                      <a:pt x="117" y="290"/>
                    </a:cubicBezTo>
                    <a:cubicBezTo>
                      <a:pt x="101" y="300"/>
                      <a:pt x="101" y="300"/>
                      <a:pt x="101" y="300"/>
                    </a:cubicBezTo>
                    <a:cubicBezTo>
                      <a:pt x="107" y="287"/>
                      <a:pt x="107" y="287"/>
                      <a:pt x="107" y="287"/>
                    </a:cubicBezTo>
                    <a:cubicBezTo>
                      <a:pt x="99" y="294"/>
                      <a:pt x="92" y="298"/>
                      <a:pt x="88" y="298"/>
                    </a:cubicBezTo>
                    <a:cubicBezTo>
                      <a:pt x="92" y="293"/>
                      <a:pt x="95" y="289"/>
                      <a:pt x="95" y="285"/>
                    </a:cubicBezTo>
                    <a:cubicBezTo>
                      <a:pt x="87" y="292"/>
                      <a:pt x="80" y="296"/>
                      <a:pt x="77" y="296"/>
                    </a:cubicBezTo>
                    <a:cubicBezTo>
                      <a:pt x="80" y="285"/>
                      <a:pt x="80" y="285"/>
                      <a:pt x="80" y="285"/>
                    </a:cubicBezTo>
                    <a:cubicBezTo>
                      <a:pt x="74" y="292"/>
                      <a:pt x="67" y="296"/>
                      <a:pt x="59" y="298"/>
                    </a:cubicBezTo>
                    <a:cubicBezTo>
                      <a:pt x="67" y="286"/>
                      <a:pt x="67" y="286"/>
                      <a:pt x="67" y="286"/>
                    </a:cubicBezTo>
                    <a:cubicBezTo>
                      <a:pt x="68" y="284"/>
                      <a:pt x="67" y="282"/>
                      <a:pt x="65" y="284"/>
                    </a:cubicBezTo>
                    <a:cubicBezTo>
                      <a:pt x="48" y="297"/>
                      <a:pt x="48" y="297"/>
                      <a:pt x="48" y="297"/>
                    </a:cubicBezTo>
                    <a:cubicBezTo>
                      <a:pt x="52" y="290"/>
                      <a:pt x="54" y="286"/>
                      <a:pt x="51" y="284"/>
                    </a:cubicBezTo>
                    <a:cubicBezTo>
                      <a:pt x="40" y="290"/>
                      <a:pt x="40" y="290"/>
                      <a:pt x="40" y="290"/>
                    </a:cubicBezTo>
                    <a:cubicBezTo>
                      <a:pt x="41" y="284"/>
                      <a:pt x="41" y="284"/>
                      <a:pt x="41" y="284"/>
                    </a:cubicBezTo>
                    <a:cubicBezTo>
                      <a:pt x="27" y="298"/>
                      <a:pt x="27" y="298"/>
                      <a:pt x="27" y="298"/>
                    </a:cubicBezTo>
                    <a:cubicBezTo>
                      <a:pt x="26" y="298"/>
                      <a:pt x="28" y="294"/>
                      <a:pt x="30" y="287"/>
                    </a:cubicBezTo>
                    <a:cubicBezTo>
                      <a:pt x="16" y="297"/>
                      <a:pt x="16" y="297"/>
                      <a:pt x="16" y="297"/>
                    </a:cubicBezTo>
                    <a:cubicBezTo>
                      <a:pt x="23" y="282"/>
                      <a:pt x="35" y="272"/>
                      <a:pt x="52" y="267"/>
                    </a:cubicBezTo>
                    <a:cubicBezTo>
                      <a:pt x="72" y="261"/>
                      <a:pt x="87" y="260"/>
                      <a:pt x="99" y="258"/>
                    </a:cubicBezTo>
                    <a:cubicBezTo>
                      <a:pt x="121" y="255"/>
                      <a:pt x="135" y="253"/>
                      <a:pt x="152" y="245"/>
                    </a:cubicBezTo>
                    <a:cubicBezTo>
                      <a:pt x="160" y="242"/>
                      <a:pt x="169" y="239"/>
                      <a:pt x="179" y="231"/>
                    </a:cubicBezTo>
                    <a:cubicBezTo>
                      <a:pt x="184" y="227"/>
                      <a:pt x="182" y="226"/>
                      <a:pt x="176" y="226"/>
                    </a:cubicBezTo>
                    <a:cubicBezTo>
                      <a:pt x="154" y="228"/>
                      <a:pt x="154" y="228"/>
                      <a:pt x="154" y="228"/>
                    </a:cubicBezTo>
                    <a:cubicBezTo>
                      <a:pt x="154" y="218"/>
                      <a:pt x="154" y="218"/>
                      <a:pt x="154" y="218"/>
                    </a:cubicBezTo>
                    <a:cubicBezTo>
                      <a:pt x="146" y="229"/>
                      <a:pt x="146" y="229"/>
                      <a:pt x="146" y="229"/>
                    </a:cubicBezTo>
                    <a:cubicBezTo>
                      <a:pt x="144" y="218"/>
                      <a:pt x="144" y="218"/>
                      <a:pt x="144" y="218"/>
                    </a:cubicBezTo>
                    <a:cubicBezTo>
                      <a:pt x="136" y="238"/>
                      <a:pt x="136" y="238"/>
                      <a:pt x="136" y="238"/>
                    </a:cubicBezTo>
                    <a:cubicBezTo>
                      <a:pt x="133" y="215"/>
                      <a:pt x="133" y="215"/>
                      <a:pt x="133" y="215"/>
                    </a:cubicBezTo>
                    <a:cubicBezTo>
                      <a:pt x="128" y="240"/>
                      <a:pt x="128" y="240"/>
                      <a:pt x="128" y="240"/>
                    </a:cubicBezTo>
                    <a:cubicBezTo>
                      <a:pt x="125" y="215"/>
                      <a:pt x="125" y="215"/>
                      <a:pt x="125" y="215"/>
                    </a:cubicBezTo>
                    <a:cubicBezTo>
                      <a:pt x="116" y="244"/>
                      <a:pt x="116" y="244"/>
                      <a:pt x="116" y="244"/>
                    </a:cubicBezTo>
                    <a:cubicBezTo>
                      <a:pt x="113" y="214"/>
                      <a:pt x="113" y="214"/>
                      <a:pt x="113" y="214"/>
                    </a:cubicBezTo>
                    <a:cubicBezTo>
                      <a:pt x="107" y="244"/>
                      <a:pt x="107" y="244"/>
                      <a:pt x="107" y="244"/>
                    </a:cubicBezTo>
                    <a:cubicBezTo>
                      <a:pt x="102" y="213"/>
                      <a:pt x="102" y="213"/>
                      <a:pt x="102" y="213"/>
                    </a:cubicBezTo>
                    <a:cubicBezTo>
                      <a:pt x="98" y="244"/>
                      <a:pt x="98" y="244"/>
                      <a:pt x="98" y="244"/>
                    </a:cubicBezTo>
                    <a:cubicBezTo>
                      <a:pt x="92" y="215"/>
                      <a:pt x="92" y="215"/>
                      <a:pt x="92" y="215"/>
                    </a:cubicBezTo>
                    <a:cubicBezTo>
                      <a:pt x="90" y="243"/>
                      <a:pt x="90" y="243"/>
                      <a:pt x="90" y="243"/>
                    </a:cubicBezTo>
                    <a:cubicBezTo>
                      <a:pt x="82" y="215"/>
                      <a:pt x="82" y="215"/>
                      <a:pt x="82" y="215"/>
                    </a:cubicBezTo>
                    <a:cubicBezTo>
                      <a:pt x="81" y="244"/>
                      <a:pt x="81" y="244"/>
                      <a:pt x="81" y="244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70" y="241"/>
                      <a:pt x="70" y="241"/>
                      <a:pt x="70" y="241"/>
                    </a:cubicBezTo>
                    <a:cubicBezTo>
                      <a:pt x="64" y="216"/>
                      <a:pt x="64" y="216"/>
                      <a:pt x="64" y="216"/>
                    </a:cubicBezTo>
                    <a:cubicBezTo>
                      <a:pt x="61" y="239"/>
                      <a:pt x="61" y="239"/>
                      <a:pt x="61" y="239"/>
                    </a:cubicBezTo>
                    <a:cubicBezTo>
                      <a:pt x="56" y="218"/>
                      <a:pt x="56" y="218"/>
                      <a:pt x="56" y="218"/>
                    </a:cubicBezTo>
                    <a:cubicBezTo>
                      <a:pt x="53" y="241"/>
                      <a:pt x="53" y="241"/>
                      <a:pt x="53" y="241"/>
                    </a:cubicBezTo>
                    <a:cubicBezTo>
                      <a:pt x="44" y="223"/>
                      <a:pt x="40" y="209"/>
                      <a:pt x="47" y="201"/>
                    </a:cubicBezTo>
                    <a:cubicBezTo>
                      <a:pt x="56" y="191"/>
                      <a:pt x="68" y="188"/>
                      <a:pt x="80" y="190"/>
                    </a:cubicBezTo>
                    <a:close/>
                    <a:moveTo>
                      <a:pt x="151" y="123"/>
                    </a:moveTo>
                    <a:cubicBezTo>
                      <a:pt x="152" y="123"/>
                      <a:pt x="154" y="125"/>
                      <a:pt x="156" y="130"/>
                    </a:cubicBezTo>
                    <a:cubicBezTo>
                      <a:pt x="157" y="134"/>
                      <a:pt x="157" y="138"/>
                      <a:pt x="156" y="138"/>
                    </a:cubicBezTo>
                    <a:cubicBezTo>
                      <a:pt x="154" y="138"/>
                      <a:pt x="152" y="135"/>
                      <a:pt x="151" y="131"/>
                    </a:cubicBezTo>
                    <a:cubicBezTo>
                      <a:pt x="150" y="127"/>
                      <a:pt x="150" y="124"/>
                      <a:pt x="151" y="123"/>
                    </a:cubicBezTo>
                    <a:close/>
                    <a:moveTo>
                      <a:pt x="88" y="116"/>
                    </a:moveTo>
                    <a:cubicBezTo>
                      <a:pt x="97" y="101"/>
                      <a:pt x="104" y="97"/>
                      <a:pt x="109" y="108"/>
                    </a:cubicBezTo>
                    <a:cubicBezTo>
                      <a:pt x="116" y="88"/>
                      <a:pt x="122" y="87"/>
                      <a:pt x="131" y="104"/>
                    </a:cubicBezTo>
                    <a:cubicBezTo>
                      <a:pt x="143" y="104"/>
                      <a:pt x="145" y="122"/>
                      <a:pt x="143" y="148"/>
                    </a:cubicBezTo>
                    <a:cubicBezTo>
                      <a:pt x="132" y="119"/>
                      <a:pt x="132" y="119"/>
                      <a:pt x="132" y="119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25" y="105"/>
                      <a:pt x="77" y="124"/>
                      <a:pt x="88" y="116"/>
                    </a:cubicBezTo>
                    <a:close/>
                    <a:moveTo>
                      <a:pt x="292" y="8"/>
                    </a:moveTo>
                    <a:cubicBezTo>
                      <a:pt x="306" y="10"/>
                      <a:pt x="319" y="15"/>
                      <a:pt x="332" y="22"/>
                    </a:cubicBezTo>
                    <a:cubicBezTo>
                      <a:pt x="333" y="24"/>
                      <a:pt x="333" y="25"/>
                      <a:pt x="331" y="24"/>
                    </a:cubicBezTo>
                    <a:cubicBezTo>
                      <a:pt x="326" y="20"/>
                      <a:pt x="322" y="18"/>
                      <a:pt x="318" y="18"/>
                    </a:cubicBezTo>
                    <a:cubicBezTo>
                      <a:pt x="319" y="24"/>
                      <a:pt x="319" y="26"/>
                      <a:pt x="316" y="26"/>
                    </a:cubicBezTo>
                    <a:cubicBezTo>
                      <a:pt x="311" y="17"/>
                      <a:pt x="307" y="16"/>
                      <a:pt x="303" y="18"/>
                    </a:cubicBezTo>
                    <a:cubicBezTo>
                      <a:pt x="302" y="18"/>
                      <a:pt x="301" y="19"/>
                      <a:pt x="300" y="18"/>
                    </a:cubicBezTo>
                    <a:cubicBezTo>
                      <a:pt x="296" y="10"/>
                      <a:pt x="295" y="10"/>
                      <a:pt x="293" y="13"/>
                    </a:cubicBezTo>
                    <a:cubicBezTo>
                      <a:pt x="289" y="10"/>
                      <a:pt x="289" y="8"/>
                      <a:pt x="292" y="8"/>
                    </a:cubicBezTo>
                    <a:close/>
                    <a:moveTo>
                      <a:pt x="223" y="12"/>
                    </a:moveTo>
                    <a:cubicBezTo>
                      <a:pt x="220" y="14"/>
                      <a:pt x="220" y="15"/>
                      <a:pt x="222" y="16"/>
                    </a:cubicBezTo>
                    <a:cubicBezTo>
                      <a:pt x="226" y="12"/>
                      <a:pt x="231" y="11"/>
                      <a:pt x="236" y="17"/>
                    </a:cubicBezTo>
                    <a:cubicBezTo>
                      <a:pt x="236" y="9"/>
                      <a:pt x="239" y="10"/>
                      <a:pt x="246" y="19"/>
                    </a:cubicBezTo>
                    <a:cubicBezTo>
                      <a:pt x="244" y="10"/>
                      <a:pt x="246" y="7"/>
                      <a:pt x="256" y="22"/>
                    </a:cubicBezTo>
                    <a:cubicBezTo>
                      <a:pt x="256" y="14"/>
                      <a:pt x="257" y="13"/>
                      <a:pt x="264" y="26"/>
                    </a:cubicBezTo>
                    <a:cubicBezTo>
                      <a:pt x="266" y="29"/>
                      <a:pt x="268" y="29"/>
                      <a:pt x="268" y="27"/>
                    </a:cubicBezTo>
                    <a:cubicBezTo>
                      <a:pt x="264" y="13"/>
                      <a:pt x="266" y="14"/>
                      <a:pt x="274" y="29"/>
                    </a:cubicBezTo>
                    <a:cubicBezTo>
                      <a:pt x="277" y="32"/>
                      <a:pt x="278" y="32"/>
                      <a:pt x="278" y="30"/>
                    </a:cubicBezTo>
                    <a:cubicBezTo>
                      <a:pt x="277" y="20"/>
                      <a:pt x="282" y="22"/>
                      <a:pt x="291" y="36"/>
                    </a:cubicBezTo>
                    <a:cubicBezTo>
                      <a:pt x="293" y="39"/>
                      <a:pt x="295" y="40"/>
                      <a:pt x="295" y="37"/>
                    </a:cubicBezTo>
                    <a:cubicBezTo>
                      <a:pt x="293" y="29"/>
                      <a:pt x="297" y="29"/>
                      <a:pt x="305" y="39"/>
                    </a:cubicBezTo>
                    <a:cubicBezTo>
                      <a:pt x="311" y="39"/>
                      <a:pt x="320" y="44"/>
                      <a:pt x="331" y="53"/>
                    </a:cubicBezTo>
                    <a:cubicBezTo>
                      <a:pt x="332" y="55"/>
                      <a:pt x="333" y="56"/>
                      <a:pt x="335" y="55"/>
                    </a:cubicBezTo>
                    <a:cubicBezTo>
                      <a:pt x="329" y="44"/>
                      <a:pt x="336" y="48"/>
                      <a:pt x="346" y="55"/>
                    </a:cubicBezTo>
                    <a:cubicBezTo>
                      <a:pt x="352" y="52"/>
                      <a:pt x="353" y="50"/>
                      <a:pt x="349" y="49"/>
                    </a:cubicBezTo>
                    <a:cubicBezTo>
                      <a:pt x="328" y="42"/>
                      <a:pt x="311" y="34"/>
                      <a:pt x="298" y="24"/>
                    </a:cubicBezTo>
                    <a:cubicBezTo>
                      <a:pt x="284" y="13"/>
                      <a:pt x="278" y="16"/>
                      <a:pt x="261" y="6"/>
                    </a:cubicBezTo>
                    <a:cubicBezTo>
                      <a:pt x="247" y="0"/>
                      <a:pt x="234" y="3"/>
                      <a:pt x="223" y="12"/>
                    </a:cubicBezTo>
                    <a:close/>
                    <a:moveTo>
                      <a:pt x="192" y="32"/>
                    </a:moveTo>
                    <a:cubicBezTo>
                      <a:pt x="185" y="34"/>
                      <a:pt x="185" y="37"/>
                      <a:pt x="192" y="39"/>
                    </a:cubicBezTo>
                    <a:cubicBezTo>
                      <a:pt x="195" y="39"/>
                      <a:pt x="197" y="39"/>
                      <a:pt x="200" y="39"/>
                    </a:cubicBezTo>
                    <a:cubicBezTo>
                      <a:pt x="204" y="38"/>
                      <a:pt x="206" y="39"/>
                      <a:pt x="208" y="42"/>
                    </a:cubicBezTo>
                    <a:cubicBezTo>
                      <a:pt x="211" y="48"/>
                      <a:pt x="215" y="51"/>
                      <a:pt x="218" y="49"/>
                    </a:cubicBezTo>
                    <a:cubicBezTo>
                      <a:pt x="220" y="47"/>
                      <a:pt x="206" y="37"/>
                      <a:pt x="213" y="37"/>
                    </a:cubicBezTo>
                    <a:cubicBezTo>
                      <a:pt x="216" y="37"/>
                      <a:pt x="216" y="37"/>
                      <a:pt x="216" y="37"/>
                    </a:cubicBezTo>
                    <a:cubicBezTo>
                      <a:pt x="227" y="47"/>
                      <a:pt x="237" y="53"/>
                      <a:pt x="236" y="51"/>
                    </a:cubicBezTo>
                    <a:cubicBezTo>
                      <a:pt x="232" y="40"/>
                      <a:pt x="232" y="40"/>
                      <a:pt x="232" y="40"/>
                    </a:cubicBezTo>
                    <a:cubicBezTo>
                      <a:pt x="231" y="36"/>
                      <a:pt x="236" y="38"/>
                      <a:pt x="239" y="40"/>
                    </a:cubicBezTo>
                    <a:cubicBezTo>
                      <a:pt x="253" y="53"/>
                      <a:pt x="253" y="53"/>
                      <a:pt x="253" y="53"/>
                    </a:cubicBezTo>
                    <a:cubicBezTo>
                      <a:pt x="255" y="55"/>
                      <a:pt x="253" y="51"/>
                      <a:pt x="250" y="43"/>
                    </a:cubicBezTo>
                    <a:cubicBezTo>
                      <a:pt x="249" y="40"/>
                      <a:pt x="253" y="40"/>
                      <a:pt x="255" y="43"/>
                    </a:cubicBezTo>
                    <a:cubicBezTo>
                      <a:pt x="264" y="52"/>
                      <a:pt x="274" y="66"/>
                      <a:pt x="274" y="61"/>
                    </a:cubicBezTo>
                    <a:cubicBezTo>
                      <a:pt x="274" y="55"/>
                      <a:pt x="274" y="55"/>
                      <a:pt x="274" y="55"/>
                    </a:cubicBezTo>
                    <a:cubicBezTo>
                      <a:pt x="274" y="53"/>
                      <a:pt x="277" y="53"/>
                      <a:pt x="279" y="55"/>
                    </a:cubicBezTo>
                    <a:cubicBezTo>
                      <a:pt x="284" y="61"/>
                      <a:pt x="291" y="67"/>
                      <a:pt x="290" y="64"/>
                    </a:cubicBezTo>
                    <a:cubicBezTo>
                      <a:pt x="289" y="60"/>
                      <a:pt x="289" y="60"/>
                      <a:pt x="289" y="60"/>
                    </a:cubicBezTo>
                    <a:cubicBezTo>
                      <a:pt x="288" y="56"/>
                      <a:pt x="291" y="56"/>
                      <a:pt x="295" y="60"/>
                    </a:cubicBezTo>
                    <a:cubicBezTo>
                      <a:pt x="309" y="72"/>
                      <a:pt x="309" y="72"/>
                      <a:pt x="309" y="72"/>
                    </a:cubicBezTo>
                    <a:cubicBezTo>
                      <a:pt x="313" y="74"/>
                      <a:pt x="315" y="73"/>
                      <a:pt x="314" y="71"/>
                    </a:cubicBezTo>
                    <a:cubicBezTo>
                      <a:pt x="311" y="68"/>
                      <a:pt x="311" y="68"/>
                      <a:pt x="311" y="68"/>
                    </a:cubicBezTo>
                    <a:cubicBezTo>
                      <a:pt x="309" y="64"/>
                      <a:pt x="311" y="64"/>
                      <a:pt x="314" y="66"/>
                    </a:cubicBezTo>
                    <a:cubicBezTo>
                      <a:pt x="327" y="76"/>
                      <a:pt x="327" y="76"/>
                      <a:pt x="327" y="76"/>
                    </a:cubicBezTo>
                    <a:cubicBezTo>
                      <a:pt x="330" y="77"/>
                      <a:pt x="330" y="75"/>
                      <a:pt x="326" y="69"/>
                    </a:cubicBezTo>
                    <a:cubicBezTo>
                      <a:pt x="333" y="69"/>
                      <a:pt x="333" y="69"/>
                      <a:pt x="333" y="69"/>
                    </a:cubicBezTo>
                    <a:cubicBezTo>
                      <a:pt x="335" y="74"/>
                      <a:pt x="338" y="75"/>
                      <a:pt x="345" y="78"/>
                    </a:cubicBezTo>
                    <a:cubicBezTo>
                      <a:pt x="347" y="79"/>
                      <a:pt x="348" y="77"/>
                      <a:pt x="351" y="76"/>
                    </a:cubicBezTo>
                    <a:cubicBezTo>
                      <a:pt x="369" y="70"/>
                      <a:pt x="369" y="70"/>
                      <a:pt x="369" y="70"/>
                    </a:cubicBezTo>
                    <a:cubicBezTo>
                      <a:pt x="375" y="68"/>
                      <a:pt x="374" y="64"/>
                      <a:pt x="369" y="66"/>
                    </a:cubicBezTo>
                    <a:cubicBezTo>
                      <a:pt x="343" y="72"/>
                      <a:pt x="316" y="60"/>
                      <a:pt x="287" y="44"/>
                    </a:cubicBezTo>
                    <a:cubicBezTo>
                      <a:pt x="249" y="23"/>
                      <a:pt x="218" y="23"/>
                      <a:pt x="192" y="32"/>
                    </a:cubicBezTo>
                    <a:close/>
                    <a:moveTo>
                      <a:pt x="446" y="46"/>
                    </a:moveTo>
                    <a:cubicBezTo>
                      <a:pt x="447" y="47"/>
                      <a:pt x="446" y="49"/>
                      <a:pt x="444" y="52"/>
                    </a:cubicBezTo>
                    <a:cubicBezTo>
                      <a:pt x="442" y="53"/>
                      <a:pt x="440" y="54"/>
                      <a:pt x="439" y="53"/>
                    </a:cubicBezTo>
                    <a:cubicBezTo>
                      <a:pt x="438" y="52"/>
                      <a:pt x="439" y="50"/>
                      <a:pt x="441" y="48"/>
                    </a:cubicBezTo>
                    <a:cubicBezTo>
                      <a:pt x="443" y="46"/>
                      <a:pt x="445" y="45"/>
                      <a:pt x="446" y="46"/>
                    </a:cubicBezTo>
                    <a:close/>
                    <a:moveTo>
                      <a:pt x="466" y="51"/>
                    </a:moveTo>
                    <a:cubicBezTo>
                      <a:pt x="461" y="48"/>
                      <a:pt x="460" y="55"/>
                      <a:pt x="467" y="53"/>
                    </a:cubicBezTo>
                    <a:cubicBezTo>
                      <a:pt x="477" y="44"/>
                      <a:pt x="477" y="44"/>
                      <a:pt x="477" y="44"/>
                    </a:cubicBezTo>
                    <a:cubicBezTo>
                      <a:pt x="482" y="35"/>
                      <a:pt x="479" y="46"/>
                      <a:pt x="482" y="45"/>
                    </a:cubicBezTo>
                    <a:cubicBezTo>
                      <a:pt x="486" y="44"/>
                      <a:pt x="492" y="33"/>
                      <a:pt x="490" y="29"/>
                    </a:cubicBezTo>
                    <a:cubicBezTo>
                      <a:pt x="499" y="24"/>
                      <a:pt x="499" y="24"/>
                      <a:pt x="499" y="24"/>
                    </a:cubicBezTo>
                    <a:cubicBezTo>
                      <a:pt x="504" y="20"/>
                      <a:pt x="503" y="18"/>
                      <a:pt x="496" y="19"/>
                    </a:cubicBezTo>
                    <a:cubicBezTo>
                      <a:pt x="488" y="25"/>
                      <a:pt x="480" y="32"/>
                      <a:pt x="473" y="41"/>
                    </a:cubicBezTo>
                    <a:lnTo>
                      <a:pt x="466" y="51"/>
                    </a:lnTo>
                    <a:close/>
                  </a:path>
                </a:pathLst>
              </a:custGeom>
              <a:solidFill>
                <a:srgbClr val="FFFFFF"/>
              </a:solidFill>
              <a:ln w="63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0" name="Freeform 8"/>
              <p:cNvSpPr>
                <a:spLocks/>
              </p:cNvSpPr>
              <p:nvPr userDrawn="1"/>
            </p:nvSpPr>
            <p:spPr bwMode="auto">
              <a:xfrm>
                <a:off x="-828600" y="5691717"/>
                <a:ext cx="573925" cy="697383"/>
              </a:xfrm>
              <a:custGeom>
                <a:avLst/>
                <a:gdLst>
                  <a:gd name="T0" fmla="*/ 0 w 1298"/>
                  <a:gd name="T1" fmla="*/ 0 h 1542"/>
                  <a:gd name="T2" fmla="*/ 649 w 1298"/>
                  <a:gd name="T3" fmla="*/ 0 h 1542"/>
                  <a:gd name="T4" fmla="*/ 1298 w 1298"/>
                  <a:gd name="T5" fmla="*/ 0 h 1542"/>
                  <a:gd name="T6" fmla="*/ 1298 w 1298"/>
                  <a:gd name="T7" fmla="*/ 1222 h 1542"/>
                  <a:gd name="T8" fmla="*/ 1050 w 1298"/>
                  <a:gd name="T9" fmla="*/ 1447 h 1542"/>
                  <a:gd name="T10" fmla="*/ 897 w 1298"/>
                  <a:gd name="T11" fmla="*/ 1447 h 1542"/>
                  <a:gd name="T12" fmla="*/ 649 w 1298"/>
                  <a:gd name="T13" fmla="*/ 1542 h 1542"/>
                  <a:gd name="T14" fmla="*/ 401 w 1298"/>
                  <a:gd name="T15" fmla="*/ 1447 h 1542"/>
                  <a:gd name="T16" fmla="*/ 248 w 1298"/>
                  <a:gd name="T17" fmla="*/ 1447 h 1542"/>
                  <a:gd name="T18" fmla="*/ 0 w 1298"/>
                  <a:gd name="T19" fmla="*/ 1222 h 1542"/>
                  <a:gd name="T20" fmla="*/ 0 w 1298"/>
                  <a:gd name="T21" fmla="*/ 0 h 1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98" h="1542">
                    <a:moveTo>
                      <a:pt x="0" y="0"/>
                    </a:moveTo>
                    <a:cubicBezTo>
                      <a:pt x="649" y="0"/>
                      <a:pt x="649" y="0"/>
                      <a:pt x="649" y="0"/>
                    </a:cubicBezTo>
                    <a:cubicBezTo>
                      <a:pt x="1298" y="0"/>
                      <a:pt x="1298" y="0"/>
                      <a:pt x="1298" y="0"/>
                    </a:cubicBezTo>
                    <a:cubicBezTo>
                      <a:pt x="1298" y="1222"/>
                      <a:pt x="1298" y="1222"/>
                      <a:pt x="1298" y="1222"/>
                    </a:cubicBezTo>
                    <a:cubicBezTo>
                      <a:pt x="1298" y="1354"/>
                      <a:pt x="1214" y="1447"/>
                      <a:pt x="1050" y="1447"/>
                    </a:cubicBezTo>
                    <a:cubicBezTo>
                      <a:pt x="897" y="1447"/>
                      <a:pt x="897" y="1447"/>
                      <a:pt x="897" y="1447"/>
                    </a:cubicBezTo>
                    <a:cubicBezTo>
                      <a:pt x="780" y="1447"/>
                      <a:pt x="704" y="1487"/>
                      <a:pt x="649" y="1542"/>
                    </a:cubicBezTo>
                    <a:cubicBezTo>
                      <a:pt x="594" y="1487"/>
                      <a:pt x="518" y="1447"/>
                      <a:pt x="401" y="1447"/>
                    </a:cubicBezTo>
                    <a:cubicBezTo>
                      <a:pt x="248" y="1447"/>
                      <a:pt x="248" y="1447"/>
                      <a:pt x="248" y="1447"/>
                    </a:cubicBezTo>
                    <a:cubicBezTo>
                      <a:pt x="84" y="1447"/>
                      <a:pt x="0" y="1354"/>
                      <a:pt x="0" y="1222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8255">
                <a:solidFill>
                  <a:srgbClr val="D6283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884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4" r:id="rId2"/>
    <p:sldLayoutId id="2147483711" r:id="rId3"/>
  </p:sldLayoutIdLst>
  <p:hf hdr="0" ftr="0" dt="0"/>
  <p:txStyles>
    <p:titleStyle>
      <a:lvl1pPr algn="l" defTabSz="1086809" rtl="0" eaLnBrk="1" fontAlgn="base" hangingPunct="1">
        <a:spcBef>
          <a:spcPct val="0"/>
        </a:spcBef>
        <a:spcAft>
          <a:spcPct val="0"/>
        </a:spcAft>
        <a:tabLst>
          <a:tab pos="433564" algn="l"/>
        </a:tabLst>
        <a:defRPr lang="ru-RU" sz="2400" b="1" kern="0" dirty="0">
          <a:solidFill>
            <a:schemeClr val="tx2"/>
          </a:solidFill>
          <a:latin typeface="+mj-lt"/>
          <a:ea typeface="+mj-ea"/>
          <a:cs typeface="+mj-cs"/>
        </a:defRPr>
      </a:lvl1pPr>
      <a:lvl2pPr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554962"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1109924"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664891"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2219858" algn="l" defTabSz="108680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1086809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400" b="1">
          <a:solidFill>
            <a:schemeClr val="tx1"/>
          </a:solidFill>
          <a:latin typeface="+mj-lt"/>
          <a:ea typeface="+mn-ea"/>
          <a:cs typeface="+mn-cs"/>
        </a:defRPr>
      </a:lvl1pPr>
      <a:lvl2pPr marL="180975" indent="-180975" algn="l" defTabSz="1086809" rtl="0" eaLnBrk="1" fontAlgn="base" hangingPunct="1">
        <a:spcBef>
          <a:spcPct val="0"/>
        </a:spcBef>
        <a:spcAft>
          <a:spcPct val="0"/>
        </a:spcAft>
        <a:buClr>
          <a:schemeClr val="accent4"/>
        </a:buClr>
        <a:buSzPct val="90000"/>
        <a:buFont typeface="Arial" pitchFamily="34" charset="0"/>
        <a:buChar char="•"/>
        <a:defRPr sz="1200">
          <a:solidFill>
            <a:schemeClr val="tx1"/>
          </a:solidFill>
          <a:latin typeface="+mn-lt"/>
        </a:defRPr>
      </a:lvl2pPr>
      <a:lvl3pPr marL="396000" indent="-216000" algn="l" defTabSz="1086809" rtl="0" eaLnBrk="1" fontAlgn="base" hangingPunct="1">
        <a:spcBef>
          <a:spcPct val="0"/>
        </a:spcBef>
        <a:spcAft>
          <a:spcPct val="0"/>
        </a:spcAft>
        <a:buClr>
          <a:schemeClr val="accent4"/>
        </a:buClr>
        <a:buSzPct val="120000"/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556467" indent="-177057" algn="l" defTabSz="1086809" rtl="0" eaLnBrk="1" fontAlgn="base" hangingPunct="1">
        <a:spcBef>
          <a:spcPct val="0"/>
        </a:spcBef>
        <a:spcAft>
          <a:spcPct val="0"/>
        </a:spcAft>
        <a:buClr>
          <a:schemeClr val="accent4"/>
        </a:buClr>
        <a:buSzPct val="80000"/>
        <a:buFont typeface="Arial" pitchFamily="34" charset="0"/>
        <a:buChar char="•"/>
        <a:defRPr sz="1200">
          <a:solidFill>
            <a:schemeClr val="tx1"/>
          </a:solidFill>
          <a:latin typeface="+mn-lt"/>
        </a:defRPr>
      </a:lvl4pPr>
      <a:lvl5pPr marL="708232" indent="-177057" algn="l" defTabSz="1086809" rtl="0" eaLnBrk="1" fontAlgn="base" hangingPunct="1">
        <a:spcBef>
          <a:spcPct val="0"/>
        </a:spcBef>
        <a:spcAft>
          <a:spcPct val="0"/>
        </a:spcAft>
        <a:buClr>
          <a:schemeClr val="accent4"/>
        </a:buClr>
        <a:buSzPct val="89000"/>
        <a:buFont typeface="Arial" charset="0"/>
        <a:buChar char="-"/>
        <a:defRPr sz="1200">
          <a:solidFill>
            <a:schemeClr val="tx1"/>
          </a:solidFill>
          <a:latin typeface="+mn-lt"/>
        </a:defRPr>
      </a:lvl5pPr>
      <a:lvl6pPr marL="910137" indent="-158009" algn="l" defTabSz="108680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000">
          <a:solidFill>
            <a:schemeClr val="tx1"/>
          </a:solidFill>
          <a:latin typeface="+mn-lt"/>
        </a:defRPr>
      </a:lvl6pPr>
      <a:lvl7pPr marL="910137" indent="-158009" algn="l" defTabSz="108680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000">
          <a:solidFill>
            <a:schemeClr val="tx1"/>
          </a:solidFill>
          <a:latin typeface="+mn-lt"/>
        </a:defRPr>
      </a:lvl7pPr>
      <a:lvl8pPr marL="910137" indent="-158009" algn="l" defTabSz="108680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000">
          <a:solidFill>
            <a:schemeClr val="tx1"/>
          </a:solidFill>
          <a:latin typeface="+mn-lt"/>
        </a:defRPr>
      </a:lvl8pPr>
      <a:lvl9pPr marL="910137" indent="-158009" algn="l" defTabSz="108680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4962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09924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64891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219858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74819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29781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84750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9713" algn="l" defTabSz="110992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527272" y="3568774"/>
            <a:ext cx="8071992" cy="1231106"/>
          </a:xfrm>
        </p:spPr>
        <p:txBody>
          <a:bodyPr/>
          <a:lstStyle/>
          <a:p>
            <a:r>
              <a:rPr lang="ru-RU" dirty="0"/>
              <a:t>О правилах безопасной </a:t>
            </a:r>
            <a:br>
              <a:rPr lang="ru-RU" dirty="0"/>
            </a:br>
            <a:r>
              <a:rPr lang="ru-RU" dirty="0"/>
              <a:t>езды на электросамокатах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E87147-E43D-00F2-B177-4F2F39484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608" y="496089"/>
            <a:ext cx="199861" cy="2405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8B577F-EE75-AB77-ECBA-A8C6C9B2C2CC}"/>
              </a:ext>
            </a:extLst>
          </p:cNvPr>
          <p:cNvSpPr txBox="1"/>
          <p:nvPr/>
        </p:nvSpPr>
        <p:spPr>
          <a:xfrm>
            <a:off x="2291246" y="385511"/>
            <a:ext cx="3744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+mn-lt"/>
              </a:rPr>
              <a:t>6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1299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537" y="149830"/>
            <a:ext cx="10944121" cy="369332"/>
          </a:xfrm>
        </p:spPr>
        <p:txBody>
          <a:bodyPr/>
          <a:lstStyle/>
          <a:p>
            <a:r>
              <a:rPr lang="ru-RU" dirty="0"/>
              <a:t>Что такое СИМ и какие есть виды СИМ?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E4E9F9-0E78-BEDA-65F7-5E9E01A02ADF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0284" y="805106"/>
            <a:ext cx="4019175" cy="5540771"/>
          </a:xfrm>
          <a:prstGeom prst="roundRect">
            <a:avLst>
              <a:gd name="adj" fmla="val 5300"/>
            </a:avLst>
          </a:prstGeom>
        </p:spPr>
      </p:pic>
      <p:sp>
        <p:nvSpPr>
          <p:cNvPr id="11" name="Google Shape;222;p24">
            <a:extLst>
              <a:ext uri="{FF2B5EF4-FFF2-40B4-BE49-F238E27FC236}">
                <a16:creationId xmlns:a16="http://schemas.microsoft.com/office/drawing/2014/main" id="{4E761BDC-55E3-DBB3-80B7-BADA59BCDD3A}"/>
              </a:ext>
            </a:extLst>
          </p:cNvPr>
          <p:cNvSpPr txBox="1"/>
          <p:nvPr/>
        </p:nvSpPr>
        <p:spPr>
          <a:xfrm>
            <a:off x="301537" y="1584653"/>
            <a:ext cx="7061463" cy="118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1300"/>
            </a:pPr>
            <a:r>
              <a:rPr lang="ru-RU" sz="1800" dirty="0">
                <a:solidFill>
                  <a:schemeClr val="tx2"/>
                </a:solidFill>
                <a:latin typeface="+mn-lt"/>
                <a:ea typeface="Montserrat" panose="00000500000000000000"/>
                <a:cs typeface="Montserrat" panose="00000500000000000000"/>
                <a:sym typeface="Montserrat" panose="00000500000000000000"/>
              </a:rPr>
              <a:t>СИМ – средство индивидуальной мобильности, имеющее одно или несколько колес, предназначенное для индивидуального передвижения человека с использованием одного </a:t>
            </a:r>
            <a:br>
              <a:rPr lang="en-US" sz="1800" dirty="0">
                <a:solidFill>
                  <a:schemeClr val="tx2"/>
                </a:solidFill>
                <a:latin typeface="+mn-lt"/>
                <a:ea typeface="Montserrat" panose="00000500000000000000"/>
                <a:cs typeface="Montserrat" panose="00000500000000000000"/>
                <a:sym typeface="Montserrat" panose="00000500000000000000"/>
              </a:rPr>
            </a:br>
            <a:r>
              <a:rPr lang="ru-RU" sz="1800" dirty="0">
                <a:solidFill>
                  <a:schemeClr val="tx2"/>
                </a:solidFill>
                <a:latin typeface="+mn-lt"/>
                <a:ea typeface="Montserrat" panose="00000500000000000000"/>
                <a:cs typeface="Montserrat" panose="00000500000000000000"/>
                <a:sym typeface="Montserrat" panose="00000500000000000000"/>
              </a:rPr>
              <a:t>или нескольких двигателей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301537" y="3725691"/>
            <a:ext cx="7362007" cy="2310227"/>
            <a:chOff x="363795" y="3887261"/>
            <a:chExt cx="7362007" cy="2310227"/>
          </a:xfrm>
        </p:grpSpPr>
        <p:sp>
          <p:nvSpPr>
            <p:cNvPr id="10" name="Google Shape;222;p24">
              <a:extLst>
                <a:ext uri="{FF2B5EF4-FFF2-40B4-BE49-F238E27FC236}">
                  <a16:creationId xmlns:a16="http://schemas.microsoft.com/office/drawing/2014/main" id="{D9925E94-2FD5-05CD-4E43-72ADE492EA13}"/>
                </a:ext>
              </a:extLst>
            </p:cNvPr>
            <p:cNvSpPr txBox="1"/>
            <p:nvPr/>
          </p:nvSpPr>
          <p:spPr>
            <a:xfrm>
              <a:off x="417895" y="3887261"/>
              <a:ext cx="1871258" cy="3231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Aft>
                  <a:spcPts val="600"/>
                </a:spcAft>
                <a:buClr>
                  <a:schemeClr val="lt1"/>
                </a:buClr>
                <a:buSzPts val="1300"/>
              </a:pPr>
              <a:r>
                <a:rPr lang="ru-RU" sz="1600" dirty="0">
                  <a:solidFill>
                    <a:schemeClr val="tx2"/>
                  </a:solidFill>
                  <a:latin typeface="+mn-lt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К СИМ относятся</a:t>
              </a:r>
              <a:endParaRPr lang="en-US" sz="1600" dirty="0">
                <a:solidFill>
                  <a:schemeClr val="tx2"/>
                </a:solidFill>
                <a:latin typeface="+mn-lt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18" name="Google Shape;222;p24">
              <a:extLst>
                <a:ext uri="{FF2B5EF4-FFF2-40B4-BE49-F238E27FC236}">
                  <a16:creationId xmlns:a16="http://schemas.microsoft.com/office/drawing/2014/main" id="{67149E4B-06DA-DD65-4BD7-9E4DFD0B9121}"/>
                </a:ext>
              </a:extLst>
            </p:cNvPr>
            <p:cNvSpPr txBox="1"/>
            <p:nvPr/>
          </p:nvSpPr>
          <p:spPr>
            <a:xfrm>
              <a:off x="417896" y="5874348"/>
              <a:ext cx="3311409" cy="32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Aft>
                  <a:spcPts val="600"/>
                </a:spcAft>
                <a:buClr>
                  <a:schemeClr val="lt1"/>
                </a:buClr>
                <a:buSzPts val="1300"/>
              </a:pPr>
              <a:r>
                <a:rPr lang="ru-RU" sz="1600" dirty="0">
                  <a:solidFill>
                    <a:schemeClr val="tx2"/>
                  </a:solidFill>
                  <a:latin typeface="+mn-lt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и иные аналогичные средства</a:t>
              </a:r>
              <a:endParaRPr lang="en-US" sz="1600" dirty="0">
                <a:solidFill>
                  <a:schemeClr val="tx2"/>
                </a:solidFill>
                <a:latin typeface="+mn-lt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20" name="Скругленный прямоугольник 19">
              <a:extLst>
                <a:ext uri="{FF2B5EF4-FFF2-40B4-BE49-F238E27FC236}">
                  <a16:creationId xmlns:a16="http://schemas.microsoft.com/office/drawing/2014/main" id="{1F2DE023-5E7C-8ACA-9487-1DFFA5416DBD}"/>
                </a:ext>
              </a:extLst>
            </p:cNvPr>
            <p:cNvSpPr/>
            <p:nvPr/>
          </p:nvSpPr>
          <p:spPr>
            <a:xfrm>
              <a:off x="3410709" y="4238941"/>
              <a:ext cx="2145037" cy="703526"/>
            </a:xfrm>
            <a:prstGeom prst="roundRect">
              <a:avLst>
                <a:gd name="adj" fmla="val 16168"/>
              </a:avLst>
            </a:prstGeom>
            <a:solidFill>
              <a:srgbClr val="EAEEF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 dirty="0" err="1">
                <a:solidFill>
                  <a:schemeClr val="tx1"/>
                </a:solidFill>
              </a:endParaRPr>
            </a:p>
          </p:txBody>
        </p:sp>
        <p:sp>
          <p:nvSpPr>
            <p:cNvPr id="21" name="Скругленный прямоугольник 20">
              <a:extLst>
                <a:ext uri="{FF2B5EF4-FFF2-40B4-BE49-F238E27FC236}">
                  <a16:creationId xmlns:a16="http://schemas.microsoft.com/office/drawing/2014/main" id="{EEC9317B-8B53-CD23-468D-16CE1C15DE90}"/>
                </a:ext>
              </a:extLst>
            </p:cNvPr>
            <p:cNvSpPr/>
            <p:nvPr/>
          </p:nvSpPr>
          <p:spPr>
            <a:xfrm>
              <a:off x="3410709" y="5031479"/>
              <a:ext cx="2145037" cy="703526"/>
            </a:xfrm>
            <a:prstGeom prst="roundRect">
              <a:avLst>
                <a:gd name="adj" fmla="val 16168"/>
              </a:avLst>
            </a:prstGeom>
            <a:solidFill>
              <a:srgbClr val="EAEEF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 dirty="0" err="1">
                <a:solidFill>
                  <a:schemeClr val="tx1"/>
                </a:solidFill>
              </a:endParaRPr>
            </a:p>
          </p:txBody>
        </p:sp>
        <p:sp>
          <p:nvSpPr>
            <p:cNvPr id="22" name="Скругленный прямоугольник 21">
              <a:extLst>
                <a:ext uri="{FF2B5EF4-FFF2-40B4-BE49-F238E27FC236}">
                  <a16:creationId xmlns:a16="http://schemas.microsoft.com/office/drawing/2014/main" id="{F2F4BAD6-9F9A-1089-20F4-F7C1734B3882}"/>
                </a:ext>
              </a:extLst>
            </p:cNvPr>
            <p:cNvSpPr/>
            <p:nvPr/>
          </p:nvSpPr>
          <p:spPr>
            <a:xfrm>
              <a:off x="5652329" y="4238941"/>
              <a:ext cx="2073473" cy="703526"/>
            </a:xfrm>
            <a:prstGeom prst="roundRect">
              <a:avLst>
                <a:gd name="adj" fmla="val 16168"/>
              </a:avLst>
            </a:prstGeom>
            <a:solidFill>
              <a:srgbClr val="EAEEF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 dirty="0" err="1">
                <a:solidFill>
                  <a:schemeClr val="tx1"/>
                </a:solidFill>
              </a:endParaRPr>
            </a:p>
          </p:txBody>
        </p:sp>
        <p:sp>
          <p:nvSpPr>
            <p:cNvPr id="23" name="Скругленный прямоугольник 22">
              <a:extLst>
                <a:ext uri="{FF2B5EF4-FFF2-40B4-BE49-F238E27FC236}">
                  <a16:creationId xmlns:a16="http://schemas.microsoft.com/office/drawing/2014/main" id="{D49899F3-AB84-3230-255D-3FA06F47CAF2}"/>
                </a:ext>
              </a:extLst>
            </p:cNvPr>
            <p:cNvSpPr/>
            <p:nvPr/>
          </p:nvSpPr>
          <p:spPr>
            <a:xfrm>
              <a:off x="363795" y="4238941"/>
              <a:ext cx="2950331" cy="703526"/>
            </a:xfrm>
            <a:prstGeom prst="roundRect">
              <a:avLst>
                <a:gd name="adj" fmla="val 16168"/>
              </a:avLst>
            </a:prstGeom>
            <a:solidFill>
              <a:srgbClr val="EAEEF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 dirty="0" err="1">
                <a:solidFill>
                  <a:schemeClr val="tx1"/>
                </a:solidFill>
              </a:endParaRPr>
            </a:p>
          </p:txBody>
        </p:sp>
        <p:sp>
          <p:nvSpPr>
            <p:cNvPr id="24" name="Скругленный прямоугольник 23">
              <a:extLst>
                <a:ext uri="{FF2B5EF4-FFF2-40B4-BE49-F238E27FC236}">
                  <a16:creationId xmlns:a16="http://schemas.microsoft.com/office/drawing/2014/main" id="{6418B666-5791-CCEC-3225-92C4A901B072}"/>
                </a:ext>
              </a:extLst>
            </p:cNvPr>
            <p:cNvSpPr/>
            <p:nvPr/>
          </p:nvSpPr>
          <p:spPr>
            <a:xfrm>
              <a:off x="363795" y="5031479"/>
              <a:ext cx="2950331" cy="703526"/>
            </a:xfrm>
            <a:prstGeom prst="roundRect">
              <a:avLst>
                <a:gd name="adj" fmla="val 16168"/>
              </a:avLst>
            </a:prstGeom>
            <a:solidFill>
              <a:srgbClr val="EAEEF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000" dirty="0" err="1">
                <a:solidFill>
                  <a:schemeClr val="tx1"/>
                </a:solidFill>
              </a:endParaRPr>
            </a:p>
          </p:txBody>
        </p:sp>
        <p:sp>
          <p:nvSpPr>
            <p:cNvPr id="25" name="Google Shape;222;p24">
              <a:extLst>
                <a:ext uri="{FF2B5EF4-FFF2-40B4-BE49-F238E27FC236}">
                  <a16:creationId xmlns:a16="http://schemas.microsoft.com/office/drawing/2014/main" id="{6CA2802A-9EDE-11DB-70F3-BCBDE014A86F}"/>
                </a:ext>
              </a:extLst>
            </p:cNvPr>
            <p:cNvSpPr txBox="1"/>
            <p:nvPr/>
          </p:nvSpPr>
          <p:spPr>
            <a:xfrm>
              <a:off x="1021703" y="4469762"/>
              <a:ext cx="2143227" cy="32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Aft>
                  <a:spcPts val="600"/>
                </a:spcAft>
                <a:buClr>
                  <a:schemeClr val="lt1"/>
                </a:buClr>
                <a:buSzPts val="1300"/>
              </a:pPr>
              <a:r>
                <a:rPr lang="ru-RU" sz="1600" b="1" dirty="0" err="1">
                  <a:solidFill>
                    <a:schemeClr val="tx2"/>
                  </a:solidFill>
                  <a:latin typeface="+mj-lt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Электросамокаты</a:t>
              </a:r>
              <a:endParaRPr lang="en-US" sz="1600" b="1" dirty="0">
                <a:solidFill>
                  <a:schemeClr val="tx2"/>
                </a:solidFill>
                <a:latin typeface="+mj-lt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26" name="Google Shape;222;p24">
              <a:extLst>
                <a:ext uri="{FF2B5EF4-FFF2-40B4-BE49-F238E27FC236}">
                  <a16:creationId xmlns:a16="http://schemas.microsoft.com/office/drawing/2014/main" id="{45387D1B-152B-5DFE-1090-D7F7774DA1A1}"/>
                </a:ext>
              </a:extLst>
            </p:cNvPr>
            <p:cNvSpPr txBox="1"/>
            <p:nvPr/>
          </p:nvSpPr>
          <p:spPr>
            <a:xfrm>
              <a:off x="1021703" y="5262300"/>
              <a:ext cx="2221320" cy="32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Aft>
                  <a:spcPts val="600"/>
                </a:spcAft>
                <a:buClr>
                  <a:schemeClr val="lt1"/>
                </a:buClr>
                <a:buSzPts val="1300"/>
              </a:pPr>
              <a:r>
                <a:rPr lang="ru-RU" sz="1600" b="1" dirty="0" err="1">
                  <a:solidFill>
                    <a:schemeClr val="tx2"/>
                  </a:solidFill>
                  <a:latin typeface="+mj-lt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Электроскейтборды</a:t>
              </a:r>
              <a:endParaRPr lang="en-US" sz="1600" b="1" dirty="0">
                <a:solidFill>
                  <a:schemeClr val="tx2"/>
                </a:solidFill>
                <a:latin typeface="+mj-lt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27" name="Google Shape;222;p24">
              <a:extLst>
                <a:ext uri="{FF2B5EF4-FFF2-40B4-BE49-F238E27FC236}">
                  <a16:creationId xmlns:a16="http://schemas.microsoft.com/office/drawing/2014/main" id="{76AEDD11-7E9F-2EF1-4BB7-2BB6EF116CB5}"/>
                </a:ext>
              </a:extLst>
            </p:cNvPr>
            <p:cNvSpPr txBox="1"/>
            <p:nvPr/>
          </p:nvSpPr>
          <p:spPr>
            <a:xfrm>
              <a:off x="4019599" y="4469762"/>
              <a:ext cx="1420859" cy="32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Aft>
                  <a:spcPts val="600"/>
                </a:spcAft>
                <a:buClr>
                  <a:schemeClr val="lt1"/>
                </a:buClr>
                <a:buSzPts val="1300"/>
              </a:pPr>
              <a:r>
                <a:rPr lang="ru-RU" sz="1600" b="1" dirty="0" err="1">
                  <a:solidFill>
                    <a:schemeClr val="tx2"/>
                  </a:solidFill>
                  <a:latin typeface="+mj-lt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Гироскутеры</a:t>
              </a:r>
              <a:endParaRPr lang="en-US" sz="1600" b="1" dirty="0">
                <a:solidFill>
                  <a:schemeClr val="tx2"/>
                </a:solidFill>
                <a:latin typeface="+mj-lt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28" name="Google Shape;222;p24">
              <a:extLst>
                <a:ext uri="{FF2B5EF4-FFF2-40B4-BE49-F238E27FC236}">
                  <a16:creationId xmlns:a16="http://schemas.microsoft.com/office/drawing/2014/main" id="{C80BE8DB-F1F9-0A38-E808-030E8C8746FB}"/>
                </a:ext>
              </a:extLst>
            </p:cNvPr>
            <p:cNvSpPr txBox="1"/>
            <p:nvPr/>
          </p:nvSpPr>
          <p:spPr>
            <a:xfrm>
              <a:off x="4019599" y="5262300"/>
              <a:ext cx="1482778" cy="32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Aft>
                  <a:spcPts val="600"/>
                </a:spcAft>
                <a:buClr>
                  <a:schemeClr val="lt1"/>
                </a:buClr>
                <a:buSzPts val="1300"/>
              </a:pPr>
              <a:r>
                <a:rPr lang="ru-RU" sz="1600" b="1" dirty="0" err="1">
                  <a:solidFill>
                    <a:schemeClr val="tx2"/>
                  </a:solidFill>
                  <a:latin typeface="+mj-lt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Сигвеи</a:t>
              </a:r>
              <a:endParaRPr lang="en-US" sz="1600" b="1" dirty="0">
                <a:solidFill>
                  <a:schemeClr val="tx2"/>
                </a:solidFill>
                <a:latin typeface="+mj-lt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sp>
          <p:nvSpPr>
            <p:cNvPr id="29" name="Google Shape;222;p24">
              <a:extLst>
                <a:ext uri="{FF2B5EF4-FFF2-40B4-BE49-F238E27FC236}">
                  <a16:creationId xmlns:a16="http://schemas.microsoft.com/office/drawing/2014/main" id="{195A3FA6-E0C7-0247-7A12-8EAB30E5857E}"/>
                </a:ext>
              </a:extLst>
            </p:cNvPr>
            <p:cNvSpPr txBox="1"/>
            <p:nvPr/>
          </p:nvSpPr>
          <p:spPr>
            <a:xfrm>
              <a:off x="6256660" y="4469762"/>
              <a:ext cx="1453345" cy="32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spcAft>
                  <a:spcPts val="600"/>
                </a:spcAft>
                <a:buClr>
                  <a:schemeClr val="lt1"/>
                </a:buClr>
                <a:buSzPts val="1300"/>
              </a:pPr>
              <a:r>
                <a:rPr lang="ru-RU" sz="1600" b="1" dirty="0" err="1">
                  <a:solidFill>
                    <a:schemeClr val="tx2"/>
                  </a:solidFill>
                  <a:latin typeface="+mj-lt"/>
                  <a:ea typeface="Montserrat" panose="00000500000000000000"/>
                  <a:cs typeface="Montserrat" panose="00000500000000000000"/>
                  <a:sym typeface="Montserrat" panose="00000500000000000000"/>
                </a:rPr>
                <a:t>Моноколеса</a:t>
              </a:r>
              <a:endParaRPr lang="en-US" sz="1600" b="1" dirty="0">
                <a:solidFill>
                  <a:schemeClr val="tx2"/>
                </a:solidFill>
                <a:latin typeface="+mj-lt"/>
                <a:ea typeface="Montserrat" panose="00000500000000000000"/>
                <a:cs typeface="Montserrat" panose="00000500000000000000"/>
                <a:sym typeface="Montserrat" panose="00000500000000000000"/>
              </a:endParaRPr>
            </a:p>
          </p:txBody>
        </p: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CA58DBD6-6B81-C137-F6A9-F024C40275D1}"/>
                </a:ext>
              </a:extLst>
            </p:cNvPr>
            <p:cNvGrpSpPr/>
            <p:nvPr/>
          </p:nvGrpSpPr>
          <p:grpSpPr>
            <a:xfrm>
              <a:off x="459292" y="4389398"/>
              <a:ext cx="442692" cy="402613"/>
              <a:chOff x="544199" y="1791323"/>
              <a:chExt cx="806234" cy="733078"/>
            </a:xfrm>
          </p:grpSpPr>
          <p:grpSp>
            <p:nvGrpSpPr>
              <p:cNvPr id="72" name="Группа 71">
                <a:extLst>
                  <a:ext uri="{FF2B5EF4-FFF2-40B4-BE49-F238E27FC236}">
                    <a16:creationId xmlns:a16="http://schemas.microsoft.com/office/drawing/2014/main" id="{A2F97E6E-4603-12E5-8296-33767FE26815}"/>
                  </a:ext>
                </a:extLst>
              </p:cNvPr>
              <p:cNvGrpSpPr/>
              <p:nvPr/>
            </p:nvGrpSpPr>
            <p:grpSpPr>
              <a:xfrm>
                <a:off x="544199" y="1791323"/>
                <a:ext cx="806234" cy="733078"/>
                <a:chOff x="719378" y="1791323"/>
                <a:chExt cx="806234" cy="733078"/>
              </a:xfrm>
            </p:grpSpPr>
            <p:grpSp>
              <p:nvGrpSpPr>
                <p:cNvPr id="74" name="Группа 73">
                  <a:extLst>
                    <a:ext uri="{FF2B5EF4-FFF2-40B4-BE49-F238E27FC236}">
                      <a16:creationId xmlns:a16="http://schemas.microsoft.com/office/drawing/2014/main" id="{F6D28729-FA90-15D5-9E62-004C094E409D}"/>
                    </a:ext>
                  </a:extLst>
                </p:cNvPr>
                <p:cNvGrpSpPr/>
                <p:nvPr/>
              </p:nvGrpSpPr>
              <p:grpSpPr>
                <a:xfrm flipH="1">
                  <a:off x="719378" y="1791323"/>
                  <a:ext cx="806234" cy="733078"/>
                  <a:chOff x="4657725" y="5688013"/>
                  <a:chExt cx="839788" cy="763587"/>
                </a:xfrm>
              </p:grpSpPr>
              <p:sp>
                <p:nvSpPr>
                  <p:cNvPr id="80" name="Freeform 896">
                    <a:extLst>
                      <a:ext uri="{FF2B5EF4-FFF2-40B4-BE49-F238E27FC236}">
                        <a16:creationId xmlns:a16="http://schemas.microsoft.com/office/drawing/2014/main" id="{B1FA7588-B0EA-C523-0F34-A943B84B08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57725" y="6223000"/>
                    <a:ext cx="233362" cy="228600"/>
                  </a:xfrm>
                  <a:custGeom>
                    <a:avLst/>
                    <a:gdLst>
                      <a:gd name="T0" fmla="*/ 33 w 65"/>
                      <a:gd name="T1" fmla="*/ 64 h 64"/>
                      <a:gd name="T2" fmla="*/ 0 w 65"/>
                      <a:gd name="T3" fmla="*/ 32 h 64"/>
                      <a:gd name="T4" fmla="*/ 29 w 65"/>
                      <a:gd name="T5" fmla="*/ 0 h 64"/>
                      <a:gd name="T6" fmla="*/ 32 w 65"/>
                      <a:gd name="T7" fmla="*/ 2 h 64"/>
                      <a:gd name="T8" fmla="*/ 30 w 65"/>
                      <a:gd name="T9" fmla="*/ 5 h 64"/>
                      <a:gd name="T10" fmla="*/ 5 w 65"/>
                      <a:gd name="T11" fmla="*/ 32 h 64"/>
                      <a:gd name="T12" fmla="*/ 33 w 65"/>
                      <a:gd name="T13" fmla="*/ 60 h 64"/>
                      <a:gd name="T14" fmla="*/ 60 w 65"/>
                      <a:gd name="T15" fmla="*/ 32 h 64"/>
                      <a:gd name="T16" fmla="*/ 49 w 65"/>
                      <a:gd name="T17" fmla="*/ 10 h 64"/>
                      <a:gd name="T18" fmla="*/ 49 w 65"/>
                      <a:gd name="T19" fmla="*/ 7 h 64"/>
                      <a:gd name="T20" fmla="*/ 52 w 65"/>
                      <a:gd name="T21" fmla="*/ 6 h 64"/>
                      <a:gd name="T22" fmla="*/ 65 w 65"/>
                      <a:gd name="T23" fmla="*/ 32 h 64"/>
                      <a:gd name="T24" fmla="*/ 33 w 65"/>
                      <a:gd name="T25" fmla="*/ 6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5" h="64">
                        <a:moveTo>
                          <a:pt x="33" y="64"/>
                        </a:moveTo>
                        <a:cubicBezTo>
                          <a:pt x="15" y="64"/>
                          <a:pt x="0" y="50"/>
                          <a:pt x="0" y="32"/>
                        </a:cubicBezTo>
                        <a:cubicBezTo>
                          <a:pt x="0" y="15"/>
                          <a:pt x="13" y="2"/>
                          <a:pt x="29" y="0"/>
                        </a:cubicBezTo>
                        <a:cubicBezTo>
                          <a:pt x="31" y="0"/>
                          <a:pt x="32" y="1"/>
                          <a:pt x="32" y="2"/>
                        </a:cubicBezTo>
                        <a:cubicBezTo>
                          <a:pt x="32" y="3"/>
                          <a:pt x="31" y="4"/>
                          <a:pt x="30" y="5"/>
                        </a:cubicBezTo>
                        <a:cubicBezTo>
                          <a:pt x="16" y="6"/>
                          <a:pt x="5" y="18"/>
                          <a:pt x="5" y="32"/>
                        </a:cubicBezTo>
                        <a:cubicBezTo>
                          <a:pt x="5" y="47"/>
                          <a:pt x="17" y="60"/>
                          <a:pt x="33" y="60"/>
                        </a:cubicBezTo>
                        <a:cubicBezTo>
                          <a:pt x="48" y="60"/>
                          <a:pt x="60" y="47"/>
                          <a:pt x="60" y="32"/>
                        </a:cubicBezTo>
                        <a:cubicBezTo>
                          <a:pt x="60" y="23"/>
                          <a:pt x="56" y="15"/>
                          <a:pt x="49" y="10"/>
                        </a:cubicBezTo>
                        <a:cubicBezTo>
                          <a:pt x="48" y="9"/>
                          <a:pt x="48" y="8"/>
                          <a:pt x="49" y="7"/>
                        </a:cubicBezTo>
                        <a:cubicBezTo>
                          <a:pt x="50" y="6"/>
                          <a:pt x="51" y="5"/>
                          <a:pt x="52" y="6"/>
                        </a:cubicBezTo>
                        <a:cubicBezTo>
                          <a:pt x="60" y="12"/>
                          <a:pt x="65" y="22"/>
                          <a:pt x="65" y="32"/>
                        </a:cubicBezTo>
                        <a:cubicBezTo>
                          <a:pt x="65" y="50"/>
                          <a:pt x="51" y="64"/>
                          <a:pt x="33" y="64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1" name="Freeform 897">
                    <a:extLst>
                      <a:ext uri="{FF2B5EF4-FFF2-40B4-BE49-F238E27FC236}">
                        <a16:creationId xmlns:a16="http://schemas.microsoft.com/office/drawing/2014/main" id="{74D806D2-BD66-899C-8F0E-45D151BF809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722813" y="6286500"/>
                    <a:ext cx="104775" cy="101600"/>
                  </a:xfrm>
                  <a:custGeom>
                    <a:avLst/>
                    <a:gdLst>
                      <a:gd name="T0" fmla="*/ 15 w 29"/>
                      <a:gd name="T1" fmla="*/ 28 h 28"/>
                      <a:gd name="T2" fmla="*/ 0 w 29"/>
                      <a:gd name="T3" fmla="*/ 14 h 28"/>
                      <a:gd name="T4" fmla="*/ 15 w 29"/>
                      <a:gd name="T5" fmla="*/ 0 h 28"/>
                      <a:gd name="T6" fmla="*/ 29 w 29"/>
                      <a:gd name="T7" fmla="*/ 14 h 28"/>
                      <a:gd name="T8" fmla="*/ 15 w 29"/>
                      <a:gd name="T9" fmla="*/ 28 h 28"/>
                      <a:gd name="T10" fmla="*/ 15 w 29"/>
                      <a:gd name="T11" fmla="*/ 4 h 28"/>
                      <a:gd name="T12" fmla="*/ 5 w 29"/>
                      <a:gd name="T13" fmla="*/ 14 h 28"/>
                      <a:gd name="T14" fmla="*/ 15 w 29"/>
                      <a:gd name="T15" fmla="*/ 24 h 28"/>
                      <a:gd name="T16" fmla="*/ 24 w 29"/>
                      <a:gd name="T17" fmla="*/ 14 h 28"/>
                      <a:gd name="T18" fmla="*/ 15 w 29"/>
                      <a:gd name="T19" fmla="*/ 4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9" h="28">
                        <a:moveTo>
                          <a:pt x="15" y="28"/>
                        </a:moveTo>
                        <a:cubicBezTo>
                          <a:pt x="7" y="28"/>
                          <a:pt x="0" y="22"/>
                          <a:pt x="0" y="14"/>
                        </a:cubicBezTo>
                        <a:cubicBezTo>
                          <a:pt x="0" y="6"/>
                          <a:pt x="7" y="0"/>
                          <a:pt x="15" y="0"/>
                        </a:cubicBezTo>
                        <a:cubicBezTo>
                          <a:pt x="23" y="0"/>
                          <a:pt x="29" y="6"/>
                          <a:pt x="29" y="14"/>
                        </a:cubicBezTo>
                        <a:cubicBezTo>
                          <a:pt x="29" y="22"/>
                          <a:pt x="23" y="28"/>
                          <a:pt x="15" y="28"/>
                        </a:cubicBezTo>
                        <a:close/>
                        <a:moveTo>
                          <a:pt x="15" y="4"/>
                        </a:moveTo>
                        <a:cubicBezTo>
                          <a:pt x="9" y="4"/>
                          <a:pt x="5" y="9"/>
                          <a:pt x="5" y="14"/>
                        </a:cubicBezTo>
                        <a:cubicBezTo>
                          <a:pt x="5" y="19"/>
                          <a:pt x="9" y="24"/>
                          <a:pt x="15" y="24"/>
                        </a:cubicBezTo>
                        <a:cubicBezTo>
                          <a:pt x="20" y="24"/>
                          <a:pt x="24" y="19"/>
                          <a:pt x="24" y="14"/>
                        </a:cubicBezTo>
                        <a:cubicBezTo>
                          <a:pt x="24" y="9"/>
                          <a:pt x="20" y="4"/>
                          <a:pt x="15" y="4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2" name="Freeform 898">
                    <a:extLst>
                      <a:ext uri="{FF2B5EF4-FFF2-40B4-BE49-F238E27FC236}">
                        <a16:creationId xmlns:a16="http://schemas.microsoft.com/office/drawing/2014/main" id="{51A3F433-BFA5-77B9-3686-8A361BBFBB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72088" y="6223000"/>
                    <a:ext cx="225425" cy="228600"/>
                  </a:xfrm>
                  <a:custGeom>
                    <a:avLst/>
                    <a:gdLst>
                      <a:gd name="T0" fmla="*/ 31 w 63"/>
                      <a:gd name="T1" fmla="*/ 64 h 64"/>
                      <a:gd name="T2" fmla="*/ 1 w 63"/>
                      <a:gd name="T3" fmla="*/ 45 h 64"/>
                      <a:gd name="T4" fmla="*/ 2 w 63"/>
                      <a:gd name="T5" fmla="*/ 42 h 64"/>
                      <a:gd name="T6" fmla="*/ 5 w 63"/>
                      <a:gd name="T7" fmla="*/ 43 h 64"/>
                      <a:gd name="T8" fmla="*/ 31 w 63"/>
                      <a:gd name="T9" fmla="*/ 60 h 64"/>
                      <a:gd name="T10" fmla="*/ 59 w 63"/>
                      <a:gd name="T11" fmla="*/ 32 h 64"/>
                      <a:gd name="T12" fmla="*/ 31 w 63"/>
                      <a:gd name="T13" fmla="*/ 4 h 64"/>
                      <a:gd name="T14" fmla="*/ 5 w 63"/>
                      <a:gd name="T15" fmla="*/ 22 h 64"/>
                      <a:gd name="T16" fmla="*/ 2 w 63"/>
                      <a:gd name="T17" fmla="*/ 23 h 64"/>
                      <a:gd name="T18" fmla="*/ 1 w 63"/>
                      <a:gd name="T19" fmla="*/ 20 h 64"/>
                      <a:gd name="T20" fmla="*/ 31 w 63"/>
                      <a:gd name="T21" fmla="*/ 0 h 64"/>
                      <a:gd name="T22" fmla="*/ 63 w 63"/>
                      <a:gd name="T23" fmla="*/ 32 h 64"/>
                      <a:gd name="T24" fmla="*/ 31 w 63"/>
                      <a:gd name="T25" fmla="*/ 64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63" h="64">
                        <a:moveTo>
                          <a:pt x="31" y="64"/>
                        </a:moveTo>
                        <a:cubicBezTo>
                          <a:pt x="18" y="64"/>
                          <a:pt x="6" y="57"/>
                          <a:pt x="1" y="45"/>
                        </a:cubicBezTo>
                        <a:cubicBezTo>
                          <a:pt x="1" y="44"/>
                          <a:pt x="1" y="42"/>
                          <a:pt x="2" y="42"/>
                        </a:cubicBezTo>
                        <a:cubicBezTo>
                          <a:pt x="4" y="41"/>
                          <a:pt x="5" y="42"/>
                          <a:pt x="5" y="43"/>
                        </a:cubicBezTo>
                        <a:cubicBezTo>
                          <a:pt x="10" y="53"/>
                          <a:pt x="20" y="60"/>
                          <a:pt x="31" y="60"/>
                        </a:cubicBezTo>
                        <a:cubicBezTo>
                          <a:pt x="46" y="60"/>
                          <a:pt x="59" y="47"/>
                          <a:pt x="59" y="32"/>
                        </a:cubicBezTo>
                        <a:cubicBezTo>
                          <a:pt x="59" y="17"/>
                          <a:pt x="46" y="4"/>
                          <a:pt x="31" y="4"/>
                        </a:cubicBezTo>
                        <a:cubicBezTo>
                          <a:pt x="19" y="4"/>
                          <a:pt x="9" y="11"/>
                          <a:pt x="5" y="22"/>
                        </a:cubicBezTo>
                        <a:cubicBezTo>
                          <a:pt x="5" y="23"/>
                          <a:pt x="3" y="24"/>
                          <a:pt x="2" y="23"/>
                        </a:cubicBezTo>
                        <a:cubicBezTo>
                          <a:pt x="1" y="23"/>
                          <a:pt x="0" y="22"/>
                          <a:pt x="1" y="20"/>
                        </a:cubicBezTo>
                        <a:cubicBezTo>
                          <a:pt x="6" y="8"/>
                          <a:pt x="17" y="0"/>
                          <a:pt x="31" y="0"/>
                        </a:cubicBezTo>
                        <a:cubicBezTo>
                          <a:pt x="49" y="0"/>
                          <a:pt x="63" y="14"/>
                          <a:pt x="63" y="32"/>
                        </a:cubicBezTo>
                        <a:cubicBezTo>
                          <a:pt x="63" y="50"/>
                          <a:pt x="49" y="64"/>
                          <a:pt x="31" y="64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3" name="Freeform 899">
                    <a:extLst>
                      <a:ext uri="{FF2B5EF4-FFF2-40B4-BE49-F238E27FC236}">
                        <a16:creationId xmlns:a16="http://schemas.microsoft.com/office/drawing/2014/main" id="{8B472575-CA21-130F-1817-68849829C31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332413" y="6286500"/>
                    <a:ext cx="100012" cy="101600"/>
                  </a:xfrm>
                  <a:custGeom>
                    <a:avLst/>
                    <a:gdLst>
                      <a:gd name="T0" fmla="*/ 14 w 28"/>
                      <a:gd name="T1" fmla="*/ 28 h 28"/>
                      <a:gd name="T2" fmla="*/ 0 w 28"/>
                      <a:gd name="T3" fmla="*/ 14 h 28"/>
                      <a:gd name="T4" fmla="*/ 14 w 28"/>
                      <a:gd name="T5" fmla="*/ 0 h 28"/>
                      <a:gd name="T6" fmla="*/ 28 w 28"/>
                      <a:gd name="T7" fmla="*/ 14 h 28"/>
                      <a:gd name="T8" fmla="*/ 14 w 28"/>
                      <a:gd name="T9" fmla="*/ 28 h 28"/>
                      <a:gd name="T10" fmla="*/ 14 w 28"/>
                      <a:gd name="T11" fmla="*/ 4 h 28"/>
                      <a:gd name="T12" fmla="*/ 4 w 28"/>
                      <a:gd name="T13" fmla="*/ 14 h 28"/>
                      <a:gd name="T14" fmla="*/ 14 w 28"/>
                      <a:gd name="T15" fmla="*/ 24 h 28"/>
                      <a:gd name="T16" fmla="*/ 24 w 28"/>
                      <a:gd name="T17" fmla="*/ 14 h 28"/>
                      <a:gd name="T18" fmla="*/ 14 w 28"/>
                      <a:gd name="T19" fmla="*/ 4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8" h="28">
                        <a:moveTo>
                          <a:pt x="14" y="28"/>
                        </a:moveTo>
                        <a:cubicBezTo>
                          <a:pt x="6" y="28"/>
                          <a:pt x="0" y="22"/>
                          <a:pt x="0" y="14"/>
                        </a:cubicBezTo>
                        <a:cubicBezTo>
                          <a:pt x="0" y="6"/>
                          <a:pt x="6" y="0"/>
                          <a:pt x="14" y="0"/>
                        </a:cubicBezTo>
                        <a:cubicBezTo>
                          <a:pt x="22" y="0"/>
                          <a:pt x="28" y="6"/>
                          <a:pt x="28" y="14"/>
                        </a:cubicBezTo>
                        <a:cubicBezTo>
                          <a:pt x="28" y="22"/>
                          <a:pt x="22" y="28"/>
                          <a:pt x="14" y="28"/>
                        </a:cubicBezTo>
                        <a:close/>
                        <a:moveTo>
                          <a:pt x="14" y="4"/>
                        </a:moveTo>
                        <a:cubicBezTo>
                          <a:pt x="9" y="4"/>
                          <a:pt x="4" y="9"/>
                          <a:pt x="4" y="14"/>
                        </a:cubicBezTo>
                        <a:cubicBezTo>
                          <a:pt x="4" y="19"/>
                          <a:pt x="9" y="24"/>
                          <a:pt x="14" y="24"/>
                        </a:cubicBezTo>
                        <a:cubicBezTo>
                          <a:pt x="19" y="24"/>
                          <a:pt x="24" y="19"/>
                          <a:pt x="24" y="14"/>
                        </a:cubicBezTo>
                        <a:cubicBezTo>
                          <a:pt x="24" y="9"/>
                          <a:pt x="19" y="4"/>
                          <a:pt x="14" y="4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4" name="Freeform 900">
                    <a:extLst>
                      <a:ext uri="{FF2B5EF4-FFF2-40B4-BE49-F238E27FC236}">
                        <a16:creationId xmlns:a16="http://schemas.microsoft.com/office/drawing/2014/main" id="{3C154CEB-0936-B6A4-F609-194CC9519B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6788" y="5792788"/>
                    <a:ext cx="168275" cy="509588"/>
                  </a:xfrm>
                  <a:custGeom>
                    <a:avLst/>
                    <a:gdLst>
                      <a:gd name="T0" fmla="*/ 3 w 47"/>
                      <a:gd name="T1" fmla="*/ 142 h 142"/>
                      <a:gd name="T2" fmla="*/ 2 w 47"/>
                      <a:gd name="T3" fmla="*/ 142 h 142"/>
                      <a:gd name="T4" fmla="*/ 1 w 47"/>
                      <a:gd name="T5" fmla="*/ 139 h 142"/>
                      <a:gd name="T6" fmla="*/ 42 w 47"/>
                      <a:gd name="T7" fmla="*/ 2 h 142"/>
                      <a:gd name="T8" fmla="*/ 45 w 47"/>
                      <a:gd name="T9" fmla="*/ 1 h 142"/>
                      <a:gd name="T10" fmla="*/ 46 w 47"/>
                      <a:gd name="T11" fmla="*/ 4 h 142"/>
                      <a:gd name="T12" fmla="*/ 5 w 47"/>
                      <a:gd name="T13" fmla="*/ 141 h 142"/>
                      <a:gd name="T14" fmla="*/ 3 w 47"/>
                      <a:gd name="T15" fmla="*/ 142 h 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7" h="142">
                        <a:moveTo>
                          <a:pt x="3" y="142"/>
                        </a:moveTo>
                        <a:cubicBezTo>
                          <a:pt x="3" y="142"/>
                          <a:pt x="2" y="142"/>
                          <a:pt x="2" y="142"/>
                        </a:cubicBezTo>
                        <a:cubicBezTo>
                          <a:pt x="1" y="142"/>
                          <a:pt x="0" y="141"/>
                          <a:pt x="1" y="139"/>
                        </a:cubicBezTo>
                        <a:cubicBezTo>
                          <a:pt x="42" y="2"/>
                          <a:pt x="42" y="2"/>
                          <a:pt x="42" y="2"/>
                        </a:cubicBezTo>
                        <a:cubicBezTo>
                          <a:pt x="42" y="1"/>
                          <a:pt x="43" y="0"/>
                          <a:pt x="45" y="1"/>
                        </a:cubicBezTo>
                        <a:cubicBezTo>
                          <a:pt x="46" y="1"/>
                          <a:pt x="47" y="2"/>
                          <a:pt x="46" y="4"/>
                        </a:cubicBezTo>
                        <a:cubicBezTo>
                          <a:pt x="5" y="141"/>
                          <a:pt x="5" y="141"/>
                          <a:pt x="5" y="141"/>
                        </a:cubicBezTo>
                        <a:cubicBezTo>
                          <a:pt x="5" y="142"/>
                          <a:pt x="4" y="142"/>
                          <a:pt x="3" y="142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5" name="Freeform 901">
                    <a:extLst>
                      <a:ext uri="{FF2B5EF4-FFF2-40B4-BE49-F238E27FC236}">
                        <a16:creationId xmlns:a16="http://schemas.microsoft.com/office/drawing/2014/main" id="{69DFD86A-BB3A-7157-CB37-40053B8D7D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22825" y="6140450"/>
                    <a:ext cx="523875" cy="207963"/>
                  </a:xfrm>
                  <a:custGeom>
                    <a:avLst/>
                    <a:gdLst>
                      <a:gd name="T0" fmla="*/ 144 w 146"/>
                      <a:gd name="T1" fmla="*/ 58 h 58"/>
                      <a:gd name="T2" fmla="*/ 39 w 146"/>
                      <a:gd name="T3" fmla="*/ 58 h 58"/>
                      <a:gd name="T4" fmla="*/ 37 w 146"/>
                      <a:gd name="T5" fmla="*/ 57 h 58"/>
                      <a:gd name="T6" fmla="*/ 37 w 146"/>
                      <a:gd name="T7" fmla="*/ 55 h 58"/>
                      <a:gd name="T8" fmla="*/ 1 w 146"/>
                      <a:gd name="T9" fmla="*/ 5 h 58"/>
                      <a:gd name="T10" fmla="*/ 0 w 146"/>
                      <a:gd name="T11" fmla="*/ 2 h 58"/>
                      <a:gd name="T12" fmla="*/ 3 w 146"/>
                      <a:gd name="T13" fmla="*/ 1 h 58"/>
                      <a:gd name="T14" fmla="*/ 42 w 146"/>
                      <a:gd name="T15" fmla="*/ 53 h 58"/>
                      <a:gd name="T16" fmla="*/ 144 w 146"/>
                      <a:gd name="T17" fmla="*/ 53 h 58"/>
                      <a:gd name="T18" fmla="*/ 146 w 146"/>
                      <a:gd name="T19" fmla="*/ 55 h 58"/>
                      <a:gd name="T20" fmla="*/ 144 w 146"/>
                      <a:gd name="T21" fmla="*/ 58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46" h="58">
                        <a:moveTo>
                          <a:pt x="144" y="58"/>
                        </a:moveTo>
                        <a:cubicBezTo>
                          <a:pt x="39" y="58"/>
                          <a:pt x="39" y="58"/>
                          <a:pt x="39" y="58"/>
                        </a:cubicBezTo>
                        <a:cubicBezTo>
                          <a:pt x="39" y="58"/>
                          <a:pt x="38" y="58"/>
                          <a:pt x="37" y="57"/>
                        </a:cubicBezTo>
                        <a:cubicBezTo>
                          <a:pt x="37" y="57"/>
                          <a:pt x="37" y="56"/>
                          <a:pt x="37" y="55"/>
                        </a:cubicBezTo>
                        <a:cubicBezTo>
                          <a:pt x="37" y="54"/>
                          <a:pt x="40" y="18"/>
                          <a:pt x="1" y="5"/>
                        </a:cubicBezTo>
                        <a:cubicBezTo>
                          <a:pt x="0" y="5"/>
                          <a:pt x="0" y="3"/>
                          <a:pt x="0" y="2"/>
                        </a:cubicBezTo>
                        <a:cubicBezTo>
                          <a:pt x="0" y="1"/>
                          <a:pt x="2" y="0"/>
                          <a:pt x="3" y="1"/>
                        </a:cubicBezTo>
                        <a:cubicBezTo>
                          <a:pt x="39" y="13"/>
                          <a:pt x="42" y="44"/>
                          <a:pt x="42" y="53"/>
                        </a:cubicBezTo>
                        <a:cubicBezTo>
                          <a:pt x="144" y="53"/>
                          <a:pt x="144" y="53"/>
                          <a:pt x="144" y="53"/>
                        </a:cubicBezTo>
                        <a:cubicBezTo>
                          <a:pt x="145" y="53"/>
                          <a:pt x="146" y="54"/>
                          <a:pt x="146" y="55"/>
                        </a:cubicBezTo>
                        <a:cubicBezTo>
                          <a:pt x="146" y="57"/>
                          <a:pt x="145" y="58"/>
                          <a:pt x="144" y="58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6" name="Freeform 902">
                    <a:extLst>
                      <a:ext uri="{FF2B5EF4-FFF2-40B4-BE49-F238E27FC236}">
                        <a16:creationId xmlns:a16="http://schemas.microsoft.com/office/drawing/2014/main" id="{B0721138-11AF-E1B5-FF3D-BD986D1FB5C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887913" y="5688013"/>
                    <a:ext cx="125412" cy="125413"/>
                  </a:xfrm>
                  <a:custGeom>
                    <a:avLst/>
                    <a:gdLst>
                      <a:gd name="T0" fmla="*/ 17 w 35"/>
                      <a:gd name="T1" fmla="*/ 35 h 35"/>
                      <a:gd name="T2" fmla="*/ 0 w 35"/>
                      <a:gd name="T3" fmla="*/ 18 h 35"/>
                      <a:gd name="T4" fmla="*/ 17 w 35"/>
                      <a:gd name="T5" fmla="*/ 0 h 35"/>
                      <a:gd name="T6" fmla="*/ 35 w 35"/>
                      <a:gd name="T7" fmla="*/ 18 h 35"/>
                      <a:gd name="T8" fmla="*/ 17 w 35"/>
                      <a:gd name="T9" fmla="*/ 35 h 35"/>
                      <a:gd name="T10" fmla="*/ 17 w 35"/>
                      <a:gd name="T11" fmla="*/ 5 h 35"/>
                      <a:gd name="T12" fmla="*/ 4 w 35"/>
                      <a:gd name="T13" fmla="*/ 18 h 35"/>
                      <a:gd name="T14" fmla="*/ 17 w 35"/>
                      <a:gd name="T15" fmla="*/ 31 h 35"/>
                      <a:gd name="T16" fmla="*/ 30 w 35"/>
                      <a:gd name="T17" fmla="*/ 18 h 35"/>
                      <a:gd name="T18" fmla="*/ 17 w 35"/>
                      <a:gd name="T19" fmla="*/ 5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5" h="35">
                        <a:moveTo>
                          <a:pt x="17" y="35"/>
                        </a:moveTo>
                        <a:cubicBezTo>
                          <a:pt x="8" y="35"/>
                          <a:pt x="0" y="27"/>
                          <a:pt x="0" y="18"/>
                        </a:cubicBezTo>
                        <a:cubicBezTo>
                          <a:pt x="0" y="8"/>
                          <a:pt x="8" y="0"/>
                          <a:pt x="17" y="0"/>
                        </a:cubicBezTo>
                        <a:cubicBezTo>
                          <a:pt x="27" y="0"/>
                          <a:pt x="35" y="8"/>
                          <a:pt x="35" y="18"/>
                        </a:cubicBezTo>
                        <a:cubicBezTo>
                          <a:pt x="35" y="27"/>
                          <a:pt x="27" y="35"/>
                          <a:pt x="17" y="35"/>
                        </a:cubicBezTo>
                        <a:close/>
                        <a:moveTo>
                          <a:pt x="17" y="5"/>
                        </a:moveTo>
                        <a:cubicBezTo>
                          <a:pt x="10" y="5"/>
                          <a:pt x="4" y="10"/>
                          <a:pt x="4" y="18"/>
                        </a:cubicBezTo>
                        <a:cubicBezTo>
                          <a:pt x="4" y="25"/>
                          <a:pt x="10" y="31"/>
                          <a:pt x="17" y="31"/>
                        </a:cubicBezTo>
                        <a:cubicBezTo>
                          <a:pt x="25" y="31"/>
                          <a:pt x="30" y="25"/>
                          <a:pt x="30" y="18"/>
                        </a:cubicBezTo>
                        <a:cubicBezTo>
                          <a:pt x="30" y="10"/>
                          <a:pt x="25" y="5"/>
                          <a:pt x="17" y="5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7" name="Oval 903">
                    <a:extLst>
                      <a:ext uri="{FF2B5EF4-FFF2-40B4-BE49-F238E27FC236}">
                        <a16:creationId xmlns:a16="http://schemas.microsoft.com/office/drawing/2014/main" id="{7A10335D-39F5-1450-DACB-D346460E7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27600" y="5730875"/>
                    <a:ext cx="42862" cy="42863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8" name="Freeform 904">
                    <a:extLst>
                      <a:ext uri="{FF2B5EF4-FFF2-40B4-BE49-F238E27FC236}">
                        <a16:creationId xmlns:a16="http://schemas.microsoft.com/office/drawing/2014/main" id="{ED7FE01E-3B84-69C3-03AF-60CA394188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84750" y="5730875"/>
                    <a:ext cx="114300" cy="61913"/>
                  </a:xfrm>
                  <a:custGeom>
                    <a:avLst/>
                    <a:gdLst>
                      <a:gd name="T0" fmla="*/ 23 w 32"/>
                      <a:gd name="T1" fmla="*/ 17 h 17"/>
                      <a:gd name="T2" fmla="*/ 3 w 32"/>
                      <a:gd name="T3" fmla="*/ 17 h 17"/>
                      <a:gd name="T4" fmla="*/ 0 w 32"/>
                      <a:gd name="T5" fmla="*/ 15 h 17"/>
                      <a:gd name="T6" fmla="*/ 3 w 32"/>
                      <a:gd name="T7" fmla="*/ 12 h 17"/>
                      <a:gd name="T8" fmla="*/ 23 w 32"/>
                      <a:gd name="T9" fmla="*/ 12 h 17"/>
                      <a:gd name="T10" fmla="*/ 27 w 32"/>
                      <a:gd name="T11" fmla="*/ 9 h 17"/>
                      <a:gd name="T12" fmla="*/ 23 w 32"/>
                      <a:gd name="T13" fmla="*/ 5 h 17"/>
                      <a:gd name="T14" fmla="*/ 5 w 32"/>
                      <a:gd name="T15" fmla="*/ 5 h 17"/>
                      <a:gd name="T16" fmla="*/ 3 w 32"/>
                      <a:gd name="T17" fmla="*/ 2 h 17"/>
                      <a:gd name="T18" fmla="*/ 5 w 32"/>
                      <a:gd name="T19" fmla="*/ 0 h 17"/>
                      <a:gd name="T20" fmla="*/ 23 w 32"/>
                      <a:gd name="T21" fmla="*/ 0 h 17"/>
                      <a:gd name="T22" fmla="*/ 32 w 32"/>
                      <a:gd name="T23" fmla="*/ 9 h 17"/>
                      <a:gd name="T24" fmla="*/ 23 w 32"/>
                      <a:gd name="T25" fmla="*/ 17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2" h="17">
                        <a:moveTo>
                          <a:pt x="23" y="17"/>
                        </a:moveTo>
                        <a:cubicBezTo>
                          <a:pt x="3" y="17"/>
                          <a:pt x="3" y="17"/>
                          <a:pt x="3" y="17"/>
                        </a:cubicBezTo>
                        <a:cubicBezTo>
                          <a:pt x="1" y="17"/>
                          <a:pt x="0" y="16"/>
                          <a:pt x="0" y="15"/>
                        </a:cubicBezTo>
                        <a:cubicBezTo>
                          <a:pt x="0" y="14"/>
                          <a:pt x="1" y="12"/>
                          <a:pt x="3" y="12"/>
                        </a:cubicBezTo>
                        <a:cubicBezTo>
                          <a:pt x="23" y="12"/>
                          <a:pt x="23" y="12"/>
                          <a:pt x="23" y="12"/>
                        </a:cubicBezTo>
                        <a:cubicBezTo>
                          <a:pt x="25" y="12"/>
                          <a:pt x="27" y="11"/>
                          <a:pt x="27" y="9"/>
                        </a:cubicBezTo>
                        <a:cubicBezTo>
                          <a:pt x="27" y="7"/>
                          <a:pt x="25" y="5"/>
                          <a:pt x="23" y="5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4" y="5"/>
                          <a:pt x="3" y="4"/>
                          <a:pt x="3" y="2"/>
                        </a:cubicBezTo>
                        <a:cubicBezTo>
                          <a:pt x="3" y="1"/>
                          <a:pt x="4" y="0"/>
                          <a:pt x="5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8" y="0"/>
                          <a:pt x="32" y="4"/>
                          <a:pt x="32" y="9"/>
                        </a:cubicBezTo>
                        <a:cubicBezTo>
                          <a:pt x="32" y="13"/>
                          <a:pt x="28" y="17"/>
                          <a:pt x="23" y="17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89" name="Freeform 905">
                    <a:extLst>
                      <a:ext uri="{FF2B5EF4-FFF2-40B4-BE49-F238E27FC236}">
                        <a16:creationId xmlns:a16="http://schemas.microsoft.com/office/drawing/2014/main" id="{224B2731-B7D9-E339-3BC7-D311B70828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06975" y="6262688"/>
                    <a:ext cx="231775" cy="57150"/>
                  </a:xfrm>
                  <a:custGeom>
                    <a:avLst/>
                    <a:gdLst>
                      <a:gd name="T0" fmla="*/ 63 w 65"/>
                      <a:gd name="T1" fmla="*/ 16 h 16"/>
                      <a:gd name="T2" fmla="*/ 61 w 65"/>
                      <a:gd name="T3" fmla="*/ 13 h 16"/>
                      <a:gd name="T4" fmla="*/ 61 w 65"/>
                      <a:gd name="T5" fmla="*/ 9 h 16"/>
                      <a:gd name="T6" fmla="*/ 56 w 65"/>
                      <a:gd name="T7" fmla="*/ 4 h 16"/>
                      <a:gd name="T8" fmla="*/ 10 w 65"/>
                      <a:gd name="T9" fmla="*/ 4 h 16"/>
                      <a:gd name="T10" fmla="*/ 5 w 65"/>
                      <a:gd name="T11" fmla="*/ 9 h 16"/>
                      <a:gd name="T12" fmla="*/ 5 w 65"/>
                      <a:gd name="T13" fmla="*/ 13 h 16"/>
                      <a:gd name="T14" fmla="*/ 2 w 65"/>
                      <a:gd name="T15" fmla="*/ 16 h 16"/>
                      <a:gd name="T16" fmla="*/ 0 w 65"/>
                      <a:gd name="T17" fmla="*/ 13 h 16"/>
                      <a:gd name="T18" fmla="*/ 0 w 65"/>
                      <a:gd name="T19" fmla="*/ 9 h 16"/>
                      <a:gd name="T20" fmla="*/ 10 w 65"/>
                      <a:gd name="T21" fmla="*/ 0 h 16"/>
                      <a:gd name="T22" fmla="*/ 56 w 65"/>
                      <a:gd name="T23" fmla="*/ 0 h 16"/>
                      <a:gd name="T24" fmla="*/ 65 w 65"/>
                      <a:gd name="T25" fmla="*/ 9 h 16"/>
                      <a:gd name="T26" fmla="*/ 65 w 65"/>
                      <a:gd name="T27" fmla="*/ 13 h 16"/>
                      <a:gd name="T28" fmla="*/ 63 w 65"/>
                      <a:gd name="T29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65" h="16">
                        <a:moveTo>
                          <a:pt x="63" y="16"/>
                        </a:moveTo>
                        <a:cubicBezTo>
                          <a:pt x="62" y="16"/>
                          <a:pt x="61" y="15"/>
                          <a:pt x="61" y="13"/>
                        </a:cubicBezTo>
                        <a:cubicBezTo>
                          <a:pt x="61" y="9"/>
                          <a:pt x="61" y="9"/>
                          <a:pt x="61" y="9"/>
                        </a:cubicBezTo>
                        <a:cubicBezTo>
                          <a:pt x="61" y="6"/>
                          <a:pt x="58" y="4"/>
                          <a:pt x="56" y="4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7" y="4"/>
                          <a:pt x="5" y="6"/>
                          <a:pt x="5" y="9"/>
                        </a:cubicBezTo>
                        <a:cubicBezTo>
                          <a:pt x="5" y="13"/>
                          <a:pt x="5" y="13"/>
                          <a:pt x="5" y="13"/>
                        </a:cubicBezTo>
                        <a:cubicBezTo>
                          <a:pt x="5" y="15"/>
                          <a:pt x="4" y="16"/>
                          <a:pt x="2" y="16"/>
                        </a:cubicBezTo>
                        <a:cubicBezTo>
                          <a:pt x="1" y="16"/>
                          <a:pt x="0" y="15"/>
                          <a:pt x="0" y="13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4" y="0"/>
                          <a:pt x="10" y="0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61" y="0"/>
                          <a:pt x="65" y="4"/>
                          <a:pt x="65" y="9"/>
                        </a:cubicBezTo>
                        <a:cubicBezTo>
                          <a:pt x="65" y="13"/>
                          <a:pt x="65" y="13"/>
                          <a:pt x="65" y="13"/>
                        </a:cubicBezTo>
                        <a:cubicBezTo>
                          <a:pt x="65" y="15"/>
                          <a:pt x="64" y="16"/>
                          <a:pt x="63" y="16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</p:grpSp>
            <p:grpSp>
              <p:nvGrpSpPr>
                <p:cNvPr id="75" name="Группа 74">
                  <a:extLst>
                    <a:ext uri="{FF2B5EF4-FFF2-40B4-BE49-F238E27FC236}">
                      <a16:creationId xmlns:a16="http://schemas.microsoft.com/office/drawing/2014/main" id="{4FFE7E07-2401-E555-D52D-34D85F5E3DF5}"/>
                    </a:ext>
                  </a:extLst>
                </p:cNvPr>
                <p:cNvGrpSpPr/>
                <p:nvPr/>
              </p:nvGrpSpPr>
              <p:grpSpPr>
                <a:xfrm>
                  <a:off x="980591" y="2197510"/>
                  <a:ext cx="187325" cy="142875"/>
                  <a:chOff x="-645590" y="2261956"/>
                  <a:chExt cx="187325" cy="142875"/>
                </a:xfrm>
              </p:grpSpPr>
              <p:sp>
                <p:nvSpPr>
                  <p:cNvPr id="76" name="Freeform 675">
                    <a:extLst>
                      <a:ext uri="{FF2B5EF4-FFF2-40B4-BE49-F238E27FC236}">
                        <a16:creationId xmlns:a16="http://schemas.microsoft.com/office/drawing/2014/main" id="{32D77694-05B6-8BDA-2C60-177E6511F7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-615427" y="2306406"/>
                    <a:ext cx="127000" cy="38100"/>
                  </a:xfrm>
                  <a:custGeom>
                    <a:avLst/>
                    <a:gdLst>
                      <a:gd name="T0" fmla="*/ 32 w 34"/>
                      <a:gd name="T1" fmla="*/ 10 h 10"/>
                      <a:gd name="T2" fmla="*/ 31 w 34"/>
                      <a:gd name="T3" fmla="*/ 10 h 10"/>
                      <a:gd name="T4" fmla="*/ 3 w 34"/>
                      <a:gd name="T5" fmla="*/ 10 h 10"/>
                      <a:gd name="T6" fmla="*/ 1 w 34"/>
                      <a:gd name="T7" fmla="*/ 9 h 10"/>
                      <a:gd name="T8" fmla="*/ 1 w 34"/>
                      <a:gd name="T9" fmla="*/ 6 h 10"/>
                      <a:gd name="T10" fmla="*/ 33 w 34"/>
                      <a:gd name="T11" fmla="*/ 6 h 10"/>
                      <a:gd name="T12" fmla="*/ 34 w 34"/>
                      <a:gd name="T13" fmla="*/ 9 h 10"/>
                      <a:gd name="T14" fmla="*/ 32 w 34"/>
                      <a:gd name="T15" fmla="*/ 1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" h="10">
                        <a:moveTo>
                          <a:pt x="32" y="10"/>
                        </a:moveTo>
                        <a:cubicBezTo>
                          <a:pt x="32" y="10"/>
                          <a:pt x="32" y="10"/>
                          <a:pt x="31" y="10"/>
                        </a:cubicBezTo>
                        <a:cubicBezTo>
                          <a:pt x="23" y="4"/>
                          <a:pt x="12" y="4"/>
                          <a:pt x="3" y="10"/>
                        </a:cubicBezTo>
                        <a:cubicBezTo>
                          <a:pt x="2" y="10"/>
                          <a:pt x="1" y="10"/>
                          <a:pt x="1" y="9"/>
                        </a:cubicBezTo>
                        <a:cubicBezTo>
                          <a:pt x="0" y="8"/>
                          <a:pt x="0" y="7"/>
                          <a:pt x="1" y="6"/>
                        </a:cubicBezTo>
                        <a:cubicBezTo>
                          <a:pt x="11" y="0"/>
                          <a:pt x="24" y="0"/>
                          <a:pt x="33" y="6"/>
                        </a:cubicBezTo>
                        <a:cubicBezTo>
                          <a:pt x="34" y="7"/>
                          <a:pt x="34" y="8"/>
                          <a:pt x="34" y="9"/>
                        </a:cubicBezTo>
                        <a:cubicBezTo>
                          <a:pt x="34" y="10"/>
                          <a:pt x="33" y="10"/>
                          <a:pt x="32" y="10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77" name="Freeform 676">
                    <a:extLst>
                      <a:ext uri="{FF2B5EF4-FFF2-40B4-BE49-F238E27FC236}">
                        <a16:creationId xmlns:a16="http://schemas.microsoft.com/office/drawing/2014/main" id="{20E7E068-0330-8BDE-DFE8-AA141609FC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-645590" y="2261956"/>
                    <a:ext cx="187325" cy="49212"/>
                  </a:xfrm>
                  <a:custGeom>
                    <a:avLst/>
                    <a:gdLst>
                      <a:gd name="T0" fmla="*/ 48 w 50"/>
                      <a:gd name="T1" fmla="*/ 12 h 13"/>
                      <a:gd name="T2" fmla="*/ 47 w 50"/>
                      <a:gd name="T3" fmla="*/ 12 h 13"/>
                      <a:gd name="T4" fmla="*/ 4 w 50"/>
                      <a:gd name="T5" fmla="*/ 12 h 13"/>
                      <a:gd name="T6" fmla="*/ 1 w 50"/>
                      <a:gd name="T7" fmla="*/ 12 h 13"/>
                      <a:gd name="T8" fmla="*/ 2 w 50"/>
                      <a:gd name="T9" fmla="*/ 9 h 13"/>
                      <a:gd name="T10" fmla="*/ 49 w 50"/>
                      <a:gd name="T11" fmla="*/ 9 h 13"/>
                      <a:gd name="T12" fmla="*/ 50 w 50"/>
                      <a:gd name="T13" fmla="*/ 12 h 13"/>
                      <a:gd name="T14" fmla="*/ 48 w 50"/>
                      <a:gd name="T15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50" h="13">
                        <a:moveTo>
                          <a:pt x="48" y="12"/>
                        </a:moveTo>
                        <a:cubicBezTo>
                          <a:pt x="48" y="12"/>
                          <a:pt x="47" y="12"/>
                          <a:pt x="47" y="12"/>
                        </a:cubicBezTo>
                        <a:cubicBezTo>
                          <a:pt x="34" y="4"/>
                          <a:pt x="17" y="4"/>
                          <a:pt x="4" y="12"/>
                        </a:cubicBezTo>
                        <a:cubicBezTo>
                          <a:pt x="3" y="13"/>
                          <a:pt x="2" y="12"/>
                          <a:pt x="1" y="12"/>
                        </a:cubicBezTo>
                        <a:cubicBezTo>
                          <a:pt x="0" y="11"/>
                          <a:pt x="1" y="9"/>
                          <a:pt x="2" y="9"/>
                        </a:cubicBezTo>
                        <a:cubicBezTo>
                          <a:pt x="16" y="0"/>
                          <a:pt x="35" y="0"/>
                          <a:pt x="49" y="9"/>
                        </a:cubicBezTo>
                        <a:cubicBezTo>
                          <a:pt x="50" y="9"/>
                          <a:pt x="50" y="11"/>
                          <a:pt x="50" y="12"/>
                        </a:cubicBezTo>
                        <a:cubicBezTo>
                          <a:pt x="49" y="12"/>
                          <a:pt x="49" y="12"/>
                          <a:pt x="48" y="12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78" name="Freeform 677">
                    <a:extLst>
                      <a:ext uri="{FF2B5EF4-FFF2-40B4-BE49-F238E27FC236}">
                        <a16:creationId xmlns:a16="http://schemas.microsoft.com/office/drawing/2014/main" id="{DEBE12B0-777E-25AD-9DA8-761FB43E0E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-585265" y="2352443"/>
                    <a:ext cx="63500" cy="22225"/>
                  </a:xfrm>
                  <a:custGeom>
                    <a:avLst/>
                    <a:gdLst>
                      <a:gd name="T0" fmla="*/ 14 w 17"/>
                      <a:gd name="T1" fmla="*/ 6 h 6"/>
                      <a:gd name="T2" fmla="*/ 13 w 17"/>
                      <a:gd name="T3" fmla="*/ 6 h 6"/>
                      <a:gd name="T4" fmla="*/ 3 w 17"/>
                      <a:gd name="T5" fmla="*/ 6 h 6"/>
                      <a:gd name="T6" fmla="*/ 1 w 17"/>
                      <a:gd name="T7" fmla="*/ 5 h 6"/>
                      <a:gd name="T8" fmla="*/ 1 w 17"/>
                      <a:gd name="T9" fmla="*/ 3 h 6"/>
                      <a:gd name="T10" fmla="*/ 15 w 17"/>
                      <a:gd name="T11" fmla="*/ 3 h 6"/>
                      <a:gd name="T12" fmla="*/ 16 w 17"/>
                      <a:gd name="T13" fmla="*/ 5 h 6"/>
                      <a:gd name="T14" fmla="*/ 14 w 17"/>
                      <a:gd name="T15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7" h="6">
                        <a:moveTo>
                          <a:pt x="14" y="6"/>
                        </a:moveTo>
                        <a:cubicBezTo>
                          <a:pt x="14" y="6"/>
                          <a:pt x="14" y="6"/>
                          <a:pt x="13" y="6"/>
                        </a:cubicBezTo>
                        <a:cubicBezTo>
                          <a:pt x="10" y="4"/>
                          <a:pt x="6" y="4"/>
                          <a:pt x="3" y="6"/>
                        </a:cubicBezTo>
                        <a:cubicBezTo>
                          <a:pt x="2" y="6"/>
                          <a:pt x="1" y="6"/>
                          <a:pt x="1" y="5"/>
                        </a:cubicBezTo>
                        <a:cubicBezTo>
                          <a:pt x="0" y="4"/>
                          <a:pt x="0" y="3"/>
                          <a:pt x="1" y="3"/>
                        </a:cubicBezTo>
                        <a:cubicBezTo>
                          <a:pt x="5" y="0"/>
                          <a:pt x="11" y="0"/>
                          <a:pt x="15" y="3"/>
                        </a:cubicBezTo>
                        <a:cubicBezTo>
                          <a:pt x="16" y="3"/>
                          <a:pt x="17" y="4"/>
                          <a:pt x="16" y="5"/>
                        </a:cubicBezTo>
                        <a:cubicBezTo>
                          <a:pt x="16" y="6"/>
                          <a:pt x="15" y="6"/>
                          <a:pt x="14" y="6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  <p:sp>
                <p:nvSpPr>
                  <p:cNvPr id="79" name="Freeform 678">
                    <a:extLst>
                      <a:ext uri="{FF2B5EF4-FFF2-40B4-BE49-F238E27FC236}">
                        <a16:creationId xmlns:a16="http://schemas.microsoft.com/office/drawing/2014/main" id="{D3B25920-BC48-E4B0-8AE8-7F4BECB2A21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 flipH="1">
                    <a:off x="-563040" y="2385781"/>
                    <a:ext cx="19050" cy="19050"/>
                  </a:xfrm>
                  <a:custGeom>
                    <a:avLst/>
                    <a:gdLst>
                      <a:gd name="T0" fmla="*/ 2 w 5"/>
                      <a:gd name="T1" fmla="*/ 5 h 5"/>
                      <a:gd name="T2" fmla="*/ 0 w 5"/>
                      <a:gd name="T3" fmla="*/ 3 h 5"/>
                      <a:gd name="T4" fmla="*/ 2 w 5"/>
                      <a:gd name="T5" fmla="*/ 0 h 5"/>
                      <a:gd name="T6" fmla="*/ 5 w 5"/>
                      <a:gd name="T7" fmla="*/ 3 h 5"/>
                      <a:gd name="T8" fmla="*/ 2 w 5"/>
                      <a:gd name="T9" fmla="*/ 5 h 5"/>
                      <a:gd name="T10" fmla="*/ 2 w 5"/>
                      <a:gd name="T11" fmla="*/ 1 h 5"/>
                      <a:gd name="T12" fmla="*/ 1 w 5"/>
                      <a:gd name="T13" fmla="*/ 3 h 5"/>
                      <a:gd name="T14" fmla="*/ 2 w 5"/>
                      <a:gd name="T15" fmla="*/ 4 h 5"/>
                      <a:gd name="T16" fmla="*/ 4 w 5"/>
                      <a:gd name="T17" fmla="*/ 3 h 5"/>
                      <a:gd name="T18" fmla="*/ 2 w 5"/>
                      <a:gd name="T19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" h="5">
                        <a:moveTo>
                          <a:pt x="2" y="5"/>
                        </a:moveTo>
                        <a:cubicBezTo>
                          <a:pt x="1" y="5"/>
                          <a:pt x="0" y="4"/>
                          <a:pt x="0" y="3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4" y="0"/>
                          <a:pt x="5" y="1"/>
                          <a:pt x="5" y="3"/>
                        </a:cubicBezTo>
                        <a:cubicBezTo>
                          <a:pt x="5" y="4"/>
                          <a:pt x="4" y="5"/>
                          <a:pt x="2" y="5"/>
                        </a:cubicBezTo>
                        <a:close/>
                        <a:moveTo>
                          <a:pt x="2" y="1"/>
                        </a:moveTo>
                        <a:cubicBezTo>
                          <a:pt x="2" y="1"/>
                          <a:pt x="1" y="2"/>
                          <a:pt x="1" y="3"/>
                        </a:cubicBezTo>
                        <a:cubicBezTo>
                          <a:pt x="1" y="3"/>
                          <a:pt x="2" y="4"/>
                          <a:pt x="2" y="4"/>
                        </a:cubicBezTo>
                        <a:cubicBezTo>
                          <a:pt x="3" y="4"/>
                          <a:pt x="4" y="3"/>
                          <a:pt x="4" y="3"/>
                        </a:cubicBezTo>
                        <a:cubicBezTo>
                          <a:pt x="4" y="2"/>
                          <a:pt x="3" y="1"/>
                          <a:pt x="2" y="1"/>
                        </a:cubicBezTo>
                        <a:close/>
                      </a:path>
                    </a:pathLst>
                  </a:custGeom>
                  <a:solidFill>
                    <a:srgbClr val="34415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19" tIns="45710" rIns="91419" bIns="4571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 sz="1300">
                      <a:latin typeface="+mn-lt"/>
                    </a:endParaRPr>
                  </a:p>
                </p:txBody>
              </p:sp>
            </p:grpSp>
          </p:grpSp>
          <p:sp>
            <p:nvSpPr>
              <p:cNvPr id="73" name="Freeform 6">
                <a:extLst>
                  <a:ext uri="{FF2B5EF4-FFF2-40B4-BE49-F238E27FC236}">
                    <a16:creationId xmlns:a16="http://schemas.microsoft.com/office/drawing/2014/main" id="{423B88D6-35DF-0458-836A-E058FF11D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814" y="1939452"/>
                <a:ext cx="130136" cy="193771"/>
              </a:xfrm>
              <a:custGeom>
                <a:avLst/>
                <a:gdLst>
                  <a:gd name="T0" fmla="*/ 83 w 182"/>
                  <a:gd name="T1" fmla="*/ 271 h 271"/>
                  <a:gd name="T2" fmla="*/ 182 w 182"/>
                  <a:gd name="T3" fmla="*/ 122 h 271"/>
                  <a:gd name="T4" fmla="*/ 99 w 182"/>
                  <a:gd name="T5" fmla="*/ 122 h 271"/>
                  <a:gd name="T6" fmla="*/ 99 w 182"/>
                  <a:gd name="T7" fmla="*/ 0 h 271"/>
                  <a:gd name="T8" fmla="*/ 0 w 182"/>
                  <a:gd name="T9" fmla="*/ 146 h 271"/>
                  <a:gd name="T10" fmla="*/ 83 w 182"/>
                  <a:gd name="T11" fmla="*/ 146 h 271"/>
                  <a:gd name="T12" fmla="*/ 83 w 182"/>
                  <a:gd name="T13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271">
                    <a:moveTo>
                      <a:pt x="83" y="271"/>
                    </a:moveTo>
                    <a:lnTo>
                      <a:pt x="182" y="122"/>
                    </a:lnTo>
                    <a:lnTo>
                      <a:pt x="99" y="122"/>
                    </a:lnTo>
                    <a:lnTo>
                      <a:pt x="99" y="0"/>
                    </a:lnTo>
                    <a:lnTo>
                      <a:pt x="0" y="146"/>
                    </a:lnTo>
                    <a:lnTo>
                      <a:pt x="83" y="146"/>
                    </a:lnTo>
                    <a:lnTo>
                      <a:pt x="83" y="271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</p:grp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80DF95E9-C534-AF4D-5049-1367607F4EA2}"/>
                </a:ext>
              </a:extLst>
            </p:cNvPr>
            <p:cNvGrpSpPr/>
            <p:nvPr/>
          </p:nvGrpSpPr>
          <p:grpSpPr>
            <a:xfrm>
              <a:off x="501597" y="5186635"/>
              <a:ext cx="395739" cy="393214"/>
              <a:chOff x="1442989" y="5299062"/>
              <a:chExt cx="720725" cy="715963"/>
            </a:xfrm>
          </p:grpSpPr>
          <p:grpSp>
            <p:nvGrpSpPr>
              <p:cNvPr id="61" name="Группа 60">
                <a:extLst>
                  <a:ext uri="{FF2B5EF4-FFF2-40B4-BE49-F238E27FC236}">
                    <a16:creationId xmlns:a16="http://schemas.microsoft.com/office/drawing/2014/main" id="{90FBC1D4-4F49-A203-385F-A3814BDD2884}"/>
                  </a:ext>
                </a:extLst>
              </p:cNvPr>
              <p:cNvGrpSpPr/>
              <p:nvPr/>
            </p:nvGrpSpPr>
            <p:grpSpPr>
              <a:xfrm>
                <a:off x="1442989" y="5299062"/>
                <a:ext cx="720725" cy="715963"/>
                <a:chOff x="1620838" y="5721350"/>
                <a:chExt cx="720725" cy="715963"/>
              </a:xfrm>
            </p:grpSpPr>
            <p:sp>
              <p:nvSpPr>
                <p:cNvPr id="63" name="Freeform 775">
                  <a:extLst>
                    <a:ext uri="{FF2B5EF4-FFF2-40B4-BE49-F238E27FC236}">
                      <a16:creationId xmlns:a16="http://schemas.microsoft.com/office/drawing/2014/main" id="{8948E14F-ED90-5131-86F5-0C29709931B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00213" y="5721350"/>
                  <a:ext cx="641350" cy="638175"/>
                </a:xfrm>
                <a:custGeom>
                  <a:avLst/>
                  <a:gdLst>
                    <a:gd name="T0" fmla="*/ 146 w 179"/>
                    <a:gd name="T1" fmla="*/ 178 h 178"/>
                    <a:gd name="T2" fmla="*/ 110 w 179"/>
                    <a:gd name="T3" fmla="*/ 163 h 178"/>
                    <a:gd name="T4" fmla="*/ 110 w 179"/>
                    <a:gd name="T5" fmla="*/ 163 h 178"/>
                    <a:gd name="T6" fmla="*/ 17 w 179"/>
                    <a:gd name="T7" fmla="*/ 70 h 178"/>
                    <a:gd name="T8" fmla="*/ 2 w 179"/>
                    <a:gd name="T9" fmla="*/ 26 h 178"/>
                    <a:gd name="T10" fmla="*/ 4 w 179"/>
                    <a:gd name="T11" fmla="*/ 14 h 178"/>
                    <a:gd name="T12" fmla="*/ 10 w 179"/>
                    <a:gd name="T13" fmla="*/ 4 h 178"/>
                    <a:gd name="T14" fmla="*/ 22 w 179"/>
                    <a:gd name="T15" fmla="*/ 1 h 178"/>
                    <a:gd name="T16" fmla="*/ 32 w 179"/>
                    <a:gd name="T17" fmla="*/ 7 h 178"/>
                    <a:gd name="T18" fmla="*/ 35 w 179"/>
                    <a:gd name="T19" fmla="*/ 18 h 178"/>
                    <a:gd name="T20" fmla="*/ 33 w 179"/>
                    <a:gd name="T21" fmla="*/ 31 h 178"/>
                    <a:gd name="T22" fmla="*/ 39 w 179"/>
                    <a:gd name="T23" fmla="*/ 47 h 178"/>
                    <a:gd name="T24" fmla="*/ 132 w 179"/>
                    <a:gd name="T25" fmla="*/ 141 h 178"/>
                    <a:gd name="T26" fmla="*/ 149 w 179"/>
                    <a:gd name="T27" fmla="*/ 146 h 178"/>
                    <a:gd name="T28" fmla="*/ 161 w 179"/>
                    <a:gd name="T29" fmla="*/ 145 h 178"/>
                    <a:gd name="T30" fmla="*/ 173 w 179"/>
                    <a:gd name="T31" fmla="*/ 147 h 178"/>
                    <a:gd name="T32" fmla="*/ 179 w 179"/>
                    <a:gd name="T33" fmla="*/ 158 h 178"/>
                    <a:gd name="T34" fmla="*/ 176 w 179"/>
                    <a:gd name="T35" fmla="*/ 169 h 178"/>
                    <a:gd name="T36" fmla="*/ 165 w 179"/>
                    <a:gd name="T37" fmla="*/ 175 h 178"/>
                    <a:gd name="T38" fmla="*/ 153 w 179"/>
                    <a:gd name="T39" fmla="*/ 177 h 178"/>
                    <a:gd name="T40" fmla="*/ 146 w 179"/>
                    <a:gd name="T41" fmla="*/ 178 h 178"/>
                    <a:gd name="T42" fmla="*/ 20 w 179"/>
                    <a:gd name="T43" fmla="*/ 5 h 178"/>
                    <a:gd name="T44" fmla="*/ 13 w 179"/>
                    <a:gd name="T45" fmla="*/ 8 h 178"/>
                    <a:gd name="T46" fmla="*/ 9 w 179"/>
                    <a:gd name="T47" fmla="*/ 15 h 178"/>
                    <a:gd name="T48" fmla="*/ 7 w 179"/>
                    <a:gd name="T49" fmla="*/ 27 h 178"/>
                    <a:gd name="T50" fmla="*/ 20 w 179"/>
                    <a:gd name="T51" fmla="*/ 66 h 178"/>
                    <a:gd name="T52" fmla="*/ 113 w 179"/>
                    <a:gd name="T53" fmla="*/ 159 h 178"/>
                    <a:gd name="T54" fmla="*/ 113 w 179"/>
                    <a:gd name="T55" fmla="*/ 159 h 178"/>
                    <a:gd name="T56" fmla="*/ 153 w 179"/>
                    <a:gd name="T57" fmla="*/ 173 h 178"/>
                    <a:gd name="T58" fmla="*/ 165 w 179"/>
                    <a:gd name="T59" fmla="*/ 171 h 178"/>
                    <a:gd name="T60" fmla="*/ 172 w 179"/>
                    <a:gd name="T61" fmla="*/ 167 h 178"/>
                    <a:gd name="T62" fmla="*/ 174 w 179"/>
                    <a:gd name="T63" fmla="*/ 158 h 178"/>
                    <a:gd name="T64" fmla="*/ 170 w 179"/>
                    <a:gd name="T65" fmla="*/ 151 h 178"/>
                    <a:gd name="T66" fmla="*/ 162 w 179"/>
                    <a:gd name="T67" fmla="*/ 149 h 178"/>
                    <a:gd name="T68" fmla="*/ 149 w 179"/>
                    <a:gd name="T69" fmla="*/ 151 h 178"/>
                    <a:gd name="T70" fmla="*/ 129 w 179"/>
                    <a:gd name="T71" fmla="*/ 144 h 178"/>
                    <a:gd name="T72" fmla="*/ 36 w 179"/>
                    <a:gd name="T73" fmla="*/ 51 h 178"/>
                    <a:gd name="T74" fmla="*/ 29 w 179"/>
                    <a:gd name="T75" fmla="*/ 30 h 178"/>
                    <a:gd name="T76" fmla="*/ 30 w 179"/>
                    <a:gd name="T77" fmla="*/ 18 h 178"/>
                    <a:gd name="T78" fmla="*/ 28 w 179"/>
                    <a:gd name="T79" fmla="*/ 10 h 178"/>
                    <a:gd name="T80" fmla="*/ 21 w 179"/>
                    <a:gd name="T81" fmla="*/ 5 h 178"/>
                    <a:gd name="T82" fmla="*/ 20 w 179"/>
                    <a:gd name="T83" fmla="*/ 5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79" h="178">
                      <a:moveTo>
                        <a:pt x="146" y="178"/>
                      </a:moveTo>
                      <a:cubicBezTo>
                        <a:pt x="133" y="178"/>
                        <a:pt x="120" y="172"/>
                        <a:pt x="110" y="163"/>
                      </a:cubicBezTo>
                      <a:cubicBezTo>
                        <a:pt x="110" y="163"/>
                        <a:pt x="110" y="163"/>
                        <a:pt x="110" y="163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6" y="58"/>
                        <a:pt x="0" y="42"/>
                        <a:pt x="2" y="26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0"/>
                        <a:pt x="7" y="6"/>
                        <a:pt x="10" y="4"/>
                      </a:cubicBezTo>
                      <a:cubicBezTo>
                        <a:pt x="13" y="1"/>
                        <a:pt x="18" y="0"/>
                        <a:pt x="22" y="1"/>
                      </a:cubicBezTo>
                      <a:cubicBezTo>
                        <a:pt x="26" y="1"/>
                        <a:pt x="30" y="4"/>
                        <a:pt x="32" y="7"/>
                      </a:cubicBezTo>
                      <a:cubicBezTo>
                        <a:pt x="35" y="10"/>
                        <a:pt x="36" y="14"/>
                        <a:pt x="35" y="18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2" y="37"/>
                        <a:pt x="35" y="43"/>
                        <a:pt x="39" y="47"/>
                      </a:cubicBezTo>
                      <a:cubicBezTo>
                        <a:pt x="132" y="141"/>
                        <a:pt x="132" y="141"/>
                        <a:pt x="132" y="141"/>
                      </a:cubicBezTo>
                      <a:cubicBezTo>
                        <a:pt x="136" y="145"/>
                        <a:pt x="143" y="147"/>
                        <a:pt x="149" y="146"/>
                      </a:cubicBezTo>
                      <a:cubicBezTo>
                        <a:pt x="161" y="145"/>
                        <a:pt x="161" y="145"/>
                        <a:pt x="161" y="145"/>
                      </a:cubicBezTo>
                      <a:cubicBezTo>
                        <a:pt x="165" y="144"/>
                        <a:pt x="169" y="145"/>
                        <a:pt x="173" y="147"/>
                      </a:cubicBezTo>
                      <a:cubicBezTo>
                        <a:pt x="176" y="150"/>
                        <a:pt x="178" y="154"/>
                        <a:pt x="179" y="158"/>
                      </a:cubicBezTo>
                      <a:cubicBezTo>
                        <a:pt x="179" y="162"/>
                        <a:pt x="178" y="166"/>
                        <a:pt x="176" y="169"/>
                      </a:cubicBezTo>
                      <a:cubicBezTo>
                        <a:pt x="173" y="173"/>
                        <a:pt x="170" y="175"/>
                        <a:pt x="165" y="175"/>
                      </a:cubicBezTo>
                      <a:cubicBezTo>
                        <a:pt x="153" y="177"/>
                        <a:pt x="153" y="177"/>
                        <a:pt x="153" y="177"/>
                      </a:cubicBezTo>
                      <a:cubicBezTo>
                        <a:pt x="151" y="178"/>
                        <a:pt x="149" y="178"/>
                        <a:pt x="146" y="178"/>
                      </a:cubicBezTo>
                      <a:close/>
                      <a:moveTo>
                        <a:pt x="20" y="5"/>
                      </a:moveTo>
                      <a:cubicBezTo>
                        <a:pt x="17" y="5"/>
                        <a:pt x="15" y="6"/>
                        <a:pt x="13" y="8"/>
                      </a:cubicBezTo>
                      <a:cubicBezTo>
                        <a:pt x="11" y="9"/>
                        <a:pt x="9" y="12"/>
                        <a:pt x="9" y="15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5" y="41"/>
                        <a:pt x="10" y="56"/>
                        <a:pt x="20" y="66"/>
                      </a:cubicBezTo>
                      <a:cubicBezTo>
                        <a:pt x="113" y="159"/>
                        <a:pt x="113" y="159"/>
                        <a:pt x="113" y="159"/>
                      </a:cubicBezTo>
                      <a:cubicBezTo>
                        <a:pt x="113" y="159"/>
                        <a:pt x="113" y="159"/>
                        <a:pt x="113" y="159"/>
                      </a:cubicBezTo>
                      <a:cubicBezTo>
                        <a:pt x="124" y="170"/>
                        <a:pt x="138" y="175"/>
                        <a:pt x="153" y="173"/>
                      </a:cubicBezTo>
                      <a:cubicBezTo>
                        <a:pt x="165" y="171"/>
                        <a:pt x="165" y="171"/>
                        <a:pt x="165" y="171"/>
                      </a:cubicBezTo>
                      <a:cubicBezTo>
                        <a:pt x="168" y="170"/>
                        <a:pt x="170" y="169"/>
                        <a:pt x="172" y="167"/>
                      </a:cubicBezTo>
                      <a:cubicBezTo>
                        <a:pt x="174" y="164"/>
                        <a:pt x="175" y="161"/>
                        <a:pt x="174" y="158"/>
                      </a:cubicBezTo>
                      <a:cubicBezTo>
                        <a:pt x="174" y="156"/>
                        <a:pt x="172" y="153"/>
                        <a:pt x="170" y="151"/>
                      </a:cubicBezTo>
                      <a:cubicBezTo>
                        <a:pt x="168" y="149"/>
                        <a:pt x="165" y="149"/>
                        <a:pt x="162" y="149"/>
                      </a:cubicBezTo>
                      <a:cubicBezTo>
                        <a:pt x="149" y="151"/>
                        <a:pt x="149" y="151"/>
                        <a:pt x="149" y="151"/>
                      </a:cubicBezTo>
                      <a:cubicBezTo>
                        <a:pt x="142" y="152"/>
                        <a:pt x="134" y="149"/>
                        <a:pt x="129" y="144"/>
                      </a:cubicBezTo>
                      <a:cubicBezTo>
                        <a:pt x="36" y="51"/>
                        <a:pt x="36" y="51"/>
                        <a:pt x="36" y="51"/>
                      </a:cubicBezTo>
                      <a:cubicBezTo>
                        <a:pt x="30" y="45"/>
                        <a:pt x="28" y="38"/>
                        <a:pt x="29" y="30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31" y="15"/>
                        <a:pt x="30" y="12"/>
                        <a:pt x="28" y="10"/>
                      </a:cubicBezTo>
                      <a:cubicBezTo>
                        <a:pt x="27" y="7"/>
                        <a:pt x="24" y="6"/>
                        <a:pt x="21" y="5"/>
                      </a:cubicBezTo>
                      <a:cubicBezTo>
                        <a:pt x="21" y="5"/>
                        <a:pt x="20" y="5"/>
                        <a:pt x="20" y="5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64" name="Freeform 776">
                  <a:extLst>
                    <a:ext uri="{FF2B5EF4-FFF2-40B4-BE49-F238E27FC236}">
                      <a16:creationId xmlns:a16="http://schemas.microsoft.com/office/drawing/2014/main" id="{97417FA6-6292-49FC-975E-07555BB05F6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620838" y="5978525"/>
                  <a:ext cx="171450" cy="165100"/>
                </a:xfrm>
                <a:custGeom>
                  <a:avLst/>
                  <a:gdLst>
                    <a:gd name="T0" fmla="*/ 24 w 48"/>
                    <a:gd name="T1" fmla="*/ 46 h 46"/>
                    <a:gd name="T2" fmla="*/ 8 w 48"/>
                    <a:gd name="T3" fmla="*/ 40 h 46"/>
                    <a:gd name="T4" fmla="*/ 8 w 48"/>
                    <a:gd name="T5" fmla="*/ 9 h 46"/>
                    <a:gd name="T6" fmla="*/ 39 w 48"/>
                    <a:gd name="T7" fmla="*/ 9 h 46"/>
                    <a:gd name="T8" fmla="*/ 39 w 48"/>
                    <a:gd name="T9" fmla="*/ 40 h 46"/>
                    <a:gd name="T10" fmla="*/ 39 w 48"/>
                    <a:gd name="T11" fmla="*/ 40 h 46"/>
                    <a:gd name="T12" fmla="*/ 24 w 48"/>
                    <a:gd name="T13" fmla="*/ 46 h 46"/>
                    <a:gd name="T14" fmla="*/ 24 w 48"/>
                    <a:gd name="T15" fmla="*/ 7 h 46"/>
                    <a:gd name="T16" fmla="*/ 11 w 48"/>
                    <a:gd name="T17" fmla="*/ 12 h 46"/>
                    <a:gd name="T18" fmla="*/ 11 w 48"/>
                    <a:gd name="T19" fmla="*/ 37 h 46"/>
                    <a:gd name="T20" fmla="*/ 36 w 48"/>
                    <a:gd name="T21" fmla="*/ 37 h 46"/>
                    <a:gd name="T22" fmla="*/ 36 w 48"/>
                    <a:gd name="T23" fmla="*/ 37 h 46"/>
                    <a:gd name="T24" fmla="*/ 36 w 48"/>
                    <a:gd name="T25" fmla="*/ 12 h 46"/>
                    <a:gd name="T26" fmla="*/ 24 w 48"/>
                    <a:gd name="T27" fmla="*/ 7 h 46"/>
                    <a:gd name="T28" fmla="*/ 37 w 48"/>
                    <a:gd name="T29" fmla="*/ 38 h 46"/>
                    <a:gd name="T30" fmla="*/ 37 w 48"/>
                    <a:gd name="T31" fmla="*/ 3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" h="46">
                      <a:moveTo>
                        <a:pt x="24" y="46"/>
                      </a:moveTo>
                      <a:cubicBezTo>
                        <a:pt x="18" y="46"/>
                        <a:pt x="12" y="44"/>
                        <a:pt x="8" y="40"/>
                      </a:cubicBezTo>
                      <a:cubicBezTo>
                        <a:pt x="0" y="31"/>
                        <a:pt x="0" y="17"/>
                        <a:pt x="8" y="9"/>
                      </a:cubicBezTo>
                      <a:cubicBezTo>
                        <a:pt x="17" y="0"/>
                        <a:pt x="31" y="0"/>
                        <a:pt x="39" y="9"/>
                      </a:cubicBezTo>
                      <a:cubicBezTo>
                        <a:pt x="48" y="17"/>
                        <a:pt x="48" y="31"/>
                        <a:pt x="39" y="40"/>
                      </a:cubicBezTo>
                      <a:cubicBezTo>
                        <a:pt x="39" y="40"/>
                        <a:pt x="39" y="40"/>
                        <a:pt x="39" y="40"/>
                      </a:cubicBezTo>
                      <a:cubicBezTo>
                        <a:pt x="35" y="44"/>
                        <a:pt x="29" y="46"/>
                        <a:pt x="24" y="46"/>
                      </a:cubicBezTo>
                      <a:close/>
                      <a:moveTo>
                        <a:pt x="24" y="7"/>
                      </a:moveTo>
                      <a:cubicBezTo>
                        <a:pt x="19" y="7"/>
                        <a:pt x="15" y="9"/>
                        <a:pt x="11" y="12"/>
                      </a:cubicBezTo>
                      <a:cubicBezTo>
                        <a:pt x="5" y="19"/>
                        <a:pt x="5" y="30"/>
                        <a:pt x="11" y="37"/>
                      </a:cubicBezTo>
                      <a:cubicBezTo>
                        <a:pt x="18" y="43"/>
                        <a:pt x="29" y="43"/>
                        <a:pt x="36" y="37"/>
                      </a:cubicBezTo>
                      <a:cubicBezTo>
                        <a:pt x="36" y="37"/>
                        <a:pt x="36" y="37"/>
                        <a:pt x="36" y="37"/>
                      </a:cubicBezTo>
                      <a:cubicBezTo>
                        <a:pt x="42" y="30"/>
                        <a:pt x="42" y="19"/>
                        <a:pt x="36" y="12"/>
                      </a:cubicBezTo>
                      <a:cubicBezTo>
                        <a:pt x="32" y="9"/>
                        <a:pt x="28" y="7"/>
                        <a:pt x="24" y="7"/>
                      </a:cubicBezTo>
                      <a:close/>
                      <a:moveTo>
                        <a:pt x="37" y="38"/>
                      </a:moveTo>
                      <a:cubicBezTo>
                        <a:pt x="37" y="38"/>
                        <a:pt x="37" y="38"/>
                        <a:pt x="37" y="38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65" name="Freeform 777">
                  <a:extLst>
                    <a:ext uri="{FF2B5EF4-FFF2-40B4-BE49-F238E27FC236}">
                      <a16:creationId xmlns:a16="http://schemas.microsoft.com/office/drawing/2014/main" id="{1430B67D-5F94-165B-BC45-8D921B4646F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663700" y="6026150"/>
                  <a:ext cx="82550" cy="82550"/>
                </a:xfrm>
                <a:custGeom>
                  <a:avLst/>
                  <a:gdLst>
                    <a:gd name="T0" fmla="*/ 19 w 23"/>
                    <a:gd name="T1" fmla="*/ 4 h 23"/>
                    <a:gd name="T2" fmla="*/ 4 w 23"/>
                    <a:gd name="T3" fmla="*/ 4 h 23"/>
                    <a:gd name="T4" fmla="*/ 4 w 23"/>
                    <a:gd name="T5" fmla="*/ 19 h 23"/>
                    <a:gd name="T6" fmla="*/ 19 w 23"/>
                    <a:gd name="T7" fmla="*/ 19 h 23"/>
                    <a:gd name="T8" fmla="*/ 19 w 23"/>
                    <a:gd name="T9" fmla="*/ 4 h 23"/>
                    <a:gd name="T10" fmla="*/ 8 w 23"/>
                    <a:gd name="T11" fmla="*/ 15 h 23"/>
                    <a:gd name="T12" fmla="*/ 8 w 23"/>
                    <a:gd name="T13" fmla="*/ 8 h 23"/>
                    <a:gd name="T14" fmla="*/ 15 w 23"/>
                    <a:gd name="T15" fmla="*/ 8 h 23"/>
                    <a:gd name="T16" fmla="*/ 15 w 23"/>
                    <a:gd name="T17" fmla="*/ 15 h 23"/>
                    <a:gd name="T18" fmla="*/ 8 w 23"/>
                    <a:gd name="T19" fmla="*/ 1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23">
                      <a:moveTo>
                        <a:pt x="19" y="4"/>
                      </a:moveTo>
                      <a:cubicBezTo>
                        <a:pt x="15" y="0"/>
                        <a:pt x="8" y="0"/>
                        <a:pt x="4" y="4"/>
                      </a:cubicBezTo>
                      <a:cubicBezTo>
                        <a:pt x="0" y="8"/>
                        <a:pt x="0" y="15"/>
                        <a:pt x="4" y="19"/>
                      </a:cubicBezTo>
                      <a:cubicBezTo>
                        <a:pt x="8" y="23"/>
                        <a:pt x="15" y="23"/>
                        <a:pt x="19" y="19"/>
                      </a:cubicBezTo>
                      <a:cubicBezTo>
                        <a:pt x="23" y="15"/>
                        <a:pt x="23" y="8"/>
                        <a:pt x="19" y="4"/>
                      </a:cubicBezTo>
                      <a:close/>
                      <a:moveTo>
                        <a:pt x="8" y="15"/>
                      </a:moveTo>
                      <a:cubicBezTo>
                        <a:pt x="6" y="13"/>
                        <a:pt x="6" y="10"/>
                        <a:pt x="8" y="8"/>
                      </a:cubicBezTo>
                      <a:cubicBezTo>
                        <a:pt x="10" y="6"/>
                        <a:pt x="13" y="6"/>
                        <a:pt x="15" y="8"/>
                      </a:cubicBezTo>
                      <a:cubicBezTo>
                        <a:pt x="17" y="10"/>
                        <a:pt x="17" y="13"/>
                        <a:pt x="15" y="15"/>
                      </a:cubicBezTo>
                      <a:cubicBezTo>
                        <a:pt x="13" y="17"/>
                        <a:pt x="10" y="17"/>
                        <a:pt x="8" y="15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66" name="Freeform 778">
                  <a:extLst>
                    <a:ext uri="{FF2B5EF4-FFF2-40B4-BE49-F238E27FC236}">
                      <a16:creationId xmlns:a16="http://schemas.microsoft.com/office/drawing/2014/main" id="{37329CB5-8DAE-93CF-1441-3205D44317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6250" y="5975350"/>
                  <a:ext cx="50800" cy="50800"/>
                </a:xfrm>
                <a:custGeom>
                  <a:avLst/>
                  <a:gdLst>
                    <a:gd name="T0" fmla="*/ 2 w 14"/>
                    <a:gd name="T1" fmla="*/ 14 h 14"/>
                    <a:gd name="T2" fmla="*/ 1 w 14"/>
                    <a:gd name="T3" fmla="*/ 13 h 14"/>
                    <a:gd name="T4" fmla="*/ 1 w 14"/>
                    <a:gd name="T5" fmla="*/ 10 h 14"/>
                    <a:gd name="T6" fmla="*/ 10 w 14"/>
                    <a:gd name="T7" fmla="*/ 1 h 14"/>
                    <a:gd name="T8" fmla="*/ 13 w 14"/>
                    <a:gd name="T9" fmla="*/ 1 h 14"/>
                    <a:gd name="T10" fmla="*/ 13 w 14"/>
                    <a:gd name="T11" fmla="*/ 4 h 14"/>
                    <a:gd name="T12" fmla="*/ 4 w 14"/>
                    <a:gd name="T13" fmla="*/ 13 h 14"/>
                    <a:gd name="T14" fmla="*/ 2 w 14"/>
                    <a:gd name="T1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14">
                      <a:moveTo>
                        <a:pt x="2" y="14"/>
                      </a:moveTo>
                      <a:cubicBezTo>
                        <a:pt x="2" y="14"/>
                        <a:pt x="1" y="14"/>
                        <a:pt x="1" y="13"/>
                      </a:cubicBezTo>
                      <a:cubicBezTo>
                        <a:pt x="0" y="12"/>
                        <a:pt x="0" y="11"/>
                        <a:pt x="1" y="1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0"/>
                        <a:pt x="12" y="0"/>
                        <a:pt x="13" y="1"/>
                      </a:cubicBezTo>
                      <a:cubicBezTo>
                        <a:pt x="14" y="2"/>
                        <a:pt x="14" y="3"/>
                        <a:pt x="13" y="4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4"/>
                        <a:pt x="3" y="14"/>
                        <a:pt x="2" y="14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67" name="Freeform 779">
                  <a:extLst>
                    <a:ext uri="{FF2B5EF4-FFF2-40B4-BE49-F238E27FC236}">
                      <a16:creationId xmlns:a16="http://schemas.microsoft.com/office/drawing/2014/main" id="{A47E8E1A-92E4-8F92-AEFB-4F5B1D6675D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11350" y="6272213"/>
                  <a:ext cx="171450" cy="165100"/>
                </a:xfrm>
                <a:custGeom>
                  <a:avLst/>
                  <a:gdLst>
                    <a:gd name="T0" fmla="*/ 24 w 48"/>
                    <a:gd name="T1" fmla="*/ 46 h 46"/>
                    <a:gd name="T2" fmla="*/ 9 w 48"/>
                    <a:gd name="T3" fmla="*/ 39 h 46"/>
                    <a:gd name="T4" fmla="*/ 9 w 48"/>
                    <a:gd name="T5" fmla="*/ 9 h 46"/>
                    <a:gd name="T6" fmla="*/ 9 w 48"/>
                    <a:gd name="T7" fmla="*/ 9 h 46"/>
                    <a:gd name="T8" fmla="*/ 40 w 48"/>
                    <a:gd name="T9" fmla="*/ 9 h 46"/>
                    <a:gd name="T10" fmla="*/ 40 w 48"/>
                    <a:gd name="T11" fmla="*/ 39 h 46"/>
                    <a:gd name="T12" fmla="*/ 24 w 48"/>
                    <a:gd name="T13" fmla="*/ 46 h 46"/>
                    <a:gd name="T14" fmla="*/ 12 w 48"/>
                    <a:gd name="T15" fmla="*/ 12 h 46"/>
                    <a:gd name="T16" fmla="*/ 12 w 48"/>
                    <a:gd name="T17" fmla="*/ 36 h 46"/>
                    <a:gd name="T18" fmla="*/ 36 w 48"/>
                    <a:gd name="T19" fmla="*/ 36 h 46"/>
                    <a:gd name="T20" fmla="*/ 36 w 48"/>
                    <a:gd name="T21" fmla="*/ 12 h 46"/>
                    <a:gd name="T22" fmla="*/ 12 w 48"/>
                    <a:gd name="T23" fmla="*/ 1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8" h="46">
                      <a:moveTo>
                        <a:pt x="24" y="46"/>
                      </a:moveTo>
                      <a:cubicBezTo>
                        <a:pt x="19" y="46"/>
                        <a:pt x="13" y="44"/>
                        <a:pt x="9" y="39"/>
                      </a:cubicBezTo>
                      <a:cubicBezTo>
                        <a:pt x="0" y="31"/>
                        <a:pt x="0" y="17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7" y="0"/>
                        <a:pt x="31" y="0"/>
                        <a:pt x="40" y="9"/>
                      </a:cubicBezTo>
                      <a:cubicBezTo>
                        <a:pt x="48" y="17"/>
                        <a:pt x="48" y="31"/>
                        <a:pt x="40" y="39"/>
                      </a:cubicBezTo>
                      <a:cubicBezTo>
                        <a:pt x="35" y="44"/>
                        <a:pt x="30" y="46"/>
                        <a:pt x="24" y="46"/>
                      </a:cubicBezTo>
                      <a:close/>
                      <a:moveTo>
                        <a:pt x="12" y="12"/>
                      </a:moveTo>
                      <a:cubicBezTo>
                        <a:pt x="5" y="19"/>
                        <a:pt x="5" y="29"/>
                        <a:pt x="12" y="36"/>
                      </a:cubicBezTo>
                      <a:cubicBezTo>
                        <a:pt x="19" y="43"/>
                        <a:pt x="30" y="43"/>
                        <a:pt x="36" y="36"/>
                      </a:cubicBezTo>
                      <a:cubicBezTo>
                        <a:pt x="43" y="29"/>
                        <a:pt x="43" y="19"/>
                        <a:pt x="36" y="12"/>
                      </a:cubicBezTo>
                      <a:cubicBezTo>
                        <a:pt x="30" y="5"/>
                        <a:pt x="19" y="5"/>
                        <a:pt x="12" y="12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68" name="Freeform 780">
                  <a:extLst>
                    <a:ext uri="{FF2B5EF4-FFF2-40B4-BE49-F238E27FC236}">
                      <a16:creationId xmlns:a16="http://schemas.microsoft.com/office/drawing/2014/main" id="{3A7D0C45-40A2-D738-294B-52F11119CC5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54213" y="6316663"/>
                  <a:ext cx="85725" cy="85725"/>
                </a:xfrm>
                <a:custGeom>
                  <a:avLst/>
                  <a:gdLst>
                    <a:gd name="T0" fmla="*/ 5 w 24"/>
                    <a:gd name="T1" fmla="*/ 4 h 24"/>
                    <a:gd name="T2" fmla="*/ 5 w 24"/>
                    <a:gd name="T3" fmla="*/ 20 h 24"/>
                    <a:gd name="T4" fmla="*/ 20 w 24"/>
                    <a:gd name="T5" fmla="*/ 20 h 24"/>
                    <a:gd name="T6" fmla="*/ 20 w 24"/>
                    <a:gd name="T7" fmla="*/ 4 h 24"/>
                    <a:gd name="T8" fmla="*/ 5 w 24"/>
                    <a:gd name="T9" fmla="*/ 4 h 24"/>
                    <a:gd name="T10" fmla="*/ 8 w 24"/>
                    <a:gd name="T11" fmla="*/ 8 h 24"/>
                    <a:gd name="T12" fmla="*/ 16 w 24"/>
                    <a:gd name="T13" fmla="*/ 8 h 24"/>
                    <a:gd name="T14" fmla="*/ 16 w 24"/>
                    <a:gd name="T15" fmla="*/ 16 h 24"/>
                    <a:gd name="T16" fmla="*/ 8 w 24"/>
                    <a:gd name="T17" fmla="*/ 16 h 24"/>
                    <a:gd name="T18" fmla="*/ 8 w 24"/>
                    <a:gd name="T19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5" y="4"/>
                      </a:moveTo>
                      <a:cubicBezTo>
                        <a:pt x="0" y="9"/>
                        <a:pt x="0" y="15"/>
                        <a:pt x="5" y="20"/>
                      </a:cubicBezTo>
                      <a:cubicBezTo>
                        <a:pt x="9" y="24"/>
                        <a:pt x="15" y="24"/>
                        <a:pt x="20" y="20"/>
                      </a:cubicBezTo>
                      <a:cubicBezTo>
                        <a:pt x="24" y="15"/>
                        <a:pt x="24" y="9"/>
                        <a:pt x="20" y="4"/>
                      </a:cubicBezTo>
                      <a:cubicBezTo>
                        <a:pt x="15" y="0"/>
                        <a:pt x="9" y="0"/>
                        <a:pt x="5" y="4"/>
                      </a:cubicBezTo>
                      <a:close/>
                      <a:moveTo>
                        <a:pt x="8" y="8"/>
                      </a:moveTo>
                      <a:cubicBezTo>
                        <a:pt x="10" y="6"/>
                        <a:pt x="14" y="6"/>
                        <a:pt x="16" y="8"/>
                      </a:cubicBezTo>
                      <a:cubicBezTo>
                        <a:pt x="18" y="10"/>
                        <a:pt x="18" y="14"/>
                        <a:pt x="16" y="16"/>
                      </a:cubicBezTo>
                      <a:cubicBezTo>
                        <a:pt x="14" y="18"/>
                        <a:pt x="10" y="18"/>
                        <a:pt x="8" y="16"/>
                      </a:cubicBezTo>
                      <a:cubicBezTo>
                        <a:pt x="6" y="14"/>
                        <a:pt x="6" y="10"/>
                        <a:pt x="8" y="8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69" name="Freeform 781">
                  <a:extLst>
                    <a:ext uri="{FF2B5EF4-FFF2-40B4-BE49-F238E27FC236}">
                      <a16:creationId xmlns:a16="http://schemas.microsoft.com/office/drawing/2014/main" id="{35F5AA19-BF5E-0500-A59F-69DFD26439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6763" y="6269038"/>
                  <a:ext cx="50800" cy="47625"/>
                </a:xfrm>
                <a:custGeom>
                  <a:avLst/>
                  <a:gdLst>
                    <a:gd name="T0" fmla="*/ 3 w 14"/>
                    <a:gd name="T1" fmla="*/ 13 h 13"/>
                    <a:gd name="T2" fmla="*/ 1 w 14"/>
                    <a:gd name="T3" fmla="*/ 13 h 13"/>
                    <a:gd name="T4" fmla="*/ 1 w 14"/>
                    <a:gd name="T5" fmla="*/ 10 h 13"/>
                    <a:gd name="T6" fmla="*/ 10 w 14"/>
                    <a:gd name="T7" fmla="*/ 1 h 13"/>
                    <a:gd name="T8" fmla="*/ 13 w 14"/>
                    <a:gd name="T9" fmla="*/ 1 h 13"/>
                    <a:gd name="T10" fmla="*/ 13 w 14"/>
                    <a:gd name="T11" fmla="*/ 4 h 13"/>
                    <a:gd name="T12" fmla="*/ 5 w 14"/>
                    <a:gd name="T13" fmla="*/ 13 h 13"/>
                    <a:gd name="T14" fmla="*/ 3 w 14"/>
                    <a:gd name="T1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13">
                      <a:moveTo>
                        <a:pt x="3" y="13"/>
                      </a:moveTo>
                      <a:cubicBezTo>
                        <a:pt x="2" y="13"/>
                        <a:pt x="2" y="13"/>
                        <a:pt x="1" y="13"/>
                      </a:cubicBezTo>
                      <a:cubicBezTo>
                        <a:pt x="0" y="12"/>
                        <a:pt x="0" y="10"/>
                        <a:pt x="1" y="1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0"/>
                        <a:pt x="13" y="0"/>
                        <a:pt x="13" y="1"/>
                      </a:cubicBezTo>
                      <a:cubicBezTo>
                        <a:pt x="14" y="2"/>
                        <a:pt x="14" y="3"/>
                        <a:pt x="13" y="4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4" y="13"/>
                        <a:pt x="4" y="13"/>
                        <a:pt x="3" y="13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70" name="Freeform 782">
                  <a:extLst>
                    <a:ext uri="{FF2B5EF4-FFF2-40B4-BE49-F238E27FC236}">
                      <a16:creationId xmlns:a16="http://schemas.microsoft.com/office/drawing/2014/main" id="{2E0794C4-2057-39B1-34A0-70D22DE1A7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6888" y="6057900"/>
                  <a:ext cx="122238" cy="28575"/>
                </a:xfrm>
                <a:custGeom>
                  <a:avLst/>
                  <a:gdLst>
                    <a:gd name="T0" fmla="*/ 31 w 34"/>
                    <a:gd name="T1" fmla="*/ 8 h 8"/>
                    <a:gd name="T2" fmla="*/ 31 w 34"/>
                    <a:gd name="T3" fmla="*/ 8 h 8"/>
                    <a:gd name="T4" fmla="*/ 2 w 34"/>
                    <a:gd name="T5" fmla="*/ 5 h 8"/>
                    <a:gd name="T6" fmla="*/ 0 w 34"/>
                    <a:gd name="T7" fmla="*/ 2 h 8"/>
                    <a:gd name="T8" fmla="*/ 2 w 34"/>
                    <a:gd name="T9" fmla="*/ 0 h 8"/>
                    <a:gd name="T10" fmla="*/ 32 w 34"/>
                    <a:gd name="T11" fmla="*/ 4 h 8"/>
                    <a:gd name="T12" fmla="*/ 34 w 34"/>
                    <a:gd name="T13" fmla="*/ 6 h 8"/>
                    <a:gd name="T14" fmla="*/ 31 w 34"/>
                    <a:gd name="T1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8">
                      <a:moveTo>
                        <a:pt x="31" y="8"/>
                      </a:move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3" y="4"/>
                        <a:pt x="34" y="5"/>
                        <a:pt x="34" y="6"/>
                      </a:cubicBezTo>
                      <a:cubicBezTo>
                        <a:pt x="34" y="7"/>
                        <a:pt x="33" y="8"/>
                        <a:pt x="31" y="8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  <p:sp>
              <p:nvSpPr>
                <p:cNvPr id="71" name="Freeform 783">
                  <a:extLst>
                    <a:ext uri="{FF2B5EF4-FFF2-40B4-BE49-F238E27FC236}">
                      <a16:creationId xmlns:a16="http://schemas.microsoft.com/office/drawing/2014/main" id="{439FBE30-B85C-9DBB-A467-8B11E8B9F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6438" y="6172200"/>
                  <a:ext cx="31750" cy="125413"/>
                </a:xfrm>
                <a:custGeom>
                  <a:avLst/>
                  <a:gdLst>
                    <a:gd name="T0" fmla="*/ 6 w 9"/>
                    <a:gd name="T1" fmla="*/ 35 h 35"/>
                    <a:gd name="T2" fmla="*/ 4 w 9"/>
                    <a:gd name="T3" fmla="*/ 33 h 35"/>
                    <a:gd name="T4" fmla="*/ 0 w 9"/>
                    <a:gd name="T5" fmla="*/ 3 h 35"/>
                    <a:gd name="T6" fmla="*/ 2 w 9"/>
                    <a:gd name="T7" fmla="*/ 0 h 35"/>
                    <a:gd name="T8" fmla="*/ 4 w 9"/>
                    <a:gd name="T9" fmla="*/ 2 h 35"/>
                    <a:gd name="T10" fmla="*/ 8 w 9"/>
                    <a:gd name="T11" fmla="*/ 32 h 35"/>
                    <a:gd name="T12" fmla="*/ 6 w 9"/>
                    <a:gd name="T13" fmla="*/ 35 h 35"/>
                    <a:gd name="T14" fmla="*/ 6 w 9"/>
                    <a:gd name="T15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35">
                      <a:moveTo>
                        <a:pt x="6" y="35"/>
                      </a:moveTo>
                      <a:cubicBezTo>
                        <a:pt x="5" y="35"/>
                        <a:pt x="4" y="34"/>
                        <a:pt x="4" y="3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2"/>
                        <a:pt x="0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3"/>
                        <a:pt x="8" y="35"/>
                        <a:pt x="6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19" tIns="45710" rIns="91419" bIns="4571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300">
                    <a:latin typeface="+mn-lt"/>
                  </a:endParaRPr>
                </a:p>
              </p:txBody>
            </p:sp>
          </p:grpSp>
          <p:sp>
            <p:nvSpPr>
              <p:cNvPr id="62" name="Freeform 6">
                <a:extLst>
                  <a:ext uri="{FF2B5EF4-FFF2-40B4-BE49-F238E27FC236}">
                    <a16:creationId xmlns:a16="http://schemas.microsoft.com/office/drawing/2014/main" id="{1DE9DD5D-7178-2067-A81A-EC32119BB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5985" y="5424378"/>
                <a:ext cx="130136" cy="193771"/>
              </a:xfrm>
              <a:custGeom>
                <a:avLst/>
                <a:gdLst>
                  <a:gd name="T0" fmla="*/ 83 w 182"/>
                  <a:gd name="T1" fmla="*/ 271 h 271"/>
                  <a:gd name="T2" fmla="*/ 182 w 182"/>
                  <a:gd name="T3" fmla="*/ 122 h 271"/>
                  <a:gd name="T4" fmla="*/ 99 w 182"/>
                  <a:gd name="T5" fmla="*/ 122 h 271"/>
                  <a:gd name="T6" fmla="*/ 99 w 182"/>
                  <a:gd name="T7" fmla="*/ 0 h 271"/>
                  <a:gd name="T8" fmla="*/ 0 w 182"/>
                  <a:gd name="T9" fmla="*/ 146 h 271"/>
                  <a:gd name="T10" fmla="*/ 83 w 182"/>
                  <a:gd name="T11" fmla="*/ 146 h 271"/>
                  <a:gd name="T12" fmla="*/ 83 w 182"/>
                  <a:gd name="T13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271">
                    <a:moveTo>
                      <a:pt x="83" y="271"/>
                    </a:moveTo>
                    <a:lnTo>
                      <a:pt x="182" y="122"/>
                    </a:lnTo>
                    <a:lnTo>
                      <a:pt x="99" y="122"/>
                    </a:lnTo>
                    <a:lnTo>
                      <a:pt x="99" y="0"/>
                    </a:lnTo>
                    <a:lnTo>
                      <a:pt x="0" y="146"/>
                    </a:lnTo>
                    <a:lnTo>
                      <a:pt x="83" y="146"/>
                    </a:lnTo>
                    <a:lnTo>
                      <a:pt x="83" y="271"/>
                    </a:ln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0467F8DC-AA45-5A25-5169-0C5CC659EC07}"/>
                </a:ext>
              </a:extLst>
            </p:cNvPr>
            <p:cNvGrpSpPr/>
            <p:nvPr/>
          </p:nvGrpSpPr>
          <p:grpSpPr>
            <a:xfrm>
              <a:off x="3515034" y="4393893"/>
              <a:ext cx="375960" cy="393623"/>
              <a:chOff x="2024355" y="2971827"/>
              <a:chExt cx="880122" cy="921263"/>
            </a:xfrm>
          </p:grpSpPr>
          <p:sp>
            <p:nvSpPr>
              <p:cNvPr id="54" name="Freeform 73">
                <a:extLst>
                  <a:ext uri="{FF2B5EF4-FFF2-40B4-BE49-F238E27FC236}">
                    <a16:creationId xmlns:a16="http://schemas.microsoft.com/office/drawing/2014/main" id="{6EDA6DCD-B4DF-8AE2-5EDD-CB0D80325A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24355" y="3522822"/>
                <a:ext cx="154279" cy="370268"/>
              </a:xfrm>
              <a:custGeom>
                <a:avLst/>
                <a:gdLst>
                  <a:gd name="T0" fmla="*/ 52 w 105"/>
                  <a:gd name="T1" fmla="*/ 252 h 252"/>
                  <a:gd name="T2" fmla="*/ 0 w 105"/>
                  <a:gd name="T3" fmla="*/ 200 h 252"/>
                  <a:gd name="T4" fmla="*/ 0 w 105"/>
                  <a:gd name="T5" fmla="*/ 53 h 252"/>
                  <a:gd name="T6" fmla="*/ 52 w 105"/>
                  <a:gd name="T7" fmla="*/ 0 h 252"/>
                  <a:gd name="T8" fmla="*/ 105 w 105"/>
                  <a:gd name="T9" fmla="*/ 53 h 252"/>
                  <a:gd name="T10" fmla="*/ 105 w 105"/>
                  <a:gd name="T11" fmla="*/ 200 h 252"/>
                  <a:gd name="T12" fmla="*/ 52 w 105"/>
                  <a:gd name="T13" fmla="*/ 252 h 252"/>
                  <a:gd name="T14" fmla="*/ 52 w 105"/>
                  <a:gd name="T15" fmla="*/ 15 h 252"/>
                  <a:gd name="T16" fmla="*/ 14 w 105"/>
                  <a:gd name="T17" fmla="*/ 53 h 252"/>
                  <a:gd name="T18" fmla="*/ 14 w 105"/>
                  <a:gd name="T19" fmla="*/ 200 h 252"/>
                  <a:gd name="T20" fmla="*/ 52 w 105"/>
                  <a:gd name="T21" fmla="*/ 238 h 252"/>
                  <a:gd name="T22" fmla="*/ 90 w 105"/>
                  <a:gd name="T23" fmla="*/ 200 h 252"/>
                  <a:gd name="T24" fmla="*/ 90 w 105"/>
                  <a:gd name="T25" fmla="*/ 53 h 252"/>
                  <a:gd name="T26" fmla="*/ 52 w 105"/>
                  <a:gd name="T27" fmla="*/ 15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5" h="252">
                    <a:moveTo>
                      <a:pt x="52" y="252"/>
                    </a:moveTo>
                    <a:cubicBezTo>
                      <a:pt x="23" y="252"/>
                      <a:pt x="0" y="229"/>
                      <a:pt x="0" y="20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24"/>
                      <a:pt x="23" y="0"/>
                      <a:pt x="52" y="0"/>
                    </a:cubicBezTo>
                    <a:cubicBezTo>
                      <a:pt x="81" y="0"/>
                      <a:pt x="105" y="24"/>
                      <a:pt x="105" y="53"/>
                    </a:cubicBezTo>
                    <a:cubicBezTo>
                      <a:pt x="105" y="200"/>
                      <a:pt x="105" y="200"/>
                      <a:pt x="105" y="200"/>
                    </a:cubicBezTo>
                    <a:cubicBezTo>
                      <a:pt x="105" y="229"/>
                      <a:pt x="81" y="252"/>
                      <a:pt x="52" y="252"/>
                    </a:cubicBezTo>
                    <a:close/>
                    <a:moveTo>
                      <a:pt x="52" y="15"/>
                    </a:moveTo>
                    <a:cubicBezTo>
                      <a:pt x="31" y="15"/>
                      <a:pt x="14" y="32"/>
                      <a:pt x="14" y="53"/>
                    </a:cubicBezTo>
                    <a:cubicBezTo>
                      <a:pt x="14" y="200"/>
                      <a:pt x="14" y="200"/>
                      <a:pt x="14" y="200"/>
                    </a:cubicBezTo>
                    <a:cubicBezTo>
                      <a:pt x="14" y="221"/>
                      <a:pt x="31" y="238"/>
                      <a:pt x="52" y="238"/>
                    </a:cubicBezTo>
                    <a:cubicBezTo>
                      <a:pt x="73" y="238"/>
                      <a:pt x="90" y="221"/>
                      <a:pt x="90" y="200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32"/>
                      <a:pt x="73" y="15"/>
                      <a:pt x="52" y="1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5" name="Freeform 74">
                <a:extLst>
                  <a:ext uri="{FF2B5EF4-FFF2-40B4-BE49-F238E27FC236}">
                    <a16:creationId xmlns:a16="http://schemas.microsoft.com/office/drawing/2014/main" id="{C17FCBC5-A07C-3160-F6E9-539C6E7F21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7250" y="3577186"/>
                <a:ext cx="48488" cy="263008"/>
              </a:xfrm>
              <a:custGeom>
                <a:avLst/>
                <a:gdLst>
                  <a:gd name="T0" fmla="*/ 16 w 33"/>
                  <a:gd name="T1" fmla="*/ 179 h 179"/>
                  <a:gd name="T2" fmla="*/ 0 w 33"/>
                  <a:gd name="T3" fmla="*/ 163 h 179"/>
                  <a:gd name="T4" fmla="*/ 0 w 33"/>
                  <a:gd name="T5" fmla="*/ 16 h 179"/>
                  <a:gd name="T6" fmla="*/ 16 w 33"/>
                  <a:gd name="T7" fmla="*/ 0 h 179"/>
                  <a:gd name="T8" fmla="*/ 33 w 33"/>
                  <a:gd name="T9" fmla="*/ 16 h 179"/>
                  <a:gd name="T10" fmla="*/ 33 w 33"/>
                  <a:gd name="T11" fmla="*/ 163 h 179"/>
                  <a:gd name="T12" fmla="*/ 16 w 33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79">
                    <a:moveTo>
                      <a:pt x="16" y="179"/>
                    </a:moveTo>
                    <a:cubicBezTo>
                      <a:pt x="7" y="179"/>
                      <a:pt x="0" y="172"/>
                      <a:pt x="0" y="16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3" y="7"/>
                      <a:pt x="33" y="16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33" y="172"/>
                      <a:pt x="25" y="179"/>
                      <a:pt x="16" y="179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6" name="Freeform 75">
                <a:extLst>
                  <a:ext uri="{FF2B5EF4-FFF2-40B4-BE49-F238E27FC236}">
                    <a16:creationId xmlns:a16="http://schemas.microsoft.com/office/drawing/2014/main" id="{04BCC8EE-4289-E402-FCEB-3D55342398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8729" y="3522822"/>
                <a:ext cx="155748" cy="370268"/>
              </a:xfrm>
              <a:custGeom>
                <a:avLst/>
                <a:gdLst>
                  <a:gd name="T0" fmla="*/ 53 w 106"/>
                  <a:gd name="T1" fmla="*/ 252 h 252"/>
                  <a:gd name="T2" fmla="*/ 0 w 106"/>
                  <a:gd name="T3" fmla="*/ 200 h 252"/>
                  <a:gd name="T4" fmla="*/ 0 w 106"/>
                  <a:gd name="T5" fmla="*/ 53 h 252"/>
                  <a:gd name="T6" fmla="*/ 53 w 106"/>
                  <a:gd name="T7" fmla="*/ 0 h 252"/>
                  <a:gd name="T8" fmla="*/ 106 w 106"/>
                  <a:gd name="T9" fmla="*/ 53 h 252"/>
                  <a:gd name="T10" fmla="*/ 106 w 106"/>
                  <a:gd name="T11" fmla="*/ 200 h 252"/>
                  <a:gd name="T12" fmla="*/ 53 w 106"/>
                  <a:gd name="T13" fmla="*/ 252 h 252"/>
                  <a:gd name="T14" fmla="*/ 53 w 106"/>
                  <a:gd name="T15" fmla="*/ 15 h 252"/>
                  <a:gd name="T16" fmla="*/ 15 w 106"/>
                  <a:gd name="T17" fmla="*/ 53 h 252"/>
                  <a:gd name="T18" fmla="*/ 15 w 106"/>
                  <a:gd name="T19" fmla="*/ 200 h 252"/>
                  <a:gd name="T20" fmla="*/ 53 w 106"/>
                  <a:gd name="T21" fmla="*/ 238 h 252"/>
                  <a:gd name="T22" fmla="*/ 91 w 106"/>
                  <a:gd name="T23" fmla="*/ 200 h 252"/>
                  <a:gd name="T24" fmla="*/ 91 w 106"/>
                  <a:gd name="T25" fmla="*/ 53 h 252"/>
                  <a:gd name="T26" fmla="*/ 53 w 106"/>
                  <a:gd name="T27" fmla="*/ 15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" h="252">
                    <a:moveTo>
                      <a:pt x="53" y="252"/>
                    </a:moveTo>
                    <a:cubicBezTo>
                      <a:pt x="24" y="252"/>
                      <a:pt x="0" y="229"/>
                      <a:pt x="0" y="20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cubicBezTo>
                      <a:pt x="82" y="0"/>
                      <a:pt x="106" y="24"/>
                      <a:pt x="106" y="53"/>
                    </a:cubicBezTo>
                    <a:cubicBezTo>
                      <a:pt x="106" y="200"/>
                      <a:pt x="106" y="200"/>
                      <a:pt x="106" y="200"/>
                    </a:cubicBezTo>
                    <a:cubicBezTo>
                      <a:pt x="106" y="229"/>
                      <a:pt x="82" y="252"/>
                      <a:pt x="53" y="252"/>
                    </a:cubicBezTo>
                    <a:close/>
                    <a:moveTo>
                      <a:pt x="53" y="15"/>
                    </a:moveTo>
                    <a:cubicBezTo>
                      <a:pt x="32" y="15"/>
                      <a:pt x="15" y="32"/>
                      <a:pt x="15" y="53"/>
                    </a:cubicBezTo>
                    <a:cubicBezTo>
                      <a:pt x="15" y="200"/>
                      <a:pt x="15" y="200"/>
                      <a:pt x="15" y="200"/>
                    </a:cubicBezTo>
                    <a:cubicBezTo>
                      <a:pt x="15" y="221"/>
                      <a:pt x="32" y="238"/>
                      <a:pt x="53" y="238"/>
                    </a:cubicBezTo>
                    <a:cubicBezTo>
                      <a:pt x="74" y="238"/>
                      <a:pt x="91" y="221"/>
                      <a:pt x="91" y="200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91" y="32"/>
                      <a:pt x="74" y="15"/>
                      <a:pt x="53" y="1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7" name="Freeform 76">
                <a:extLst>
                  <a:ext uri="{FF2B5EF4-FFF2-40B4-BE49-F238E27FC236}">
                    <a16:creationId xmlns:a16="http://schemas.microsoft.com/office/drawing/2014/main" id="{3EC367B1-FA0A-47AD-EF5C-CFF206FD7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094" y="3577186"/>
                <a:ext cx="47018" cy="263008"/>
              </a:xfrm>
              <a:custGeom>
                <a:avLst/>
                <a:gdLst>
                  <a:gd name="T0" fmla="*/ 16 w 32"/>
                  <a:gd name="T1" fmla="*/ 179 h 179"/>
                  <a:gd name="T2" fmla="*/ 0 w 32"/>
                  <a:gd name="T3" fmla="*/ 163 h 179"/>
                  <a:gd name="T4" fmla="*/ 0 w 32"/>
                  <a:gd name="T5" fmla="*/ 16 h 179"/>
                  <a:gd name="T6" fmla="*/ 16 w 32"/>
                  <a:gd name="T7" fmla="*/ 0 h 179"/>
                  <a:gd name="T8" fmla="*/ 32 w 32"/>
                  <a:gd name="T9" fmla="*/ 16 h 179"/>
                  <a:gd name="T10" fmla="*/ 32 w 32"/>
                  <a:gd name="T11" fmla="*/ 163 h 179"/>
                  <a:gd name="T12" fmla="*/ 16 w 32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79">
                    <a:moveTo>
                      <a:pt x="16" y="179"/>
                    </a:moveTo>
                    <a:cubicBezTo>
                      <a:pt x="7" y="179"/>
                      <a:pt x="0" y="172"/>
                      <a:pt x="0" y="16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163"/>
                      <a:pt x="32" y="163"/>
                      <a:pt x="32" y="163"/>
                    </a:cubicBezTo>
                    <a:cubicBezTo>
                      <a:pt x="32" y="172"/>
                      <a:pt x="25" y="179"/>
                      <a:pt x="16" y="179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8" name="Freeform 77">
                <a:extLst>
                  <a:ext uri="{FF2B5EF4-FFF2-40B4-BE49-F238E27FC236}">
                    <a16:creationId xmlns:a16="http://schemas.microsoft.com/office/drawing/2014/main" id="{1F048D67-E5C5-900E-CF2A-0A4F4CB0E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124" y="3734403"/>
                <a:ext cx="617114" cy="79343"/>
              </a:xfrm>
              <a:custGeom>
                <a:avLst/>
                <a:gdLst>
                  <a:gd name="T0" fmla="*/ 331 w 420"/>
                  <a:gd name="T1" fmla="*/ 54 h 54"/>
                  <a:gd name="T2" fmla="*/ 89 w 420"/>
                  <a:gd name="T3" fmla="*/ 54 h 54"/>
                  <a:gd name="T4" fmla="*/ 6 w 420"/>
                  <a:gd name="T5" fmla="*/ 15 h 54"/>
                  <a:gd name="T6" fmla="*/ 2 w 420"/>
                  <a:gd name="T7" fmla="*/ 5 h 54"/>
                  <a:gd name="T8" fmla="*/ 12 w 420"/>
                  <a:gd name="T9" fmla="*/ 2 h 54"/>
                  <a:gd name="T10" fmla="*/ 92 w 420"/>
                  <a:gd name="T11" fmla="*/ 40 h 54"/>
                  <a:gd name="T12" fmla="*/ 328 w 420"/>
                  <a:gd name="T13" fmla="*/ 40 h 54"/>
                  <a:gd name="T14" fmla="*/ 409 w 420"/>
                  <a:gd name="T15" fmla="*/ 2 h 54"/>
                  <a:gd name="T16" fmla="*/ 418 w 420"/>
                  <a:gd name="T17" fmla="*/ 5 h 54"/>
                  <a:gd name="T18" fmla="*/ 415 w 420"/>
                  <a:gd name="T19" fmla="*/ 15 h 54"/>
                  <a:gd name="T20" fmla="*/ 331 w 420"/>
                  <a:gd name="T2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0" h="54">
                    <a:moveTo>
                      <a:pt x="331" y="54"/>
                    </a:moveTo>
                    <a:cubicBezTo>
                      <a:pt x="89" y="54"/>
                      <a:pt x="89" y="54"/>
                      <a:pt x="89" y="5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2" y="13"/>
                      <a:pt x="0" y="9"/>
                      <a:pt x="2" y="5"/>
                    </a:cubicBezTo>
                    <a:cubicBezTo>
                      <a:pt x="4" y="1"/>
                      <a:pt x="8" y="0"/>
                      <a:pt x="12" y="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328" y="40"/>
                      <a:pt x="328" y="40"/>
                      <a:pt x="328" y="40"/>
                    </a:cubicBezTo>
                    <a:cubicBezTo>
                      <a:pt x="409" y="2"/>
                      <a:pt x="409" y="2"/>
                      <a:pt x="409" y="2"/>
                    </a:cubicBezTo>
                    <a:cubicBezTo>
                      <a:pt x="412" y="0"/>
                      <a:pt x="416" y="1"/>
                      <a:pt x="418" y="5"/>
                    </a:cubicBezTo>
                    <a:cubicBezTo>
                      <a:pt x="420" y="9"/>
                      <a:pt x="418" y="13"/>
                      <a:pt x="415" y="15"/>
                    </a:cubicBezTo>
                    <a:lnTo>
                      <a:pt x="331" y="54"/>
                    </a:ln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9" name="Freeform 78">
                <a:extLst>
                  <a:ext uri="{FF2B5EF4-FFF2-40B4-BE49-F238E27FC236}">
                    <a16:creationId xmlns:a16="http://schemas.microsoft.com/office/drawing/2014/main" id="{9C6CC939-6CFA-2AB3-AAD9-2E53749B7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593" y="3659468"/>
                <a:ext cx="614175" cy="22040"/>
              </a:xfrm>
              <a:custGeom>
                <a:avLst/>
                <a:gdLst>
                  <a:gd name="T0" fmla="*/ 411 w 418"/>
                  <a:gd name="T1" fmla="*/ 15 h 15"/>
                  <a:gd name="T2" fmla="*/ 8 w 418"/>
                  <a:gd name="T3" fmla="*/ 15 h 15"/>
                  <a:gd name="T4" fmla="*/ 0 w 418"/>
                  <a:gd name="T5" fmla="*/ 7 h 15"/>
                  <a:gd name="T6" fmla="*/ 8 w 418"/>
                  <a:gd name="T7" fmla="*/ 0 h 15"/>
                  <a:gd name="T8" fmla="*/ 411 w 418"/>
                  <a:gd name="T9" fmla="*/ 0 h 15"/>
                  <a:gd name="T10" fmla="*/ 418 w 418"/>
                  <a:gd name="T11" fmla="*/ 7 h 15"/>
                  <a:gd name="T12" fmla="*/ 411 w 41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8" h="15">
                    <a:moveTo>
                      <a:pt x="411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411" y="0"/>
                      <a:pt x="411" y="0"/>
                      <a:pt x="411" y="0"/>
                    </a:cubicBezTo>
                    <a:cubicBezTo>
                      <a:pt x="415" y="0"/>
                      <a:pt x="418" y="3"/>
                      <a:pt x="418" y="7"/>
                    </a:cubicBezTo>
                    <a:cubicBezTo>
                      <a:pt x="418" y="11"/>
                      <a:pt x="415" y="15"/>
                      <a:pt x="411" y="1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60" name="Freeform 79">
                <a:extLst>
                  <a:ext uri="{FF2B5EF4-FFF2-40B4-BE49-F238E27FC236}">
                    <a16:creationId xmlns:a16="http://schemas.microsoft.com/office/drawing/2014/main" id="{36E14F8C-A9DD-7CC6-832B-546FEF475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774" y="2971827"/>
                <a:ext cx="489283" cy="709681"/>
              </a:xfrm>
              <a:custGeom>
                <a:avLst/>
                <a:gdLst>
                  <a:gd name="T0" fmla="*/ 326 w 333"/>
                  <a:gd name="T1" fmla="*/ 483 h 483"/>
                  <a:gd name="T2" fmla="*/ 319 w 333"/>
                  <a:gd name="T3" fmla="*/ 475 h 483"/>
                  <a:gd name="T4" fmla="*/ 319 w 333"/>
                  <a:gd name="T5" fmla="*/ 449 h 483"/>
                  <a:gd name="T6" fmla="*/ 302 w 333"/>
                  <a:gd name="T7" fmla="*/ 433 h 483"/>
                  <a:gd name="T8" fmla="*/ 223 w 333"/>
                  <a:gd name="T9" fmla="*/ 433 h 483"/>
                  <a:gd name="T10" fmla="*/ 193 w 333"/>
                  <a:gd name="T11" fmla="*/ 402 h 483"/>
                  <a:gd name="T12" fmla="*/ 193 w 333"/>
                  <a:gd name="T13" fmla="*/ 97 h 483"/>
                  <a:gd name="T14" fmla="*/ 210 w 333"/>
                  <a:gd name="T15" fmla="*/ 67 h 483"/>
                  <a:gd name="T16" fmla="*/ 233 w 333"/>
                  <a:gd name="T17" fmla="*/ 54 h 483"/>
                  <a:gd name="T18" fmla="*/ 244 w 333"/>
                  <a:gd name="T19" fmla="*/ 35 h 483"/>
                  <a:gd name="T20" fmla="*/ 222 w 333"/>
                  <a:gd name="T21" fmla="*/ 14 h 483"/>
                  <a:gd name="T22" fmla="*/ 111 w 333"/>
                  <a:gd name="T23" fmla="*/ 14 h 483"/>
                  <a:gd name="T24" fmla="*/ 90 w 333"/>
                  <a:gd name="T25" fmla="*/ 35 h 483"/>
                  <a:gd name="T26" fmla="*/ 100 w 333"/>
                  <a:gd name="T27" fmla="*/ 54 h 483"/>
                  <a:gd name="T28" fmla="*/ 123 w 333"/>
                  <a:gd name="T29" fmla="*/ 67 h 483"/>
                  <a:gd name="T30" fmla="*/ 140 w 333"/>
                  <a:gd name="T31" fmla="*/ 97 h 483"/>
                  <a:gd name="T32" fmla="*/ 140 w 333"/>
                  <a:gd name="T33" fmla="*/ 402 h 483"/>
                  <a:gd name="T34" fmla="*/ 109 w 333"/>
                  <a:gd name="T35" fmla="*/ 433 h 483"/>
                  <a:gd name="T36" fmla="*/ 31 w 333"/>
                  <a:gd name="T37" fmla="*/ 433 h 483"/>
                  <a:gd name="T38" fmla="*/ 15 w 333"/>
                  <a:gd name="T39" fmla="*/ 449 h 483"/>
                  <a:gd name="T40" fmla="*/ 15 w 333"/>
                  <a:gd name="T41" fmla="*/ 475 h 483"/>
                  <a:gd name="T42" fmla="*/ 7 w 333"/>
                  <a:gd name="T43" fmla="*/ 483 h 483"/>
                  <a:gd name="T44" fmla="*/ 0 w 333"/>
                  <a:gd name="T45" fmla="*/ 475 h 483"/>
                  <a:gd name="T46" fmla="*/ 0 w 333"/>
                  <a:gd name="T47" fmla="*/ 449 h 483"/>
                  <a:gd name="T48" fmla="*/ 31 w 333"/>
                  <a:gd name="T49" fmla="*/ 418 h 483"/>
                  <a:gd name="T50" fmla="*/ 109 w 333"/>
                  <a:gd name="T51" fmla="*/ 418 h 483"/>
                  <a:gd name="T52" fmla="*/ 125 w 333"/>
                  <a:gd name="T53" fmla="*/ 402 h 483"/>
                  <a:gd name="T54" fmla="*/ 126 w 333"/>
                  <a:gd name="T55" fmla="*/ 97 h 483"/>
                  <a:gd name="T56" fmla="*/ 116 w 333"/>
                  <a:gd name="T57" fmla="*/ 80 h 483"/>
                  <a:gd name="T58" fmla="*/ 93 w 333"/>
                  <a:gd name="T59" fmla="*/ 67 h 483"/>
                  <a:gd name="T60" fmla="*/ 75 w 333"/>
                  <a:gd name="T61" fmla="*/ 35 h 483"/>
                  <a:gd name="T62" fmla="*/ 111 w 333"/>
                  <a:gd name="T63" fmla="*/ 0 h 483"/>
                  <a:gd name="T64" fmla="*/ 222 w 333"/>
                  <a:gd name="T65" fmla="*/ 0 h 483"/>
                  <a:gd name="T66" fmla="*/ 258 w 333"/>
                  <a:gd name="T67" fmla="*/ 35 h 483"/>
                  <a:gd name="T68" fmla="*/ 240 w 333"/>
                  <a:gd name="T69" fmla="*/ 67 h 483"/>
                  <a:gd name="T70" fmla="*/ 217 w 333"/>
                  <a:gd name="T71" fmla="*/ 80 h 483"/>
                  <a:gd name="T72" fmla="*/ 207 w 333"/>
                  <a:gd name="T73" fmla="*/ 97 h 483"/>
                  <a:gd name="T74" fmla="*/ 207 w 333"/>
                  <a:gd name="T75" fmla="*/ 402 h 483"/>
                  <a:gd name="T76" fmla="*/ 223 w 333"/>
                  <a:gd name="T77" fmla="*/ 418 h 483"/>
                  <a:gd name="T78" fmla="*/ 302 w 333"/>
                  <a:gd name="T79" fmla="*/ 418 h 483"/>
                  <a:gd name="T80" fmla="*/ 333 w 333"/>
                  <a:gd name="T81" fmla="*/ 449 h 483"/>
                  <a:gd name="T82" fmla="*/ 333 w 333"/>
                  <a:gd name="T83" fmla="*/ 475 h 483"/>
                  <a:gd name="T84" fmla="*/ 326 w 333"/>
                  <a:gd name="T85" fmla="*/ 48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3" h="483">
                    <a:moveTo>
                      <a:pt x="326" y="483"/>
                    </a:moveTo>
                    <a:cubicBezTo>
                      <a:pt x="322" y="483"/>
                      <a:pt x="319" y="479"/>
                      <a:pt x="319" y="475"/>
                    </a:cubicBezTo>
                    <a:cubicBezTo>
                      <a:pt x="319" y="449"/>
                      <a:pt x="319" y="449"/>
                      <a:pt x="319" y="449"/>
                    </a:cubicBezTo>
                    <a:cubicBezTo>
                      <a:pt x="319" y="440"/>
                      <a:pt x="311" y="433"/>
                      <a:pt x="302" y="433"/>
                    </a:cubicBezTo>
                    <a:cubicBezTo>
                      <a:pt x="223" y="433"/>
                      <a:pt x="223" y="433"/>
                      <a:pt x="223" y="433"/>
                    </a:cubicBezTo>
                    <a:cubicBezTo>
                      <a:pt x="206" y="433"/>
                      <a:pt x="193" y="419"/>
                      <a:pt x="193" y="402"/>
                    </a:cubicBezTo>
                    <a:cubicBezTo>
                      <a:pt x="193" y="97"/>
                      <a:pt x="193" y="97"/>
                      <a:pt x="193" y="97"/>
                    </a:cubicBezTo>
                    <a:cubicBezTo>
                      <a:pt x="193" y="85"/>
                      <a:pt x="199" y="73"/>
                      <a:pt x="210" y="67"/>
                    </a:cubicBezTo>
                    <a:cubicBezTo>
                      <a:pt x="233" y="54"/>
                      <a:pt x="233" y="54"/>
                      <a:pt x="233" y="54"/>
                    </a:cubicBezTo>
                    <a:cubicBezTo>
                      <a:pt x="240" y="50"/>
                      <a:pt x="244" y="43"/>
                      <a:pt x="244" y="35"/>
                    </a:cubicBezTo>
                    <a:cubicBezTo>
                      <a:pt x="244" y="24"/>
                      <a:pt x="234" y="14"/>
                      <a:pt x="222" y="14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99" y="14"/>
                      <a:pt x="90" y="24"/>
                      <a:pt x="90" y="35"/>
                    </a:cubicBezTo>
                    <a:cubicBezTo>
                      <a:pt x="90" y="43"/>
                      <a:pt x="94" y="50"/>
                      <a:pt x="100" y="54"/>
                    </a:cubicBezTo>
                    <a:cubicBezTo>
                      <a:pt x="123" y="67"/>
                      <a:pt x="123" y="67"/>
                      <a:pt x="123" y="67"/>
                    </a:cubicBezTo>
                    <a:cubicBezTo>
                      <a:pt x="134" y="73"/>
                      <a:pt x="140" y="85"/>
                      <a:pt x="140" y="97"/>
                    </a:cubicBezTo>
                    <a:cubicBezTo>
                      <a:pt x="140" y="402"/>
                      <a:pt x="140" y="402"/>
                      <a:pt x="140" y="402"/>
                    </a:cubicBezTo>
                    <a:cubicBezTo>
                      <a:pt x="140" y="419"/>
                      <a:pt x="126" y="433"/>
                      <a:pt x="109" y="433"/>
                    </a:cubicBezTo>
                    <a:cubicBezTo>
                      <a:pt x="31" y="433"/>
                      <a:pt x="31" y="433"/>
                      <a:pt x="31" y="433"/>
                    </a:cubicBezTo>
                    <a:cubicBezTo>
                      <a:pt x="22" y="433"/>
                      <a:pt x="15" y="440"/>
                      <a:pt x="15" y="449"/>
                    </a:cubicBezTo>
                    <a:cubicBezTo>
                      <a:pt x="15" y="475"/>
                      <a:pt x="15" y="475"/>
                      <a:pt x="15" y="475"/>
                    </a:cubicBezTo>
                    <a:cubicBezTo>
                      <a:pt x="15" y="479"/>
                      <a:pt x="11" y="483"/>
                      <a:pt x="7" y="483"/>
                    </a:cubicBezTo>
                    <a:cubicBezTo>
                      <a:pt x="3" y="483"/>
                      <a:pt x="0" y="479"/>
                      <a:pt x="0" y="47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432"/>
                      <a:pt x="14" y="418"/>
                      <a:pt x="31" y="418"/>
                    </a:cubicBezTo>
                    <a:cubicBezTo>
                      <a:pt x="109" y="418"/>
                      <a:pt x="109" y="418"/>
                      <a:pt x="109" y="418"/>
                    </a:cubicBezTo>
                    <a:cubicBezTo>
                      <a:pt x="118" y="418"/>
                      <a:pt x="125" y="411"/>
                      <a:pt x="125" y="402"/>
                    </a:cubicBezTo>
                    <a:cubicBezTo>
                      <a:pt x="126" y="97"/>
                      <a:pt x="126" y="97"/>
                      <a:pt x="126" y="97"/>
                    </a:cubicBezTo>
                    <a:cubicBezTo>
                      <a:pt x="126" y="90"/>
                      <a:pt x="122" y="83"/>
                      <a:pt x="116" y="80"/>
                    </a:cubicBezTo>
                    <a:cubicBezTo>
                      <a:pt x="93" y="67"/>
                      <a:pt x="93" y="67"/>
                      <a:pt x="93" y="67"/>
                    </a:cubicBezTo>
                    <a:cubicBezTo>
                      <a:pt x="82" y="60"/>
                      <a:pt x="75" y="48"/>
                      <a:pt x="75" y="35"/>
                    </a:cubicBezTo>
                    <a:cubicBezTo>
                      <a:pt x="75" y="16"/>
                      <a:pt x="91" y="0"/>
                      <a:pt x="111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42" y="0"/>
                      <a:pt x="258" y="16"/>
                      <a:pt x="258" y="35"/>
                    </a:cubicBezTo>
                    <a:cubicBezTo>
                      <a:pt x="258" y="48"/>
                      <a:pt x="251" y="60"/>
                      <a:pt x="240" y="67"/>
                    </a:cubicBezTo>
                    <a:cubicBezTo>
                      <a:pt x="217" y="80"/>
                      <a:pt x="217" y="80"/>
                      <a:pt x="217" y="80"/>
                    </a:cubicBezTo>
                    <a:cubicBezTo>
                      <a:pt x="211" y="83"/>
                      <a:pt x="207" y="90"/>
                      <a:pt x="207" y="97"/>
                    </a:cubicBezTo>
                    <a:cubicBezTo>
                      <a:pt x="207" y="402"/>
                      <a:pt x="207" y="402"/>
                      <a:pt x="207" y="402"/>
                    </a:cubicBezTo>
                    <a:cubicBezTo>
                      <a:pt x="207" y="411"/>
                      <a:pt x="214" y="418"/>
                      <a:pt x="223" y="418"/>
                    </a:cubicBezTo>
                    <a:cubicBezTo>
                      <a:pt x="302" y="418"/>
                      <a:pt x="302" y="418"/>
                      <a:pt x="302" y="418"/>
                    </a:cubicBezTo>
                    <a:cubicBezTo>
                      <a:pt x="319" y="418"/>
                      <a:pt x="333" y="432"/>
                      <a:pt x="333" y="449"/>
                    </a:cubicBezTo>
                    <a:cubicBezTo>
                      <a:pt x="333" y="475"/>
                      <a:pt x="333" y="475"/>
                      <a:pt x="333" y="475"/>
                    </a:cubicBezTo>
                    <a:cubicBezTo>
                      <a:pt x="333" y="479"/>
                      <a:pt x="330" y="483"/>
                      <a:pt x="326" y="483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E9F8F16E-03E2-5302-8177-3DA21E3A1864}"/>
                </a:ext>
              </a:extLst>
            </p:cNvPr>
            <p:cNvGrpSpPr/>
            <p:nvPr/>
          </p:nvGrpSpPr>
          <p:grpSpPr>
            <a:xfrm>
              <a:off x="3560495" y="5162659"/>
              <a:ext cx="285037" cy="441167"/>
              <a:chOff x="3733800" y="5641975"/>
              <a:chExt cx="519112" cy="803276"/>
            </a:xfrm>
          </p:grpSpPr>
          <p:sp>
            <p:nvSpPr>
              <p:cNvPr id="45" name="Freeform 919">
                <a:extLst>
                  <a:ext uri="{FF2B5EF4-FFF2-40B4-BE49-F238E27FC236}">
                    <a16:creationId xmlns:a16="http://schemas.microsoft.com/office/drawing/2014/main" id="{EB150C5A-ED23-E15E-1068-7F7BEE33D8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59250" y="6100763"/>
                <a:ext cx="93662" cy="344488"/>
              </a:xfrm>
              <a:custGeom>
                <a:avLst/>
                <a:gdLst>
                  <a:gd name="T0" fmla="*/ 13 w 26"/>
                  <a:gd name="T1" fmla="*/ 96 h 96"/>
                  <a:gd name="T2" fmla="*/ 0 w 26"/>
                  <a:gd name="T3" fmla="*/ 83 h 96"/>
                  <a:gd name="T4" fmla="*/ 0 w 26"/>
                  <a:gd name="T5" fmla="*/ 13 h 96"/>
                  <a:gd name="T6" fmla="*/ 13 w 26"/>
                  <a:gd name="T7" fmla="*/ 0 h 96"/>
                  <a:gd name="T8" fmla="*/ 26 w 26"/>
                  <a:gd name="T9" fmla="*/ 13 h 96"/>
                  <a:gd name="T10" fmla="*/ 26 w 26"/>
                  <a:gd name="T11" fmla="*/ 83 h 96"/>
                  <a:gd name="T12" fmla="*/ 13 w 26"/>
                  <a:gd name="T13" fmla="*/ 96 h 96"/>
                  <a:gd name="T14" fmla="*/ 13 w 26"/>
                  <a:gd name="T15" fmla="*/ 5 h 96"/>
                  <a:gd name="T16" fmla="*/ 4 w 26"/>
                  <a:gd name="T17" fmla="*/ 13 h 96"/>
                  <a:gd name="T18" fmla="*/ 4 w 26"/>
                  <a:gd name="T19" fmla="*/ 83 h 96"/>
                  <a:gd name="T20" fmla="*/ 13 w 26"/>
                  <a:gd name="T21" fmla="*/ 92 h 96"/>
                  <a:gd name="T22" fmla="*/ 21 w 26"/>
                  <a:gd name="T23" fmla="*/ 83 h 96"/>
                  <a:gd name="T24" fmla="*/ 21 w 26"/>
                  <a:gd name="T25" fmla="*/ 13 h 96"/>
                  <a:gd name="T26" fmla="*/ 13 w 26"/>
                  <a:gd name="T27" fmla="*/ 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96">
                    <a:moveTo>
                      <a:pt x="13" y="96"/>
                    </a:moveTo>
                    <a:cubicBezTo>
                      <a:pt x="5" y="96"/>
                      <a:pt x="0" y="90"/>
                      <a:pt x="0" y="8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20" y="0"/>
                      <a:pt x="26" y="6"/>
                      <a:pt x="26" y="13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26" y="90"/>
                      <a:pt x="20" y="96"/>
                      <a:pt x="13" y="96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8"/>
                      <a:pt x="4" y="1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8"/>
                      <a:pt x="8" y="92"/>
                      <a:pt x="13" y="92"/>
                    </a:cubicBezTo>
                    <a:cubicBezTo>
                      <a:pt x="17" y="92"/>
                      <a:pt x="21" y="88"/>
                      <a:pt x="21" y="8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8"/>
                      <a:pt x="17" y="5"/>
                      <a:pt x="13" y="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6" name="Freeform 920">
                <a:extLst>
                  <a:ext uri="{FF2B5EF4-FFF2-40B4-BE49-F238E27FC236}">
                    <a16:creationId xmlns:a16="http://schemas.microsoft.com/office/drawing/2014/main" id="{0327BE2D-5D70-68AB-7B94-3CFAB729A1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3800" y="6100763"/>
                <a:ext cx="92075" cy="344488"/>
              </a:xfrm>
              <a:custGeom>
                <a:avLst/>
                <a:gdLst>
                  <a:gd name="T0" fmla="*/ 13 w 26"/>
                  <a:gd name="T1" fmla="*/ 96 h 96"/>
                  <a:gd name="T2" fmla="*/ 0 w 26"/>
                  <a:gd name="T3" fmla="*/ 83 h 96"/>
                  <a:gd name="T4" fmla="*/ 0 w 26"/>
                  <a:gd name="T5" fmla="*/ 13 h 96"/>
                  <a:gd name="T6" fmla="*/ 13 w 26"/>
                  <a:gd name="T7" fmla="*/ 0 h 96"/>
                  <a:gd name="T8" fmla="*/ 26 w 26"/>
                  <a:gd name="T9" fmla="*/ 13 h 96"/>
                  <a:gd name="T10" fmla="*/ 26 w 26"/>
                  <a:gd name="T11" fmla="*/ 83 h 96"/>
                  <a:gd name="T12" fmla="*/ 13 w 26"/>
                  <a:gd name="T13" fmla="*/ 96 h 96"/>
                  <a:gd name="T14" fmla="*/ 13 w 26"/>
                  <a:gd name="T15" fmla="*/ 5 h 96"/>
                  <a:gd name="T16" fmla="*/ 4 w 26"/>
                  <a:gd name="T17" fmla="*/ 13 h 96"/>
                  <a:gd name="T18" fmla="*/ 4 w 26"/>
                  <a:gd name="T19" fmla="*/ 83 h 96"/>
                  <a:gd name="T20" fmla="*/ 13 w 26"/>
                  <a:gd name="T21" fmla="*/ 92 h 96"/>
                  <a:gd name="T22" fmla="*/ 21 w 26"/>
                  <a:gd name="T23" fmla="*/ 83 h 96"/>
                  <a:gd name="T24" fmla="*/ 21 w 26"/>
                  <a:gd name="T25" fmla="*/ 13 h 96"/>
                  <a:gd name="T26" fmla="*/ 13 w 26"/>
                  <a:gd name="T27" fmla="*/ 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96">
                    <a:moveTo>
                      <a:pt x="13" y="96"/>
                    </a:moveTo>
                    <a:cubicBezTo>
                      <a:pt x="5" y="96"/>
                      <a:pt x="0" y="90"/>
                      <a:pt x="0" y="8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20" y="0"/>
                      <a:pt x="26" y="6"/>
                      <a:pt x="26" y="13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26" y="90"/>
                      <a:pt x="20" y="96"/>
                      <a:pt x="13" y="96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8"/>
                      <a:pt x="4" y="1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4" y="88"/>
                      <a:pt x="8" y="92"/>
                      <a:pt x="13" y="92"/>
                    </a:cubicBezTo>
                    <a:cubicBezTo>
                      <a:pt x="17" y="92"/>
                      <a:pt x="21" y="88"/>
                      <a:pt x="21" y="8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8"/>
                      <a:pt x="17" y="5"/>
                      <a:pt x="13" y="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7" name="Freeform 921">
                <a:extLst>
                  <a:ext uri="{FF2B5EF4-FFF2-40B4-BE49-F238E27FC236}">
                    <a16:creationId xmlns:a16="http://schemas.microsoft.com/office/drawing/2014/main" id="{75A393E5-D7A2-B04A-0E4B-A270262ED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8413" y="6334125"/>
                <a:ext cx="365125" cy="49213"/>
              </a:xfrm>
              <a:custGeom>
                <a:avLst/>
                <a:gdLst>
                  <a:gd name="T0" fmla="*/ 99 w 102"/>
                  <a:gd name="T1" fmla="*/ 14 h 14"/>
                  <a:gd name="T2" fmla="*/ 76 w 102"/>
                  <a:gd name="T3" fmla="*/ 14 h 14"/>
                  <a:gd name="T4" fmla="*/ 74 w 102"/>
                  <a:gd name="T5" fmla="*/ 11 h 14"/>
                  <a:gd name="T6" fmla="*/ 74 w 102"/>
                  <a:gd name="T7" fmla="*/ 4 h 14"/>
                  <a:gd name="T8" fmla="*/ 28 w 102"/>
                  <a:gd name="T9" fmla="*/ 4 h 14"/>
                  <a:gd name="T10" fmla="*/ 28 w 102"/>
                  <a:gd name="T11" fmla="*/ 11 h 14"/>
                  <a:gd name="T12" fmla="*/ 25 w 102"/>
                  <a:gd name="T13" fmla="*/ 14 h 14"/>
                  <a:gd name="T14" fmla="*/ 2 w 102"/>
                  <a:gd name="T15" fmla="*/ 14 h 14"/>
                  <a:gd name="T16" fmla="*/ 0 w 102"/>
                  <a:gd name="T17" fmla="*/ 11 h 14"/>
                  <a:gd name="T18" fmla="*/ 2 w 102"/>
                  <a:gd name="T19" fmla="*/ 9 h 14"/>
                  <a:gd name="T20" fmla="*/ 23 w 102"/>
                  <a:gd name="T21" fmla="*/ 9 h 14"/>
                  <a:gd name="T22" fmla="*/ 23 w 102"/>
                  <a:gd name="T23" fmla="*/ 2 h 14"/>
                  <a:gd name="T24" fmla="*/ 25 w 102"/>
                  <a:gd name="T25" fmla="*/ 0 h 14"/>
                  <a:gd name="T26" fmla="*/ 76 w 102"/>
                  <a:gd name="T27" fmla="*/ 0 h 14"/>
                  <a:gd name="T28" fmla="*/ 79 w 102"/>
                  <a:gd name="T29" fmla="*/ 2 h 14"/>
                  <a:gd name="T30" fmla="*/ 79 w 102"/>
                  <a:gd name="T31" fmla="*/ 9 h 14"/>
                  <a:gd name="T32" fmla="*/ 99 w 102"/>
                  <a:gd name="T33" fmla="*/ 9 h 14"/>
                  <a:gd name="T34" fmla="*/ 102 w 102"/>
                  <a:gd name="T35" fmla="*/ 11 h 14"/>
                  <a:gd name="T36" fmla="*/ 99 w 102"/>
                  <a:gd name="T3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14">
                    <a:moveTo>
                      <a:pt x="99" y="14"/>
                    </a:moveTo>
                    <a:cubicBezTo>
                      <a:pt x="76" y="14"/>
                      <a:pt x="76" y="14"/>
                      <a:pt x="76" y="14"/>
                    </a:cubicBezTo>
                    <a:cubicBezTo>
                      <a:pt x="75" y="14"/>
                      <a:pt x="74" y="13"/>
                      <a:pt x="74" y="11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3"/>
                      <a:pt x="27" y="14"/>
                      <a:pt x="25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1"/>
                    </a:cubicBezTo>
                    <a:cubicBezTo>
                      <a:pt x="0" y="10"/>
                      <a:pt x="1" y="9"/>
                      <a:pt x="2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8" y="0"/>
                      <a:pt x="79" y="1"/>
                      <a:pt x="79" y="2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100" y="9"/>
                      <a:pt x="102" y="10"/>
                      <a:pt x="102" y="11"/>
                    </a:cubicBezTo>
                    <a:cubicBezTo>
                      <a:pt x="102" y="13"/>
                      <a:pt x="100" y="14"/>
                      <a:pt x="99" y="14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8" name="Freeform 922">
                <a:extLst>
                  <a:ext uri="{FF2B5EF4-FFF2-40B4-BE49-F238E27FC236}">
                    <a16:creationId xmlns:a16="http://schemas.microsoft.com/office/drawing/2014/main" id="{47A39FD3-EA4E-BC90-8160-914C63189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8413" y="6186488"/>
                <a:ext cx="365125" cy="19050"/>
              </a:xfrm>
              <a:custGeom>
                <a:avLst/>
                <a:gdLst>
                  <a:gd name="T0" fmla="*/ 99 w 102"/>
                  <a:gd name="T1" fmla="*/ 5 h 5"/>
                  <a:gd name="T2" fmla="*/ 2 w 102"/>
                  <a:gd name="T3" fmla="*/ 5 h 5"/>
                  <a:gd name="T4" fmla="*/ 0 w 102"/>
                  <a:gd name="T5" fmla="*/ 3 h 5"/>
                  <a:gd name="T6" fmla="*/ 2 w 102"/>
                  <a:gd name="T7" fmla="*/ 0 h 5"/>
                  <a:gd name="T8" fmla="*/ 99 w 102"/>
                  <a:gd name="T9" fmla="*/ 0 h 5"/>
                  <a:gd name="T10" fmla="*/ 102 w 102"/>
                  <a:gd name="T11" fmla="*/ 3 h 5"/>
                  <a:gd name="T12" fmla="*/ 99 w 102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5">
                    <a:moveTo>
                      <a:pt x="99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0" y="0"/>
                      <a:pt x="102" y="1"/>
                      <a:pt x="102" y="3"/>
                    </a:cubicBezTo>
                    <a:cubicBezTo>
                      <a:pt x="102" y="4"/>
                      <a:pt x="100" y="5"/>
                      <a:pt x="99" y="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9" name="Freeform 923">
                <a:extLst>
                  <a:ext uri="{FF2B5EF4-FFF2-40B4-BE49-F238E27FC236}">
                    <a16:creationId xmlns:a16="http://schemas.microsoft.com/office/drawing/2014/main" id="{792E8E55-C36A-2638-B9D4-66E33E0B5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9863" y="5730875"/>
                <a:ext cx="19050" cy="474663"/>
              </a:xfrm>
              <a:custGeom>
                <a:avLst/>
                <a:gdLst>
                  <a:gd name="T0" fmla="*/ 3 w 5"/>
                  <a:gd name="T1" fmla="*/ 132 h 132"/>
                  <a:gd name="T2" fmla="*/ 0 w 5"/>
                  <a:gd name="T3" fmla="*/ 130 h 132"/>
                  <a:gd name="T4" fmla="*/ 0 w 5"/>
                  <a:gd name="T5" fmla="*/ 2 h 132"/>
                  <a:gd name="T6" fmla="*/ 3 w 5"/>
                  <a:gd name="T7" fmla="*/ 0 h 132"/>
                  <a:gd name="T8" fmla="*/ 5 w 5"/>
                  <a:gd name="T9" fmla="*/ 2 h 132"/>
                  <a:gd name="T10" fmla="*/ 5 w 5"/>
                  <a:gd name="T11" fmla="*/ 130 h 132"/>
                  <a:gd name="T12" fmla="*/ 3 w 5"/>
                  <a:gd name="T13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32">
                    <a:moveTo>
                      <a:pt x="3" y="132"/>
                    </a:moveTo>
                    <a:cubicBezTo>
                      <a:pt x="2" y="132"/>
                      <a:pt x="0" y="131"/>
                      <a:pt x="0" y="13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0"/>
                      <a:pt x="5" y="1"/>
                      <a:pt x="5" y="2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5" y="131"/>
                      <a:pt x="4" y="132"/>
                      <a:pt x="3" y="13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0" name="Freeform 924">
                <a:extLst>
                  <a:ext uri="{FF2B5EF4-FFF2-40B4-BE49-F238E27FC236}">
                    <a16:creationId xmlns:a16="http://schemas.microsoft.com/office/drawing/2014/main" id="{72CD2CB5-139D-2681-91A1-A085D1C231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94138" y="5641975"/>
                <a:ext cx="193675" cy="100013"/>
              </a:xfrm>
              <a:custGeom>
                <a:avLst/>
                <a:gdLst>
                  <a:gd name="T0" fmla="*/ 45 w 54"/>
                  <a:gd name="T1" fmla="*/ 28 h 28"/>
                  <a:gd name="T2" fmla="*/ 9 w 54"/>
                  <a:gd name="T3" fmla="*/ 28 h 28"/>
                  <a:gd name="T4" fmla="*/ 0 w 54"/>
                  <a:gd name="T5" fmla="*/ 19 h 28"/>
                  <a:gd name="T6" fmla="*/ 0 w 54"/>
                  <a:gd name="T7" fmla="*/ 9 h 28"/>
                  <a:gd name="T8" fmla="*/ 9 w 54"/>
                  <a:gd name="T9" fmla="*/ 0 h 28"/>
                  <a:gd name="T10" fmla="*/ 45 w 54"/>
                  <a:gd name="T11" fmla="*/ 0 h 28"/>
                  <a:gd name="T12" fmla="*/ 54 w 54"/>
                  <a:gd name="T13" fmla="*/ 9 h 28"/>
                  <a:gd name="T14" fmla="*/ 54 w 54"/>
                  <a:gd name="T15" fmla="*/ 19 h 28"/>
                  <a:gd name="T16" fmla="*/ 45 w 54"/>
                  <a:gd name="T17" fmla="*/ 28 h 28"/>
                  <a:gd name="T18" fmla="*/ 9 w 54"/>
                  <a:gd name="T19" fmla="*/ 4 h 28"/>
                  <a:gd name="T20" fmla="*/ 5 w 54"/>
                  <a:gd name="T21" fmla="*/ 9 h 28"/>
                  <a:gd name="T22" fmla="*/ 5 w 54"/>
                  <a:gd name="T23" fmla="*/ 19 h 28"/>
                  <a:gd name="T24" fmla="*/ 9 w 54"/>
                  <a:gd name="T25" fmla="*/ 23 h 28"/>
                  <a:gd name="T26" fmla="*/ 45 w 54"/>
                  <a:gd name="T27" fmla="*/ 23 h 28"/>
                  <a:gd name="T28" fmla="*/ 49 w 54"/>
                  <a:gd name="T29" fmla="*/ 19 h 28"/>
                  <a:gd name="T30" fmla="*/ 49 w 54"/>
                  <a:gd name="T31" fmla="*/ 9 h 28"/>
                  <a:gd name="T32" fmla="*/ 45 w 54"/>
                  <a:gd name="T33" fmla="*/ 4 h 28"/>
                  <a:gd name="T34" fmla="*/ 9 w 54"/>
                  <a:gd name="T35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28">
                    <a:moveTo>
                      <a:pt x="45" y="28"/>
                    </a:moveTo>
                    <a:cubicBezTo>
                      <a:pt x="9" y="28"/>
                      <a:pt x="9" y="28"/>
                      <a:pt x="9" y="28"/>
                    </a:cubicBezTo>
                    <a:cubicBezTo>
                      <a:pt x="4" y="28"/>
                      <a:pt x="0" y="24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4" y="4"/>
                      <a:pt x="54" y="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24"/>
                      <a:pt x="49" y="28"/>
                      <a:pt x="45" y="28"/>
                    </a:cubicBezTo>
                    <a:close/>
                    <a:moveTo>
                      <a:pt x="9" y="4"/>
                    </a:moveTo>
                    <a:cubicBezTo>
                      <a:pt x="7" y="4"/>
                      <a:pt x="5" y="6"/>
                      <a:pt x="5" y="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1"/>
                      <a:pt x="7" y="23"/>
                      <a:pt x="9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7" y="23"/>
                      <a:pt x="49" y="21"/>
                      <a:pt x="49" y="1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9" y="6"/>
                      <a:pt x="47" y="4"/>
                      <a:pt x="45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1" name="Freeform 925">
                <a:extLst>
                  <a:ext uri="{FF2B5EF4-FFF2-40B4-BE49-F238E27FC236}">
                    <a16:creationId xmlns:a16="http://schemas.microsoft.com/office/drawing/2014/main" id="{31748A1D-8FAA-EF20-D260-7E6B040BE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0" y="5681663"/>
                <a:ext cx="111125" cy="17463"/>
              </a:xfrm>
              <a:custGeom>
                <a:avLst/>
                <a:gdLst>
                  <a:gd name="T0" fmla="*/ 29 w 31"/>
                  <a:gd name="T1" fmla="*/ 5 h 5"/>
                  <a:gd name="T2" fmla="*/ 2 w 31"/>
                  <a:gd name="T3" fmla="*/ 5 h 5"/>
                  <a:gd name="T4" fmla="*/ 0 w 31"/>
                  <a:gd name="T5" fmla="*/ 3 h 5"/>
                  <a:gd name="T6" fmla="*/ 2 w 31"/>
                  <a:gd name="T7" fmla="*/ 0 h 5"/>
                  <a:gd name="T8" fmla="*/ 29 w 31"/>
                  <a:gd name="T9" fmla="*/ 0 h 5"/>
                  <a:gd name="T10" fmla="*/ 31 w 31"/>
                  <a:gd name="T11" fmla="*/ 3 h 5"/>
                  <a:gd name="T12" fmla="*/ 29 w 31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5">
                    <a:moveTo>
                      <a:pt x="29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1" y="2"/>
                      <a:pt x="31" y="3"/>
                    </a:cubicBezTo>
                    <a:cubicBezTo>
                      <a:pt x="31" y="4"/>
                      <a:pt x="30" y="5"/>
                      <a:pt x="29" y="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2" name="Freeform 926">
                <a:extLst>
                  <a:ext uri="{FF2B5EF4-FFF2-40B4-BE49-F238E27FC236}">
                    <a16:creationId xmlns:a16="http://schemas.microsoft.com/office/drawing/2014/main" id="{6A001222-44E5-FE6C-E2CA-1F98DED60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300" y="5681663"/>
                <a:ext cx="114300" cy="17463"/>
              </a:xfrm>
              <a:custGeom>
                <a:avLst/>
                <a:gdLst>
                  <a:gd name="T0" fmla="*/ 29 w 32"/>
                  <a:gd name="T1" fmla="*/ 5 h 5"/>
                  <a:gd name="T2" fmla="*/ 3 w 32"/>
                  <a:gd name="T3" fmla="*/ 5 h 5"/>
                  <a:gd name="T4" fmla="*/ 0 w 32"/>
                  <a:gd name="T5" fmla="*/ 3 h 5"/>
                  <a:gd name="T6" fmla="*/ 3 w 32"/>
                  <a:gd name="T7" fmla="*/ 0 h 5"/>
                  <a:gd name="T8" fmla="*/ 29 w 32"/>
                  <a:gd name="T9" fmla="*/ 0 h 5"/>
                  <a:gd name="T10" fmla="*/ 32 w 32"/>
                  <a:gd name="T11" fmla="*/ 3 h 5"/>
                  <a:gd name="T12" fmla="*/ 29 w 32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5">
                    <a:moveTo>
                      <a:pt x="29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2"/>
                      <a:pt x="32" y="3"/>
                    </a:cubicBezTo>
                    <a:cubicBezTo>
                      <a:pt x="32" y="4"/>
                      <a:pt x="31" y="5"/>
                      <a:pt x="29" y="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53" name="Rectangle 927">
                <a:extLst>
                  <a:ext uri="{FF2B5EF4-FFF2-40B4-BE49-F238E27FC236}">
                    <a16:creationId xmlns:a16="http://schemas.microsoft.com/office/drawing/2014/main" id="{05E352F2-E705-DAE6-49BE-CCA4AAC01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1275" y="6243638"/>
                <a:ext cx="279400" cy="508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</p:grpSp>
        <p:grpSp>
          <p:nvGrpSpPr>
            <p:cNvPr id="34" name="Group 15">
              <a:extLst>
                <a:ext uri="{FF2B5EF4-FFF2-40B4-BE49-F238E27FC236}">
                  <a16:creationId xmlns:a16="http://schemas.microsoft.com/office/drawing/2014/main" id="{86B425B0-F2CC-3EB7-73AF-9B157FD26B9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35021" y="4416563"/>
              <a:ext cx="399227" cy="348283"/>
              <a:chOff x="5090" y="2658"/>
              <a:chExt cx="1338" cy="1167"/>
            </a:xfrm>
          </p:grpSpPr>
          <p:sp>
            <p:nvSpPr>
              <p:cNvPr id="35" name="Freeform 16">
                <a:extLst>
                  <a:ext uri="{FF2B5EF4-FFF2-40B4-BE49-F238E27FC236}">
                    <a16:creationId xmlns:a16="http://schemas.microsoft.com/office/drawing/2014/main" id="{56311742-FEA4-4429-C034-2BE03C9F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0" y="3145"/>
                <a:ext cx="690" cy="194"/>
              </a:xfrm>
              <a:custGeom>
                <a:avLst/>
                <a:gdLst>
                  <a:gd name="T0" fmla="*/ 242 w 292"/>
                  <a:gd name="T1" fmla="*/ 82 h 82"/>
                  <a:gd name="T2" fmla="*/ 20 w 292"/>
                  <a:gd name="T3" fmla="*/ 82 h 82"/>
                  <a:gd name="T4" fmla="*/ 0 w 292"/>
                  <a:gd name="T5" fmla="*/ 62 h 82"/>
                  <a:gd name="T6" fmla="*/ 0 w 292"/>
                  <a:gd name="T7" fmla="*/ 20 h 82"/>
                  <a:gd name="T8" fmla="*/ 20 w 292"/>
                  <a:gd name="T9" fmla="*/ 0 h 82"/>
                  <a:gd name="T10" fmla="*/ 286 w 292"/>
                  <a:gd name="T11" fmla="*/ 0 h 82"/>
                  <a:gd name="T12" fmla="*/ 292 w 292"/>
                  <a:gd name="T13" fmla="*/ 6 h 82"/>
                  <a:gd name="T14" fmla="*/ 286 w 292"/>
                  <a:gd name="T15" fmla="*/ 12 h 82"/>
                  <a:gd name="T16" fmla="*/ 20 w 292"/>
                  <a:gd name="T17" fmla="*/ 12 h 82"/>
                  <a:gd name="T18" fmla="*/ 12 w 292"/>
                  <a:gd name="T19" fmla="*/ 20 h 82"/>
                  <a:gd name="T20" fmla="*/ 12 w 292"/>
                  <a:gd name="T21" fmla="*/ 62 h 82"/>
                  <a:gd name="T22" fmla="*/ 20 w 292"/>
                  <a:gd name="T23" fmla="*/ 70 h 82"/>
                  <a:gd name="T24" fmla="*/ 242 w 292"/>
                  <a:gd name="T25" fmla="*/ 70 h 82"/>
                  <a:gd name="T26" fmla="*/ 248 w 292"/>
                  <a:gd name="T27" fmla="*/ 76 h 82"/>
                  <a:gd name="T28" fmla="*/ 242 w 292"/>
                  <a:gd name="T2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2" h="82">
                    <a:moveTo>
                      <a:pt x="242" y="82"/>
                    </a:moveTo>
                    <a:cubicBezTo>
                      <a:pt x="20" y="82"/>
                      <a:pt x="20" y="82"/>
                      <a:pt x="20" y="82"/>
                    </a:cubicBezTo>
                    <a:cubicBezTo>
                      <a:pt x="9" y="82"/>
                      <a:pt x="0" y="73"/>
                      <a:pt x="0" y="6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286" y="0"/>
                      <a:pt x="286" y="0"/>
                      <a:pt x="286" y="0"/>
                    </a:cubicBezTo>
                    <a:cubicBezTo>
                      <a:pt x="289" y="0"/>
                      <a:pt x="292" y="3"/>
                      <a:pt x="292" y="6"/>
                    </a:cubicBezTo>
                    <a:cubicBezTo>
                      <a:pt x="292" y="10"/>
                      <a:pt x="289" y="12"/>
                      <a:pt x="286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2"/>
                      <a:pt x="12" y="16"/>
                      <a:pt x="12" y="20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2" y="66"/>
                      <a:pt x="16" y="70"/>
                      <a:pt x="20" y="70"/>
                    </a:cubicBezTo>
                    <a:cubicBezTo>
                      <a:pt x="242" y="70"/>
                      <a:pt x="242" y="70"/>
                      <a:pt x="242" y="70"/>
                    </a:cubicBezTo>
                    <a:cubicBezTo>
                      <a:pt x="246" y="70"/>
                      <a:pt x="248" y="72"/>
                      <a:pt x="248" y="76"/>
                    </a:cubicBezTo>
                    <a:cubicBezTo>
                      <a:pt x="248" y="79"/>
                      <a:pt x="246" y="82"/>
                      <a:pt x="242" y="8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BCC050D9-9B22-9E74-C86C-A229F4668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" y="2982"/>
                <a:ext cx="478" cy="520"/>
              </a:xfrm>
              <a:custGeom>
                <a:avLst/>
                <a:gdLst>
                  <a:gd name="T0" fmla="*/ 92 w 202"/>
                  <a:gd name="T1" fmla="*/ 220 h 220"/>
                  <a:gd name="T2" fmla="*/ 2 w 202"/>
                  <a:gd name="T3" fmla="*/ 173 h 220"/>
                  <a:gd name="T4" fmla="*/ 3 w 202"/>
                  <a:gd name="T5" fmla="*/ 164 h 220"/>
                  <a:gd name="T6" fmla="*/ 12 w 202"/>
                  <a:gd name="T7" fmla="*/ 166 h 220"/>
                  <a:gd name="T8" fmla="*/ 92 w 202"/>
                  <a:gd name="T9" fmla="*/ 208 h 220"/>
                  <a:gd name="T10" fmla="*/ 189 w 202"/>
                  <a:gd name="T11" fmla="*/ 110 h 220"/>
                  <a:gd name="T12" fmla="*/ 92 w 202"/>
                  <a:gd name="T13" fmla="*/ 12 h 220"/>
                  <a:gd name="T14" fmla="*/ 12 w 202"/>
                  <a:gd name="T15" fmla="*/ 54 h 220"/>
                  <a:gd name="T16" fmla="*/ 3 w 202"/>
                  <a:gd name="T17" fmla="*/ 56 h 220"/>
                  <a:gd name="T18" fmla="*/ 2 w 202"/>
                  <a:gd name="T19" fmla="*/ 47 h 220"/>
                  <a:gd name="T20" fmla="*/ 92 w 202"/>
                  <a:gd name="T21" fmla="*/ 0 h 220"/>
                  <a:gd name="T22" fmla="*/ 202 w 202"/>
                  <a:gd name="T23" fmla="*/ 110 h 220"/>
                  <a:gd name="T24" fmla="*/ 92 w 202"/>
                  <a:gd name="T25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2" h="220">
                    <a:moveTo>
                      <a:pt x="92" y="220"/>
                    </a:moveTo>
                    <a:cubicBezTo>
                      <a:pt x="56" y="220"/>
                      <a:pt x="22" y="202"/>
                      <a:pt x="2" y="173"/>
                    </a:cubicBezTo>
                    <a:cubicBezTo>
                      <a:pt x="0" y="170"/>
                      <a:pt x="0" y="166"/>
                      <a:pt x="3" y="164"/>
                    </a:cubicBezTo>
                    <a:cubicBezTo>
                      <a:pt x="6" y="162"/>
                      <a:pt x="10" y="163"/>
                      <a:pt x="12" y="166"/>
                    </a:cubicBezTo>
                    <a:cubicBezTo>
                      <a:pt x="30" y="192"/>
                      <a:pt x="60" y="208"/>
                      <a:pt x="92" y="208"/>
                    </a:cubicBezTo>
                    <a:cubicBezTo>
                      <a:pt x="146" y="208"/>
                      <a:pt x="189" y="164"/>
                      <a:pt x="189" y="110"/>
                    </a:cubicBezTo>
                    <a:cubicBezTo>
                      <a:pt x="189" y="56"/>
                      <a:pt x="146" y="12"/>
                      <a:pt x="92" y="12"/>
                    </a:cubicBezTo>
                    <a:cubicBezTo>
                      <a:pt x="60" y="12"/>
                      <a:pt x="30" y="28"/>
                      <a:pt x="12" y="54"/>
                    </a:cubicBezTo>
                    <a:cubicBezTo>
                      <a:pt x="10" y="57"/>
                      <a:pt x="6" y="58"/>
                      <a:pt x="3" y="56"/>
                    </a:cubicBezTo>
                    <a:cubicBezTo>
                      <a:pt x="0" y="54"/>
                      <a:pt x="0" y="50"/>
                      <a:pt x="2" y="47"/>
                    </a:cubicBezTo>
                    <a:cubicBezTo>
                      <a:pt x="22" y="18"/>
                      <a:pt x="56" y="0"/>
                      <a:pt x="92" y="0"/>
                    </a:cubicBezTo>
                    <a:cubicBezTo>
                      <a:pt x="152" y="0"/>
                      <a:pt x="202" y="49"/>
                      <a:pt x="202" y="110"/>
                    </a:cubicBezTo>
                    <a:cubicBezTo>
                      <a:pt x="202" y="171"/>
                      <a:pt x="152" y="220"/>
                      <a:pt x="92" y="22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0863DB76-320D-0563-F323-1997E778E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9" y="3145"/>
                <a:ext cx="194" cy="194"/>
              </a:xfrm>
              <a:custGeom>
                <a:avLst/>
                <a:gdLst>
                  <a:gd name="T0" fmla="*/ 41 w 82"/>
                  <a:gd name="T1" fmla="*/ 82 h 82"/>
                  <a:gd name="T2" fmla="*/ 0 w 82"/>
                  <a:gd name="T3" fmla="*/ 41 h 82"/>
                  <a:gd name="T4" fmla="*/ 6 w 82"/>
                  <a:gd name="T5" fmla="*/ 35 h 82"/>
                  <a:gd name="T6" fmla="*/ 12 w 82"/>
                  <a:gd name="T7" fmla="*/ 41 h 82"/>
                  <a:gd name="T8" fmla="*/ 41 w 82"/>
                  <a:gd name="T9" fmla="*/ 70 h 82"/>
                  <a:gd name="T10" fmla="*/ 69 w 82"/>
                  <a:gd name="T11" fmla="*/ 41 h 82"/>
                  <a:gd name="T12" fmla="*/ 41 w 82"/>
                  <a:gd name="T13" fmla="*/ 12 h 82"/>
                  <a:gd name="T14" fmla="*/ 35 w 82"/>
                  <a:gd name="T15" fmla="*/ 6 h 82"/>
                  <a:gd name="T16" fmla="*/ 41 w 82"/>
                  <a:gd name="T17" fmla="*/ 0 h 82"/>
                  <a:gd name="T18" fmla="*/ 82 w 82"/>
                  <a:gd name="T19" fmla="*/ 41 h 82"/>
                  <a:gd name="T20" fmla="*/ 41 w 82"/>
                  <a:gd name="T2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41" y="82"/>
                    </a:moveTo>
                    <a:cubicBezTo>
                      <a:pt x="18" y="82"/>
                      <a:pt x="0" y="64"/>
                      <a:pt x="0" y="41"/>
                    </a:cubicBezTo>
                    <a:cubicBezTo>
                      <a:pt x="0" y="38"/>
                      <a:pt x="2" y="35"/>
                      <a:pt x="6" y="35"/>
                    </a:cubicBezTo>
                    <a:cubicBezTo>
                      <a:pt x="9" y="35"/>
                      <a:pt x="12" y="38"/>
                      <a:pt x="12" y="41"/>
                    </a:cubicBezTo>
                    <a:cubicBezTo>
                      <a:pt x="12" y="57"/>
                      <a:pt x="25" y="70"/>
                      <a:pt x="41" y="70"/>
                    </a:cubicBezTo>
                    <a:cubicBezTo>
                      <a:pt x="56" y="70"/>
                      <a:pt x="69" y="57"/>
                      <a:pt x="69" y="41"/>
                    </a:cubicBezTo>
                    <a:cubicBezTo>
                      <a:pt x="69" y="25"/>
                      <a:pt x="56" y="12"/>
                      <a:pt x="41" y="12"/>
                    </a:cubicBezTo>
                    <a:cubicBezTo>
                      <a:pt x="37" y="12"/>
                      <a:pt x="35" y="10"/>
                      <a:pt x="35" y="6"/>
                    </a:cubicBezTo>
                    <a:cubicBezTo>
                      <a:pt x="35" y="3"/>
                      <a:pt x="37" y="0"/>
                      <a:pt x="41" y="0"/>
                    </a:cubicBezTo>
                    <a:cubicBezTo>
                      <a:pt x="63" y="0"/>
                      <a:pt x="82" y="18"/>
                      <a:pt x="82" y="41"/>
                    </a:cubicBezTo>
                    <a:cubicBezTo>
                      <a:pt x="82" y="64"/>
                      <a:pt x="63" y="82"/>
                      <a:pt x="41" y="8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9840076E-9275-8A84-0E32-8C87E91FB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2658"/>
                <a:ext cx="1148" cy="598"/>
              </a:xfrm>
              <a:custGeom>
                <a:avLst/>
                <a:gdLst>
                  <a:gd name="T0" fmla="*/ 480 w 486"/>
                  <a:gd name="T1" fmla="*/ 253 h 253"/>
                  <a:gd name="T2" fmla="*/ 474 w 486"/>
                  <a:gd name="T3" fmla="*/ 247 h 253"/>
                  <a:gd name="T4" fmla="*/ 240 w 486"/>
                  <a:gd name="T5" fmla="*/ 13 h 253"/>
                  <a:gd name="T6" fmla="*/ 13 w 486"/>
                  <a:gd name="T7" fmla="*/ 187 h 253"/>
                  <a:gd name="T8" fmla="*/ 6 w 486"/>
                  <a:gd name="T9" fmla="*/ 191 h 253"/>
                  <a:gd name="T10" fmla="*/ 1 w 486"/>
                  <a:gd name="T11" fmla="*/ 184 h 253"/>
                  <a:gd name="T12" fmla="*/ 240 w 486"/>
                  <a:gd name="T13" fmla="*/ 0 h 253"/>
                  <a:gd name="T14" fmla="*/ 486 w 486"/>
                  <a:gd name="T15" fmla="*/ 247 h 253"/>
                  <a:gd name="T16" fmla="*/ 480 w 486"/>
                  <a:gd name="T17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6" h="253">
                    <a:moveTo>
                      <a:pt x="480" y="253"/>
                    </a:moveTo>
                    <a:cubicBezTo>
                      <a:pt x="477" y="253"/>
                      <a:pt x="474" y="250"/>
                      <a:pt x="474" y="247"/>
                    </a:cubicBezTo>
                    <a:cubicBezTo>
                      <a:pt x="474" y="118"/>
                      <a:pt x="369" y="13"/>
                      <a:pt x="240" y="13"/>
                    </a:cubicBezTo>
                    <a:cubicBezTo>
                      <a:pt x="133" y="13"/>
                      <a:pt x="40" y="84"/>
                      <a:pt x="13" y="187"/>
                    </a:cubicBezTo>
                    <a:cubicBezTo>
                      <a:pt x="12" y="190"/>
                      <a:pt x="9" y="192"/>
                      <a:pt x="6" y="191"/>
                    </a:cubicBezTo>
                    <a:cubicBezTo>
                      <a:pt x="2" y="191"/>
                      <a:pt x="0" y="187"/>
                      <a:pt x="1" y="184"/>
                    </a:cubicBezTo>
                    <a:cubicBezTo>
                      <a:pt x="30" y="76"/>
                      <a:pt x="128" y="0"/>
                      <a:pt x="240" y="0"/>
                    </a:cubicBezTo>
                    <a:cubicBezTo>
                      <a:pt x="376" y="0"/>
                      <a:pt x="486" y="111"/>
                      <a:pt x="486" y="247"/>
                    </a:cubicBezTo>
                    <a:cubicBezTo>
                      <a:pt x="486" y="250"/>
                      <a:pt x="483" y="253"/>
                      <a:pt x="480" y="253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39" name="Freeform 20">
                <a:extLst>
                  <a:ext uri="{FF2B5EF4-FFF2-40B4-BE49-F238E27FC236}">
                    <a16:creationId xmlns:a16="http://schemas.microsoft.com/office/drawing/2014/main" id="{1B8D2EBD-07F0-46CA-462B-9EAFFAF79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" y="3362"/>
                <a:ext cx="581" cy="461"/>
              </a:xfrm>
              <a:custGeom>
                <a:avLst/>
                <a:gdLst>
                  <a:gd name="T0" fmla="*/ 240 w 246"/>
                  <a:gd name="T1" fmla="*/ 195 h 195"/>
                  <a:gd name="T2" fmla="*/ 0 w 246"/>
                  <a:gd name="T3" fmla="*/ 8 h 195"/>
                  <a:gd name="T4" fmla="*/ 5 w 246"/>
                  <a:gd name="T5" fmla="*/ 1 h 195"/>
                  <a:gd name="T6" fmla="*/ 12 w 246"/>
                  <a:gd name="T7" fmla="*/ 5 h 195"/>
                  <a:gd name="T8" fmla="*/ 240 w 246"/>
                  <a:gd name="T9" fmla="*/ 183 h 195"/>
                  <a:gd name="T10" fmla="*/ 246 w 246"/>
                  <a:gd name="T11" fmla="*/ 189 h 195"/>
                  <a:gd name="T12" fmla="*/ 240 w 246"/>
                  <a:gd name="T13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195">
                    <a:moveTo>
                      <a:pt x="240" y="195"/>
                    </a:moveTo>
                    <a:cubicBezTo>
                      <a:pt x="126" y="195"/>
                      <a:pt x="28" y="118"/>
                      <a:pt x="0" y="8"/>
                    </a:cubicBezTo>
                    <a:cubicBezTo>
                      <a:pt x="0" y="5"/>
                      <a:pt x="2" y="2"/>
                      <a:pt x="5" y="1"/>
                    </a:cubicBezTo>
                    <a:cubicBezTo>
                      <a:pt x="8" y="0"/>
                      <a:pt x="11" y="2"/>
                      <a:pt x="12" y="5"/>
                    </a:cubicBezTo>
                    <a:cubicBezTo>
                      <a:pt x="38" y="110"/>
                      <a:pt x="132" y="183"/>
                      <a:pt x="240" y="183"/>
                    </a:cubicBezTo>
                    <a:cubicBezTo>
                      <a:pt x="243" y="183"/>
                      <a:pt x="246" y="186"/>
                      <a:pt x="246" y="189"/>
                    </a:cubicBezTo>
                    <a:cubicBezTo>
                      <a:pt x="246" y="193"/>
                      <a:pt x="243" y="195"/>
                      <a:pt x="240" y="19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0" name="Freeform 21">
                <a:extLst>
                  <a:ext uri="{FF2B5EF4-FFF2-40B4-BE49-F238E27FC236}">
                    <a16:creationId xmlns:a16="http://schemas.microsoft.com/office/drawing/2014/main" id="{08F15F33-93F6-D7A6-4A2C-048B03A86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9" y="3242"/>
                <a:ext cx="679" cy="583"/>
              </a:xfrm>
              <a:custGeom>
                <a:avLst/>
                <a:gdLst>
                  <a:gd name="T0" fmla="*/ 13 w 287"/>
                  <a:gd name="T1" fmla="*/ 247 h 247"/>
                  <a:gd name="T2" fmla="*/ 7 w 287"/>
                  <a:gd name="T3" fmla="*/ 246 h 247"/>
                  <a:gd name="T4" fmla="*/ 1 w 287"/>
                  <a:gd name="T5" fmla="*/ 240 h 247"/>
                  <a:gd name="T6" fmla="*/ 7 w 287"/>
                  <a:gd name="T7" fmla="*/ 234 h 247"/>
                  <a:gd name="T8" fmla="*/ 187 w 287"/>
                  <a:gd name="T9" fmla="*/ 171 h 247"/>
                  <a:gd name="T10" fmla="*/ 273 w 287"/>
                  <a:gd name="T11" fmla="*/ 17 h 247"/>
                  <a:gd name="T12" fmla="*/ 175 w 287"/>
                  <a:gd name="T13" fmla="*/ 43 h 247"/>
                  <a:gd name="T14" fmla="*/ 168 w 287"/>
                  <a:gd name="T15" fmla="*/ 38 h 247"/>
                  <a:gd name="T16" fmla="*/ 174 w 287"/>
                  <a:gd name="T17" fmla="*/ 31 h 247"/>
                  <a:gd name="T18" fmla="*/ 278 w 287"/>
                  <a:gd name="T19" fmla="*/ 1 h 247"/>
                  <a:gd name="T20" fmla="*/ 284 w 287"/>
                  <a:gd name="T21" fmla="*/ 1 h 247"/>
                  <a:gd name="T22" fmla="*/ 287 w 287"/>
                  <a:gd name="T23" fmla="*/ 7 h 247"/>
                  <a:gd name="T24" fmla="*/ 195 w 287"/>
                  <a:gd name="T25" fmla="*/ 180 h 247"/>
                  <a:gd name="T26" fmla="*/ 13 w 287"/>
                  <a:gd name="T2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7" h="247">
                    <a:moveTo>
                      <a:pt x="13" y="247"/>
                    </a:moveTo>
                    <a:cubicBezTo>
                      <a:pt x="11" y="247"/>
                      <a:pt x="9" y="247"/>
                      <a:pt x="7" y="246"/>
                    </a:cubicBezTo>
                    <a:cubicBezTo>
                      <a:pt x="3" y="246"/>
                      <a:pt x="0" y="244"/>
                      <a:pt x="1" y="240"/>
                    </a:cubicBezTo>
                    <a:cubicBezTo>
                      <a:pt x="1" y="237"/>
                      <a:pt x="3" y="234"/>
                      <a:pt x="7" y="234"/>
                    </a:cubicBezTo>
                    <a:cubicBezTo>
                      <a:pt x="72" y="236"/>
                      <a:pt x="139" y="212"/>
                      <a:pt x="187" y="171"/>
                    </a:cubicBezTo>
                    <a:cubicBezTo>
                      <a:pt x="232" y="132"/>
                      <a:pt x="263" y="76"/>
                      <a:pt x="273" y="17"/>
                    </a:cubicBezTo>
                    <a:cubicBezTo>
                      <a:pt x="245" y="31"/>
                      <a:pt x="210" y="40"/>
                      <a:pt x="175" y="43"/>
                    </a:cubicBezTo>
                    <a:cubicBezTo>
                      <a:pt x="172" y="43"/>
                      <a:pt x="169" y="41"/>
                      <a:pt x="168" y="38"/>
                    </a:cubicBezTo>
                    <a:cubicBezTo>
                      <a:pt x="168" y="34"/>
                      <a:pt x="170" y="31"/>
                      <a:pt x="174" y="31"/>
                    </a:cubicBezTo>
                    <a:cubicBezTo>
                      <a:pt x="212" y="27"/>
                      <a:pt x="250" y="17"/>
                      <a:pt x="278" y="1"/>
                    </a:cubicBezTo>
                    <a:cubicBezTo>
                      <a:pt x="280" y="0"/>
                      <a:pt x="282" y="0"/>
                      <a:pt x="284" y="1"/>
                    </a:cubicBezTo>
                    <a:cubicBezTo>
                      <a:pt x="286" y="2"/>
                      <a:pt x="287" y="5"/>
                      <a:pt x="287" y="7"/>
                    </a:cubicBezTo>
                    <a:cubicBezTo>
                      <a:pt x="279" y="73"/>
                      <a:pt x="246" y="136"/>
                      <a:pt x="195" y="180"/>
                    </a:cubicBezTo>
                    <a:cubicBezTo>
                      <a:pt x="147" y="222"/>
                      <a:pt x="79" y="247"/>
                      <a:pt x="13" y="247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2B64B651-E7AA-87C2-3D1F-6484D6372C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9" y="3313"/>
                <a:ext cx="458" cy="441"/>
              </a:xfrm>
              <a:custGeom>
                <a:avLst/>
                <a:gdLst>
                  <a:gd name="T0" fmla="*/ 7 w 194"/>
                  <a:gd name="T1" fmla="*/ 187 h 187"/>
                  <a:gd name="T2" fmla="*/ 2 w 194"/>
                  <a:gd name="T3" fmla="*/ 183 h 187"/>
                  <a:gd name="T4" fmla="*/ 5 w 194"/>
                  <a:gd name="T5" fmla="*/ 175 h 187"/>
                  <a:gd name="T6" fmla="*/ 181 w 194"/>
                  <a:gd name="T7" fmla="*/ 5 h 187"/>
                  <a:gd name="T8" fmla="*/ 189 w 194"/>
                  <a:gd name="T9" fmla="*/ 1 h 187"/>
                  <a:gd name="T10" fmla="*/ 193 w 194"/>
                  <a:gd name="T11" fmla="*/ 9 h 187"/>
                  <a:gd name="T12" fmla="*/ 9 w 194"/>
                  <a:gd name="T13" fmla="*/ 187 h 187"/>
                  <a:gd name="T14" fmla="*/ 7 w 194"/>
                  <a:gd name="T15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187">
                    <a:moveTo>
                      <a:pt x="7" y="187"/>
                    </a:moveTo>
                    <a:cubicBezTo>
                      <a:pt x="5" y="187"/>
                      <a:pt x="3" y="186"/>
                      <a:pt x="2" y="183"/>
                    </a:cubicBezTo>
                    <a:cubicBezTo>
                      <a:pt x="0" y="180"/>
                      <a:pt x="2" y="176"/>
                      <a:pt x="5" y="175"/>
                    </a:cubicBezTo>
                    <a:cubicBezTo>
                      <a:pt x="100" y="142"/>
                      <a:pt x="158" y="87"/>
                      <a:pt x="181" y="5"/>
                    </a:cubicBezTo>
                    <a:cubicBezTo>
                      <a:pt x="182" y="2"/>
                      <a:pt x="186" y="0"/>
                      <a:pt x="189" y="1"/>
                    </a:cubicBezTo>
                    <a:cubicBezTo>
                      <a:pt x="192" y="2"/>
                      <a:pt x="194" y="5"/>
                      <a:pt x="193" y="9"/>
                    </a:cubicBezTo>
                    <a:cubicBezTo>
                      <a:pt x="168" y="94"/>
                      <a:pt x="108" y="152"/>
                      <a:pt x="9" y="187"/>
                    </a:cubicBezTo>
                    <a:cubicBezTo>
                      <a:pt x="9" y="187"/>
                      <a:pt x="8" y="187"/>
                      <a:pt x="7" y="187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2" name="Freeform 23">
                <a:extLst>
                  <a:ext uri="{FF2B5EF4-FFF2-40B4-BE49-F238E27FC236}">
                    <a16:creationId xmlns:a16="http://schemas.microsoft.com/office/drawing/2014/main" id="{95B29A1E-5E88-BE7D-991F-78BAA083B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2" y="3407"/>
                <a:ext cx="163" cy="50"/>
              </a:xfrm>
              <a:custGeom>
                <a:avLst/>
                <a:gdLst>
                  <a:gd name="T0" fmla="*/ 21 w 69"/>
                  <a:gd name="T1" fmla="*/ 21 h 21"/>
                  <a:gd name="T2" fmla="*/ 6 w 69"/>
                  <a:gd name="T3" fmla="*/ 20 h 21"/>
                  <a:gd name="T4" fmla="*/ 0 w 69"/>
                  <a:gd name="T5" fmla="*/ 14 h 21"/>
                  <a:gd name="T6" fmla="*/ 7 w 69"/>
                  <a:gd name="T7" fmla="*/ 8 h 21"/>
                  <a:gd name="T8" fmla="*/ 59 w 69"/>
                  <a:gd name="T9" fmla="*/ 2 h 21"/>
                  <a:gd name="T10" fmla="*/ 68 w 69"/>
                  <a:gd name="T11" fmla="*/ 4 h 21"/>
                  <a:gd name="T12" fmla="*/ 65 w 69"/>
                  <a:gd name="T13" fmla="*/ 12 h 21"/>
                  <a:gd name="T14" fmla="*/ 21 w 69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1">
                    <a:moveTo>
                      <a:pt x="21" y="21"/>
                    </a:moveTo>
                    <a:cubicBezTo>
                      <a:pt x="16" y="21"/>
                      <a:pt x="11" y="21"/>
                      <a:pt x="6" y="20"/>
                    </a:cubicBezTo>
                    <a:cubicBezTo>
                      <a:pt x="2" y="20"/>
                      <a:pt x="0" y="17"/>
                      <a:pt x="0" y="14"/>
                    </a:cubicBezTo>
                    <a:cubicBezTo>
                      <a:pt x="0" y="10"/>
                      <a:pt x="3" y="8"/>
                      <a:pt x="7" y="8"/>
                    </a:cubicBezTo>
                    <a:cubicBezTo>
                      <a:pt x="41" y="11"/>
                      <a:pt x="59" y="2"/>
                      <a:pt x="59" y="2"/>
                    </a:cubicBezTo>
                    <a:cubicBezTo>
                      <a:pt x="62" y="0"/>
                      <a:pt x="66" y="1"/>
                      <a:pt x="68" y="4"/>
                    </a:cubicBezTo>
                    <a:cubicBezTo>
                      <a:pt x="69" y="7"/>
                      <a:pt x="68" y="11"/>
                      <a:pt x="65" y="12"/>
                    </a:cubicBezTo>
                    <a:cubicBezTo>
                      <a:pt x="64" y="13"/>
                      <a:pt x="49" y="21"/>
                      <a:pt x="21" y="21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3" name="Freeform 24">
                <a:extLst>
                  <a:ext uri="{FF2B5EF4-FFF2-40B4-BE49-F238E27FC236}">
                    <a16:creationId xmlns:a16="http://schemas.microsoft.com/office/drawing/2014/main" id="{04EB1011-2247-FBE8-5E8D-FECF9C3FA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4" y="3539"/>
                <a:ext cx="125" cy="33"/>
              </a:xfrm>
              <a:custGeom>
                <a:avLst/>
                <a:gdLst>
                  <a:gd name="T0" fmla="*/ 28 w 53"/>
                  <a:gd name="T1" fmla="*/ 14 h 14"/>
                  <a:gd name="T2" fmla="*/ 6 w 53"/>
                  <a:gd name="T3" fmla="*/ 13 h 14"/>
                  <a:gd name="T4" fmla="*/ 0 w 53"/>
                  <a:gd name="T5" fmla="*/ 6 h 14"/>
                  <a:gd name="T6" fmla="*/ 7 w 53"/>
                  <a:gd name="T7" fmla="*/ 0 h 14"/>
                  <a:gd name="T8" fmla="*/ 46 w 53"/>
                  <a:gd name="T9" fmla="*/ 1 h 14"/>
                  <a:gd name="T10" fmla="*/ 53 w 53"/>
                  <a:gd name="T11" fmla="*/ 6 h 14"/>
                  <a:gd name="T12" fmla="*/ 48 w 53"/>
                  <a:gd name="T13" fmla="*/ 13 h 14"/>
                  <a:gd name="T14" fmla="*/ 28 w 53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14">
                    <a:moveTo>
                      <a:pt x="28" y="14"/>
                    </a:moveTo>
                    <a:cubicBezTo>
                      <a:pt x="22" y="14"/>
                      <a:pt x="15" y="14"/>
                      <a:pt x="6" y="13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1" y="3"/>
                      <a:pt x="4" y="0"/>
                      <a:pt x="7" y="0"/>
                    </a:cubicBezTo>
                    <a:cubicBezTo>
                      <a:pt x="32" y="3"/>
                      <a:pt x="45" y="1"/>
                      <a:pt x="46" y="1"/>
                    </a:cubicBezTo>
                    <a:cubicBezTo>
                      <a:pt x="49" y="0"/>
                      <a:pt x="52" y="2"/>
                      <a:pt x="53" y="6"/>
                    </a:cubicBezTo>
                    <a:cubicBezTo>
                      <a:pt x="53" y="9"/>
                      <a:pt x="51" y="12"/>
                      <a:pt x="48" y="13"/>
                    </a:cubicBezTo>
                    <a:cubicBezTo>
                      <a:pt x="47" y="13"/>
                      <a:pt x="41" y="14"/>
                      <a:pt x="28" y="14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  <p:sp>
            <p:nvSpPr>
              <p:cNvPr id="44" name="Freeform 25">
                <a:extLst>
                  <a:ext uri="{FF2B5EF4-FFF2-40B4-BE49-F238E27FC236}">
                    <a16:creationId xmlns:a16="http://schemas.microsoft.com/office/drawing/2014/main" id="{9185C59F-9893-A827-B5DC-C2A5F79AC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4" y="2732"/>
                <a:ext cx="910" cy="512"/>
              </a:xfrm>
              <a:custGeom>
                <a:avLst/>
                <a:gdLst>
                  <a:gd name="T0" fmla="*/ 170 w 385"/>
                  <a:gd name="T1" fmla="*/ 0 h 217"/>
                  <a:gd name="T2" fmla="*/ 0 w 385"/>
                  <a:gd name="T3" fmla="*/ 83 h 217"/>
                  <a:gd name="T4" fmla="*/ 76 w 385"/>
                  <a:gd name="T5" fmla="*/ 58 h 217"/>
                  <a:gd name="T6" fmla="*/ 271 w 385"/>
                  <a:gd name="T7" fmla="*/ 91 h 217"/>
                  <a:gd name="T8" fmla="*/ 350 w 385"/>
                  <a:gd name="T9" fmla="*/ 217 h 217"/>
                  <a:gd name="T10" fmla="*/ 385 w 385"/>
                  <a:gd name="T11" fmla="*/ 197 h 217"/>
                  <a:gd name="T12" fmla="*/ 170 w 385"/>
                  <a:gd name="T13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5" h="217">
                    <a:moveTo>
                      <a:pt x="170" y="0"/>
                    </a:moveTo>
                    <a:cubicBezTo>
                      <a:pt x="102" y="0"/>
                      <a:pt x="40" y="32"/>
                      <a:pt x="0" y="83"/>
                    </a:cubicBezTo>
                    <a:cubicBezTo>
                      <a:pt x="24" y="72"/>
                      <a:pt x="50" y="64"/>
                      <a:pt x="76" y="58"/>
                    </a:cubicBezTo>
                    <a:cubicBezTo>
                      <a:pt x="142" y="44"/>
                      <a:pt x="216" y="51"/>
                      <a:pt x="271" y="91"/>
                    </a:cubicBezTo>
                    <a:cubicBezTo>
                      <a:pt x="313" y="120"/>
                      <a:pt x="342" y="166"/>
                      <a:pt x="350" y="217"/>
                    </a:cubicBezTo>
                    <a:cubicBezTo>
                      <a:pt x="361" y="210"/>
                      <a:pt x="373" y="203"/>
                      <a:pt x="385" y="197"/>
                    </a:cubicBezTo>
                    <a:cubicBezTo>
                      <a:pt x="375" y="87"/>
                      <a:pt x="282" y="0"/>
                      <a:pt x="170" y="0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19" tIns="45710" rIns="91419" bIns="4571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300">
                  <a:latin typeface="+mn-lt"/>
                </a:endParaRPr>
              </a:p>
            </p:txBody>
          </p:sp>
        </p:grp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4BF1DFD7-AADC-D383-850B-E8B0D745408C}"/>
              </a:ext>
            </a:extLst>
          </p:cNvPr>
          <p:cNvSpPr txBox="1">
            <a:spLocks/>
          </p:cNvSpPr>
          <p:nvPr/>
        </p:nvSpPr>
        <p:spPr>
          <a:xfrm>
            <a:off x="301537" y="1104330"/>
            <a:ext cx="2941486" cy="32560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2000" dirty="0"/>
              <a:t>Что такое СИМ?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BF1DFD7-AADC-D383-850B-E8B0D745408C}"/>
              </a:ext>
            </a:extLst>
          </p:cNvPr>
          <p:cNvSpPr txBox="1">
            <a:spLocks/>
          </p:cNvSpPr>
          <p:nvPr/>
        </p:nvSpPr>
        <p:spPr>
          <a:xfrm>
            <a:off x="301537" y="3251117"/>
            <a:ext cx="2941486" cy="32560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2000" dirty="0"/>
              <a:t>Виды СИМ</a:t>
            </a:r>
          </a:p>
        </p:txBody>
      </p:sp>
    </p:spTree>
    <p:extLst>
      <p:ext uri="{BB962C8B-B14F-4D97-AF65-F5344CB8AC3E}">
        <p14:creationId xmlns:p14="http://schemas.microsoft.com/office/powerpoint/2010/main" val="2048466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в правилах дорожного движения для СИМ </a:t>
            </a:r>
          </a:p>
        </p:txBody>
      </p:sp>
      <p:pic>
        <p:nvPicPr>
          <p:cNvPr id="5" name="Google Shape;835;p12">
            <a:extLst>
              <a:ext uri="{FF2B5EF4-FFF2-40B4-BE49-F238E27FC236}">
                <a16:creationId xmlns:a16="http://schemas.microsoft.com/office/drawing/2014/main" id="{4A805B0A-0DEC-F371-2EF9-C66F50CCEC9A}"/>
              </a:ext>
            </a:extLst>
          </p:cNvPr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652578" y="682828"/>
            <a:ext cx="2254826" cy="225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C4895D-15D3-CDB9-BB65-F2086C3D90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302181" y="3504815"/>
            <a:ext cx="2955622" cy="2225808"/>
          </a:xfrm>
          <a:prstGeom prst="roundRect">
            <a:avLst>
              <a:gd name="adj" fmla="val 4498"/>
            </a:avLst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3D304F9-F0EE-0561-1901-A1917082284F}"/>
              </a:ext>
            </a:extLst>
          </p:cNvPr>
          <p:cNvSpPr/>
          <p:nvPr/>
        </p:nvSpPr>
        <p:spPr>
          <a:xfrm>
            <a:off x="301536" y="940195"/>
            <a:ext cx="9214816" cy="1227962"/>
          </a:xfrm>
          <a:prstGeom prst="roundRect">
            <a:avLst>
              <a:gd name="adj" fmla="val 10465"/>
            </a:avLst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5C5680-3A55-D7A3-0C8A-80501D41C478}"/>
              </a:ext>
            </a:extLst>
          </p:cNvPr>
          <p:cNvSpPr txBox="1">
            <a:spLocks/>
          </p:cNvSpPr>
          <p:nvPr/>
        </p:nvSpPr>
        <p:spPr>
          <a:xfrm>
            <a:off x="1357685" y="1102805"/>
            <a:ext cx="8053532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ru-RU" sz="1400" b="1" dirty="0">
                <a:solidFill>
                  <a:srgbClr val="303031"/>
                </a:solidFill>
                <a:latin typeface="+mj-lt"/>
              </a:rPr>
              <a:t>Электросамокаты, </a:t>
            </a:r>
            <a:r>
              <a:rPr lang="ru-RU" sz="1400" b="1" dirty="0" err="1">
                <a:solidFill>
                  <a:srgbClr val="303031"/>
                </a:solidFill>
                <a:latin typeface="+mj-lt"/>
              </a:rPr>
              <a:t>электроскейтборды</a:t>
            </a:r>
            <a:r>
              <a:rPr lang="ru-RU" sz="1400" b="1" dirty="0">
                <a:solidFill>
                  <a:srgbClr val="303031"/>
                </a:solidFill>
                <a:latin typeface="+mj-lt"/>
              </a:rPr>
              <a:t>, </a:t>
            </a:r>
            <a:r>
              <a:rPr lang="ru-RU" sz="1400" b="1" dirty="0" err="1">
                <a:solidFill>
                  <a:srgbClr val="303031"/>
                </a:solidFill>
                <a:latin typeface="+mj-lt"/>
              </a:rPr>
              <a:t>гироскутеры</a:t>
            </a:r>
            <a:r>
              <a:rPr lang="ru-RU" sz="1400" b="1" dirty="0">
                <a:solidFill>
                  <a:srgbClr val="303031"/>
                </a:solidFill>
                <a:latin typeface="+mj-lt"/>
              </a:rPr>
              <a:t>, </a:t>
            </a:r>
            <a:r>
              <a:rPr lang="ru-RU" sz="1400" b="1" dirty="0" err="1">
                <a:solidFill>
                  <a:srgbClr val="303031"/>
                </a:solidFill>
                <a:latin typeface="+mj-lt"/>
              </a:rPr>
              <a:t>сигвеи</a:t>
            </a:r>
            <a:r>
              <a:rPr lang="ru-RU" sz="1400" b="1" dirty="0">
                <a:solidFill>
                  <a:srgbClr val="303031"/>
                </a:solidFill>
                <a:latin typeface="+mj-lt"/>
              </a:rPr>
              <a:t>, </a:t>
            </a:r>
            <a:r>
              <a:rPr lang="ru-RU" sz="1400" b="1" dirty="0" err="1">
                <a:solidFill>
                  <a:srgbClr val="303031"/>
                </a:solidFill>
                <a:latin typeface="+mj-lt"/>
              </a:rPr>
              <a:t>моноколеса</a:t>
            </a:r>
            <a:r>
              <a:rPr lang="ru-RU" sz="1400" b="1" dirty="0">
                <a:solidFill>
                  <a:srgbClr val="303031"/>
                </a:solidFill>
                <a:latin typeface="+mj-lt"/>
              </a:rPr>
              <a:t> и другие средства индивидуальной мобильности (СИМ) получили правовой статус — транспортные средства.</a:t>
            </a:r>
            <a:br>
              <a:rPr lang="ru-RU" sz="1400" b="1" dirty="0">
                <a:solidFill>
                  <a:srgbClr val="303031"/>
                </a:solidFill>
                <a:latin typeface="+mj-lt"/>
              </a:rPr>
            </a:br>
            <a:r>
              <a:rPr lang="ru-RU" sz="1400" b="1" dirty="0">
                <a:solidFill>
                  <a:srgbClr val="303031"/>
                </a:solidFill>
                <a:latin typeface="+mj-lt"/>
              </a:rPr>
              <a:t>С 1 марта 2023 года пользователи личных СИМ и самокатов сервисов аренды должны соблюдать установленные правила дорожного движения (ПДД)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2ACE78E-7BA9-D6AF-BBEB-9C1405D38AE5}"/>
              </a:ext>
            </a:extLst>
          </p:cNvPr>
          <p:cNvGrpSpPr/>
          <p:nvPr/>
        </p:nvGrpSpPr>
        <p:grpSpPr>
          <a:xfrm>
            <a:off x="301535" y="5063701"/>
            <a:ext cx="9237959" cy="1021149"/>
            <a:chOff x="452440" y="7596131"/>
            <a:chExt cx="13861148" cy="153184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50E1BD-BBDB-3EFF-B9D9-8253A5F79400}"/>
                </a:ext>
              </a:extLst>
            </p:cNvPr>
            <p:cNvSpPr txBox="1"/>
            <p:nvPr/>
          </p:nvSpPr>
          <p:spPr>
            <a:xfrm>
              <a:off x="452440" y="7596131"/>
              <a:ext cx="6113460" cy="4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lIns="108000" tIns="72009" rIns="72009" bIns="109728" anchor="ctr" anchorCtr="0">
              <a:no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  <a:latin typeface="Moscow Sans" panose="020B0503030702020504" pitchFamily="34" charset="0"/>
                </a:rPr>
                <a:t>Регулирование пользователей СИМ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20BF34-F5CF-CF7C-5857-366C28257FFF}"/>
                </a:ext>
              </a:extLst>
            </p:cNvPr>
            <p:cNvSpPr txBox="1">
              <a:spLocks/>
            </p:cNvSpPr>
            <p:nvPr/>
          </p:nvSpPr>
          <p:spPr>
            <a:xfrm>
              <a:off x="1374772" y="8158401"/>
              <a:ext cx="12938816" cy="96957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ru-RU" sz="1400" dirty="0">
                  <a:solidFill>
                    <a:srgbClr val="303031"/>
                  </a:solidFill>
                  <a:latin typeface="+mn-lt"/>
                </a:rPr>
                <a:t>Регулирование за соблюдением пользователями СИМ новых требований ПДД РФ возложено </a:t>
              </a:r>
              <a:br>
                <a:rPr lang="ru-RU" sz="1400" dirty="0">
                  <a:solidFill>
                    <a:srgbClr val="303031"/>
                  </a:solidFill>
                  <a:latin typeface="+mn-lt"/>
                </a:rPr>
              </a:br>
              <a:r>
                <a:rPr lang="ru-RU" sz="1400" dirty="0">
                  <a:solidFill>
                    <a:srgbClr val="303031"/>
                  </a:solidFill>
                  <a:latin typeface="+mn-lt"/>
                </a:rPr>
                <a:t>на сотрудников Госавтоинспекции. В случае нарушения новых правил пользователю может быть выписан штраф</a:t>
              </a:r>
              <a:endParaRPr lang="ru-RU" sz="1400" dirty="0">
                <a:latin typeface="+mn-lt"/>
              </a:endParaRP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579761" y="8245365"/>
              <a:ext cx="569931" cy="560738"/>
              <a:chOff x="11626850" y="2160588"/>
              <a:chExt cx="590551" cy="581025"/>
            </a:xfrm>
          </p:grpSpPr>
          <p:sp>
            <p:nvSpPr>
              <p:cNvPr id="13" name="Freeform 720"/>
              <p:cNvSpPr>
                <a:spLocks/>
              </p:cNvSpPr>
              <p:nvPr/>
            </p:nvSpPr>
            <p:spPr bwMode="auto">
              <a:xfrm>
                <a:off x="11928475" y="2368550"/>
                <a:ext cx="85725" cy="219075"/>
              </a:xfrm>
              <a:custGeom>
                <a:avLst/>
                <a:gdLst>
                  <a:gd name="T0" fmla="*/ 54 w 76"/>
                  <a:gd name="T1" fmla="*/ 193 h 193"/>
                  <a:gd name="T2" fmla="*/ 52 w 76"/>
                  <a:gd name="T3" fmla="*/ 193 h 193"/>
                  <a:gd name="T4" fmla="*/ 19 w 76"/>
                  <a:gd name="T5" fmla="*/ 183 h 193"/>
                  <a:gd name="T6" fmla="*/ 13 w 76"/>
                  <a:gd name="T7" fmla="*/ 180 h 193"/>
                  <a:gd name="T8" fmla="*/ 4 w 76"/>
                  <a:gd name="T9" fmla="*/ 165 h 193"/>
                  <a:gd name="T10" fmla="*/ 0 w 76"/>
                  <a:gd name="T11" fmla="*/ 134 h 193"/>
                  <a:gd name="T12" fmla="*/ 3 w 76"/>
                  <a:gd name="T13" fmla="*/ 132 h 193"/>
                  <a:gd name="T14" fmla="*/ 42 w 76"/>
                  <a:gd name="T15" fmla="*/ 70 h 193"/>
                  <a:gd name="T16" fmla="*/ 43 w 76"/>
                  <a:gd name="T17" fmla="*/ 66 h 193"/>
                  <a:gd name="T18" fmla="*/ 47 w 76"/>
                  <a:gd name="T19" fmla="*/ 65 h 193"/>
                  <a:gd name="T20" fmla="*/ 64 w 76"/>
                  <a:gd name="T21" fmla="*/ 39 h 193"/>
                  <a:gd name="T22" fmla="*/ 49 w 76"/>
                  <a:gd name="T23" fmla="*/ 12 h 193"/>
                  <a:gd name="T24" fmla="*/ 45 w 76"/>
                  <a:gd name="T25" fmla="*/ 5 h 193"/>
                  <a:gd name="T26" fmla="*/ 52 w 76"/>
                  <a:gd name="T27" fmla="*/ 0 h 193"/>
                  <a:gd name="T28" fmla="*/ 76 w 76"/>
                  <a:gd name="T29" fmla="*/ 39 h 193"/>
                  <a:gd name="T30" fmla="*/ 53 w 76"/>
                  <a:gd name="T31" fmla="*/ 77 h 193"/>
                  <a:gd name="T32" fmla="*/ 13 w 76"/>
                  <a:gd name="T33" fmla="*/ 139 h 193"/>
                  <a:gd name="T34" fmla="*/ 16 w 76"/>
                  <a:gd name="T35" fmla="*/ 164 h 193"/>
                  <a:gd name="T36" fmla="*/ 20 w 76"/>
                  <a:gd name="T37" fmla="*/ 170 h 193"/>
                  <a:gd name="T38" fmla="*/ 23 w 76"/>
                  <a:gd name="T39" fmla="*/ 172 h 193"/>
                  <a:gd name="T40" fmla="*/ 56 w 76"/>
                  <a:gd name="T41" fmla="*/ 181 h 193"/>
                  <a:gd name="T42" fmla="*/ 60 w 76"/>
                  <a:gd name="T43" fmla="*/ 189 h 193"/>
                  <a:gd name="T44" fmla="*/ 54 w 76"/>
                  <a:gd name="T45" fmla="*/ 19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6" h="193">
                    <a:moveTo>
                      <a:pt x="54" y="193"/>
                    </a:moveTo>
                    <a:cubicBezTo>
                      <a:pt x="53" y="193"/>
                      <a:pt x="53" y="193"/>
                      <a:pt x="52" y="193"/>
                    </a:cubicBezTo>
                    <a:cubicBezTo>
                      <a:pt x="19" y="183"/>
                      <a:pt x="19" y="183"/>
                      <a:pt x="19" y="183"/>
                    </a:cubicBezTo>
                    <a:cubicBezTo>
                      <a:pt x="17" y="182"/>
                      <a:pt x="15" y="182"/>
                      <a:pt x="13" y="180"/>
                    </a:cubicBezTo>
                    <a:cubicBezTo>
                      <a:pt x="8" y="177"/>
                      <a:pt x="5" y="171"/>
                      <a:pt x="4" y="16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22" y="117"/>
                      <a:pt x="36" y="95"/>
                      <a:pt x="42" y="70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57" y="65"/>
                      <a:pt x="64" y="53"/>
                      <a:pt x="64" y="39"/>
                    </a:cubicBezTo>
                    <a:cubicBezTo>
                      <a:pt x="64" y="25"/>
                      <a:pt x="58" y="14"/>
                      <a:pt x="49" y="12"/>
                    </a:cubicBezTo>
                    <a:cubicBezTo>
                      <a:pt x="46" y="11"/>
                      <a:pt x="44" y="8"/>
                      <a:pt x="45" y="5"/>
                    </a:cubicBezTo>
                    <a:cubicBezTo>
                      <a:pt x="46" y="2"/>
                      <a:pt x="49" y="0"/>
                      <a:pt x="52" y="0"/>
                    </a:cubicBezTo>
                    <a:cubicBezTo>
                      <a:pt x="66" y="4"/>
                      <a:pt x="76" y="20"/>
                      <a:pt x="76" y="39"/>
                    </a:cubicBezTo>
                    <a:cubicBezTo>
                      <a:pt x="76" y="57"/>
                      <a:pt x="66" y="73"/>
                      <a:pt x="53" y="77"/>
                    </a:cubicBezTo>
                    <a:cubicBezTo>
                      <a:pt x="45" y="102"/>
                      <a:pt x="31" y="124"/>
                      <a:pt x="13" y="139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6"/>
                      <a:pt x="18" y="169"/>
                      <a:pt x="20" y="170"/>
                    </a:cubicBezTo>
                    <a:cubicBezTo>
                      <a:pt x="21" y="171"/>
                      <a:pt x="22" y="171"/>
                      <a:pt x="23" y="172"/>
                    </a:cubicBezTo>
                    <a:cubicBezTo>
                      <a:pt x="56" y="181"/>
                      <a:pt x="56" y="181"/>
                      <a:pt x="56" y="181"/>
                    </a:cubicBezTo>
                    <a:cubicBezTo>
                      <a:pt x="59" y="182"/>
                      <a:pt x="61" y="185"/>
                      <a:pt x="60" y="189"/>
                    </a:cubicBezTo>
                    <a:cubicBezTo>
                      <a:pt x="59" y="191"/>
                      <a:pt x="57" y="193"/>
                      <a:pt x="54" y="193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14" name="Freeform 721"/>
              <p:cNvSpPr>
                <a:spLocks/>
              </p:cNvSpPr>
              <p:nvPr/>
            </p:nvSpPr>
            <p:spPr bwMode="auto">
              <a:xfrm>
                <a:off x="11626850" y="2368550"/>
                <a:ext cx="190500" cy="373063"/>
              </a:xfrm>
              <a:custGeom>
                <a:avLst/>
                <a:gdLst>
                  <a:gd name="T0" fmla="*/ 6 w 168"/>
                  <a:gd name="T1" fmla="*/ 328 h 328"/>
                  <a:gd name="T2" fmla="*/ 5 w 168"/>
                  <a:gd name="T3" fmla="*/ 328 h 328"/>
                  <a:gd name="T4" fmla="*/ 0 w 168"/>
                  <a:gd name="T5" fmla="*/ 321 h 328"/>
                  <a:gd name="T6" fmla="*/ 16 w 168"/>
                  <a:gd name="T7" fmla="*/ 247 h 328"/>
                  <a:gd name="T8" fmla="*/ 23 w 168"/>
                  <a:gd name="T9" fmla="*/ 230 h 328"/>
                  <a:gd name="T10" fmla="*/ 67 w 168"/>
                  <a:gd name="T11" fmla="*/ 194 h 328"/>
                  <a:gd name="T12" fmla="*/ 76 w 168"/>
                  <a:gd name="T13" fmla="*/ 192 h 328"/>
                  <a:gd name="T14" fmla="*/ 146 w 168"/>
                  <a:gd name="T15" fmla="*/ 172 h 328"/>
                  <a:gd name="T16" fmla="*/ 148 w 168"/>
                  <a:gd name="T17" fmla="*/ 170 h 328"/>
                  <a:gd name="T18" fmla="*/ 152 w 168"/>
                  <a:gd name="T19" fmla="*/ 164 h 328"/>
                  <a:gd name="T20" fmla="*/ 155 w 168"/>
                  <a:gd name="T21" fmla="*/ 139 h 328"/>
                  <a:gd name="T22" fmla="*/ 115 w 168"/>
                  <a:gd name="T23" fmla="*/ 77 h 328"/>
                  <a:gd name="T24" fmla="*/ 92 w 168"/>
                  <a:gd name="T25" fmla="*/ 39 h 328"/>
                  <a:gd name="T26" fmla="*/ 115 w 168"/>
                  <a:gd name="T27" fmla="*/ 1 h 328"/>
                  <a:gd name="T28" fmla="*/ 123 w 168"/>
                  <a:gd name="T29" fmla="*/ 5 h 328"/>
                  <a:gd name="T30" fmla="*/ 118 w 168"/>
                  <a:gd name="T31" fmla="*/ 12 h 328"/>
                  <a:gd name="T32" fmla="*/ 104 w 168"/>
                  <a:gd name="T33" fmla="*/ 39 h 328"/>
                  <a:gd name="T34" fmla="*/ 121 w 168"/>
                  <a:gd name="T35" fmla="*/ 65 h 328"/>
                  <a:gd name="T36" fmla="*/ 125 w 168"/>
                  <a:gd name="T37" fmla="*/ 66 h 328"/>
                  <a:gd name="T38" fmla="*/ 126 w 168"/>
                  <a:gd name="T39" fmla="*/ 70 h 328"/>
                  <a:gd name="T40" fmla="*/ 165 w 168"/>
                  <a:gd name="T41" fmla="*/ 132 h 328"/>
                  <a:gd name="T42" fmla="*/ 168 w 168"/>
                  <a:gd name="T43" fmla="*/ 134 h 328"/>
                  <a:gd name="T44" fmla="*/ 164 w 168"/>
                  <a:gd name="T45" fmla="*/ 165 h 328"/>
                  <a:gd name="T46" fmla="*/ 155 w 168"/>
                  <a:gd name="T47" fmla="*/ 180 h 328"/>
                  <a:gd name="T48" fmla="*/ 149 w 168"/>
                  <a:gd name="T49" fmla="*/ 183 h 328"/>
                  <a:gd name="T50" fmla="*/ 79 w 168"/>
                  <a:gd name="T51" fmla="*/ 203 h 328"/>
                  <a:gd name="T52" fmla="*/ 71 w 168"/>
                  <a:gd name="T53" fmla="*/ 206 h 328"/>
                  <a:gd name="T54" fmla="*/ 33 w 168"/>
                  <a:gd name="T55" fmla="*/ 236 h 328"/>
                  <a:gd name="T56" fmla="*/ 27 w 168"/>
                  <a:gd name="T57" fmla="*/ 250 h 328"/>
                  <a:gd name="T58" fmla="*/ 12 w 168"/>
                  <a:gd name="T59" fmla="*/ 323 h 328"/>
                  <a:gd name="T60" fmla="*/ 6 w 168"/>
                  <a:gd name="T61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8" h="328">
                    <a:moveTo>
                      <a:pt x="6" y="328"/>
                    </a:moveTo>
                    <a:cubicBezTo>
                      <a:pt x="6" y="328"/>
                      <a:pt x="5" y="328"/>
                      <a:pt x="5" y="328"/>
                    </a:cubicBezTo>
                    <a:cubicBezTo>
                      <a:pt x="2" y="327"/>
                      <a:pt x="0" y="324"/>
                      <a:pt x="0" y="321"/>
                    </a:cubicBezTo>
                    <a:cubicBezTo>
                      <a:pt x="16" y="247"/>
                      <a:pt x="16" y="247"/>
                      <a:pt x="16" y="247"/>
                    </a:cubicBezTo>
                    <a:cubicBezTo>
                      <a:pt x="17" y="242"/>
                      <a:pt x="19" y="236"/>
                      <a:pt x="23" y="230"/>
                    </a:cubicBezTo>
                    <a:cubicBezTo>
                      <a:pt x="33" y="214"/>
                      <a:pt x="48" y="201"/>
                      <a:pt x="67" y="194"/>
                    </a:cubicBezTo>
                    <a:cubicBezTo>
                      <a:pt x="71" y="193"/>
                      <a:pt x="74" y="192"/>
                      <a:pt x="76" y="192"/>
                    </a:cubicBezTo>
                    <a:cubicBezTo>
                      <a:pt x="146" y="172"/>
                      <a:pt x="146" y="172"/>
                      <a:pt x="146" y="172"/>
                    </a:cubicBezTo>
                    <a:cubicBezTo>
                      <a:pt x="147" y="171"/>
                      <a:pt x="147" y="171"/>
                      <a:pt x="148" y="170"/>
                    </a:cubicBezTo>
                    <a:cubicBezTo>
                      <a:pt x="151" y="169"/>
                      <a:pt x="152" y="166"/>
                      <a:pt x="152" y="164"/>
                    </a:cubicBezTo>
                    <a:cubicBezTo>
                      <a:pt x="155" y="139"/>
                      <a:pt x="155" y="139"/>
                      <a:pt x="155" y="139"/>
                    </a:cubicBezTo>
                    <a:cubicBezTo>
                      <a:pt x="137" y="124"/>
                      <a:pt x="123" y="102"/>
                      <a:pt x="115" y="77"/>
                    </a:cubicBezTo>
                    <a:cubicBezTo>
                      <a:pt x="102" y="73"/>
                      <a:pt x="92" y="57"/>
                      <a:pt x="92" y="39"/>
                    </a:cubicBezTo>
                    <a:cubicBezTo>
                      <a:pt x="92" y="20"/>
                      <a:pt x="101" y="5"/>
                      <a:pt x="115" y="1"/>
                    </a:cubicBezTo>
                    <a:cubicBezTo>
                      <a:pt x="118" y="0"/>
                      <a:pt x="122" y="2"/>
                      <a:pt x="123" y="5"/>
                    </a:cubicBezTo>
                    <a:cubicBezTo>
                      <a:pt x="123" y="8"/>
                      <a:pt x="122" y="11"/>
                      <a:pt x="118" y="12"/>
                    </a:cubicBezTo>
                    <a:cubicBezTo>
                      <a:pt x="110" y="15"/>
                      <a:pt x="104" y="26"/>
                      <a:pt x="104" y="39"/>
                    </a:cubicBezTo>
                    <a:cubicBezTo>
                      <a:pt x="104" y="53"/>
                      <a:pt x="111" y="65"/>
                      <a:pt x="121" y="65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33" y="95"/>
                      <a:pt x="147" y="117"/>
                      <a:pt x="165" y="132"/>
                    </a:cubicBezTo>
                    <a:cubicBezTo>
                      <a:pt x="168" y="134"/>
                      <a:pt x="168" y="134"/>
                      <a:pt x="168" y="134"/>
                    </a:cubicBezTo>
                    <a:cubicBezTo>
                      <a:pt x="164" y="165"/>
                      <a:pt x="164" y="165"/>
                      <a:pt x="164" y="165"/>
                    </a:cubicBezTo>
                    <a:cubicBezTo>
                      <a:pt x="164" y="171"/>
                      <a:pt x="160" y="177"/>
                      <a:pt x="155" y="180"/>
                    </a:cubicBezTo>
                    <a:cubicBezTo>
                      <a:pt x="153" y="182"/>
                      <a:pt x="151" y="182"/>
                      <a:pt x="149" y="183"/>
                    </a:cubicBezTo>
                    <a:cubicBezTo>
                      <a:pt x="79" y="203"/>
                      <a:pt x="79" y="203"/>
                      <a:pt x="79" y="203"/>
                    </a:cubicBezTo>
                    <a:cubicBezTo>
                      <a:pt x="77" y="204"/>
                      <a:pt x="74" y="205"/>
                      <a:pt x="71" y="206"/>
                    </a:cubicBezTo>
                    <a:cubicBezTo>
                      <a:pt x="55" y="212"/>
                      <a:pt x="41" y="222"/>
                      <a:pt x="33" y="236"/>
                    </a:cubicBezTo>
                    <a:cubicBezTo>
                      <a:pt x="30" y="241"/>
                      <a:pt x="28" y="246"/>
                      <a:pt x="27" y="250"/>
                    </a:cubicBezTo>
                    <a:cubicBezTo>
                      <a:pt x="12" y="323"/>
                      <a:pt x="12" y="323"/>
                      <a:pt x="12" y="323"/>
                    </a:cubicBezTo>
                    <a:cubicBezTo>
                      <a:pt x="12" y="326"/>
                      <a:pt x="9" y="328"/>
                      <a:pt x="6" y="328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15" name="Freeform 722"/>
              <p:cNvSpPr>
                <a:spLocks/>
              </p:cNvSpPr>
              <p:nvPr/>
            </p:nvSpPr>
            <p:spPr bwMode="auto">
              <a:xfrm>
                <a:off x="11752263" y="2327275"/>
                <a:ext cx="19050" cy="53975"/>
              </a:xfrm>
              <a:custGeom>
                <a:avLst/>
                <a:gdLst>
                  <a:gd name="T0" fmla="*/ 7 w 17"/>
                  <a:gd name="T1" fmla="*/ 48 h 48"/>
                  <a:gd name="T2" fmla="*/ 1 w 17"/>
                  <a:gd name="T3" fmla="*/ 43 h 48"/>
                  <a:gd name="T4" fmla="*/ 5 w 17"/>
                  <a:gd name="T5" fmla="*/ 5 h 48"/>
                  <a:gd name="T6" fmla="*/ 12 w 17"/>
                  <a:gd name="T7" fmla="*/ 0 h 48"/>
                  <a:gd name="T8" fmla="*/ 16 w 17"/>
                  <a:gd name="T9" fmla="*/ 7 h 48"/>
                  <a:gd name="T10" fmla="*/ 13 w 17"/>
                  <a:gd name="T11" fmla="*/ 42 h 48"/>
                  <a:gd name="T12" fmla="*/ 7 w 17"/>
                  <a:gd name="T13" fmla="*/ 48 h 48"/>
                  <a:gd name="T14" fmla="*/ 7 w 17"/>
                  <a:gd name="T1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48">
                    <a:moveTo>
                      <a:pt x="7" y="48"/>
                    </a:moveTo>
                    <a:cubicBezTo>
                      <a:pt x="4" y="48"/>
                      <a:pt x="1" y="46"/>
                      <a:pt x="1" y="43"/>
                    </a:cubicBezTo>
                    <a:cubicBezTo>
                      <a:pt x="1" y="42"/>
                      <a:pt x="0" y="26"/>
                      <a:pt x="5" y="5"/>
                    </a:cubicBezTo>
                    <a:cubicBezTo>
                      <a:pt x="5" y="2"/>
                      <a:pt x="9" y="0"/>
                      <a:pt x="12" y="0"/>
                    </a:cubicBezTo>
                    <a:cubicBezTo>
                      <a:pt x="15" y="1"/>
                      <a:pt x="17" y="4"/>
                      <a:pt x="16" y="7"/>
                    </a:cubicBezTo>
                    <a:cubicBezTo>
                      <a:pt x="12" y="27"/>
                      <a:pt x="13" y="42"/>
                      <a:pt x="13" y="42"/>
                    </a:cubicBezTo>
                    <a:cubicBezTo>
                      <a:pt x="13" y="45"/>
                      <a:pt x="10" y="48"/>
                      <a:pt x="7" y="48"/>
                    </a:cubicBezTo>
                    <a:cubicBezTo>
                      <a:pt x="7" y="48"/>
                      <a:pt x="7" y="48"/>
                      <a:pt x="7" y="48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16" name="Freeform 723"/>
              <p:cNvSpPr>
                <a:spLocks/>
              </p:cNvSpPr>
              <p:nvPr/>
            </p:nvSpPr>
            <p:spPr bwMode="auto">
              <a:xfrm>
                <a:off x="11974513" y="2327275"/>
                <a:ext cx="19050" cy="53975"/>
              </a:xfrm>
              <a:custGeom>
                <a:avLst/>
                <a:gdLst>
                  <a:gd name="T0" fmla="*/ 10 w 17"/>
                  <a:gd name="T1" fmla="*/ 48 h 48"/>
                  <a:gd name="T2" fmla="*/ 10 w 17"/>
                  <a:gd name="T3" fmla="*/ 48 h 48"/>
                  <a:gd name="T4" fmla="*/ 4 w 17"/>
                  <a:gd name="T5" fmla="*/ 42 h 48"/>
                  <a:gd name="T6" fmla="*/ 0 w 17"/>
                  <a:gd name="T7" fmla="*/ 7 h 48"/>
                  <a:gd name="T8" fmla="*/ 5 w 17"/>
                  <a:gd name="T9" fmla="*/ 0 h 48"/>
                  <a:gd name="T10" fmla="*/ 12 w 17"/>
                  <a:gd name="T11" fmla="*/ 5 h 48"/>
                  <a:gd name="T12" fmla="*/ 16 w 17"/>
                  <a:gd name="T13" fmla="*/ 43 h 48"/>
                  <a:gd name="T14" fmla="*/ 10 w 17"/>
                  <a:gd name="T1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48">
                    <a:moveTo>
                      <a:pt x="10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6" y="48"/>
                      <a:pt x="4" y="45"/>
                      <a:pt x="4" y="42"/>
                    </a:cubicBezTo>
                    <a:cubicBezTo>
                      <a:pt x="4" y="42"/>
                      <a:pt x="5" y="26"/>
                      <a:pt x="0" y="7"/>
                    </a:cubicBezTo>
                    <a:cubicBezTo>
                      <a:pt x="0" y="4"/>
                      <a:pt x="2" y="1"/>
                      <a:pt x="5" y="0"/>
                    </a:cubicBezTo>
                    <a:cubicBezTo>
                      <a:pt x="8" y="0"/>
                      <a:pt x="12" y="2"/>
                      <a:pt x="12" y="5"/>
                    </a:cubicBezTo>
                    <a:cubicBezTo>
                      <a:pt x="17" y="26"/>
                      <a:pt x="16" y="42"/>
                      <a:pt x="16" y="43"/>
                    </a:cubicBezTo>
                    <a:cubicBezTo>
                      <a:pt x="16" y="46"/>
                      <a:pt x="13" y="48"/>
                      <a:pt x="10" y="48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17" name="Freeform 724"/>
              <p:cNvSpPr>
                <a:spLocks/>
              </p:cNvSpPr>
              <p:nvPr/>
            </p:nvSpPr>
            <p:spPr bwMode="auto">
              <a:xfrm>
                <a:off x="11791950" y="2559050"/>
                <a:ext cx="161925" cy="58738"/>
              </a:xfrm>
              <a:custGeom>
                <a:avLst/>
                <a:gdLst>
                  <a:gd name="T0" fmla="*/ 72 w 143"/>
                  <a:gd name="T1" fmla="*/ 52 h 52"/>
                  <a:gd name="T2" fmla="*/ 4 w 143"/>
                  <a:gd name="T3" fmla="*/ 12 h 52"/>
                  <a:gd name="T4" fmla="*/ 1 w 143"/>
                  <a:gd name="T5" fmla="*/ 4 h 52"/>
                  <a:gd name="T6" fmla="*/ 10 w 143"/>
                  <a:gd name="T7" fmla="*/ 2 h 52"/>
                  <a:gd name="T8" fmla="*/ 72 w 143"/>
                  <a:gd name="T9" fmla="*/ 38 h 52"/>
                  <a:gd name="T10" fmla="*/ 134 w 143"/>
                  <a:gd name="T11" fmla="*/ 2 h 52"/>
                  <a:gd name="T12" fmla="*/ 142 w 143"/>
                  <a:gd name="T13" fmla="*/ 4 h 52"/>
                  <a:gd name="T14" fmla="*/ 140 w 143"/>
                  <a:gd name="T15" fmla="*/ 12 h 52"/>
                  <a:gd name="T16" fmla="*/ 72 w 143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52">
                    <a:moveTo>
                      <a:pt x="72" y="5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1" y="11"/>
                      <a:pt x="0" y="7"/>
                      <a:pt x="1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134" y="2"/>
                      <a:pt x="134" y="2"/>
                      <a:pt x="134" y="2"/>
                    </a:cubicBezTo>
                    <a:cubicBezTo>
                      <a:pt x="136" y="0"/>
                      <a:pt x="140" y="1"/>
                      <a:pt x="142" y="4"/>
                    </a:cubicBezTo>
                    <a:cubicBezTo>
                      <a:pt x="143" y="7"/>
                      <a:pt x="142" y="11"/>
                      <a:pt x="140" y="12"/>
                    </a:cubicBezTo>
                    <a:lnTo>
                      <a:pt x="72" y="52"/>
                    </a:ln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18" name="Freeform 725"/>
              <p:cNvSpPr>
                <a:spLocks noEditPoints="1"/>
              </p:cNvSpPr>
              <p:nvPr/>
            </p:nvSpPr>
            <p:spPr bwMode="auto">
              <a:xfrm>
                <a:off x="11750675" y="2268538"/>
                <a:ext cx="246063" cy="71438"/>
              </a:xfrm>
              <a:custGeom>
                <a:avLst/>
                <a:gdLst>
                  <a:gd name="T0" fmla="*/ 108 w 216"/>
                  <a:gd name="T1" fmla="*/ 64 h 64"/>
                  <a:gd name="T2" fmla="*/ 5 w 216"/>
                  <a:gd name="T3" fmla="*/ 37 h 64"/>
                  <a:gd name="T4" fmla="*/ 0 w 216"/>
                  <a:gd name="T5" fmla="*/ 34 h 64"/>
                  <a:gd name="T6" fmla="*/ 0 w 216"/>
                  <a:gd name="T7" fmla="*/ 0 h 64"/>
                  <a:gd name="T8" fmla="*/ 216 w 216"/>
                  <a:gd name="T9" fmla="*/ 0 h 64"/>
                  <a:gd name="T10" fmla="*/ 216 w 216"/>
                  <a:gd name="T11" fmla="*/ 34 h 64"/>
                  <a:gd name="T12" fmla="*/ 211 w 216"/>
                  <a:gd name="T13" fmla="*/ 37 h 64"/>
                  <a:gd name="T14" fmla="*/ 108 w 216"/>
                  <a:gd name="T15" fmla="*/ 64 h 64"/>
                  <a:gd name="T16" fmla="*/ 12 w 216"/>
                  <a:gd name="T17" fmla="*/ 27 h 64"/>
                  <a:gd name="T18" fmla="*/ 204 w 216"/>
                  <a:gd name="T19" fmla="*/ 27 h 64"/>
                  <a:gd name="T20" fmla="*/ 204 w 216"/>
                  <a:gd name="T21" fmla="*/ 12 h 64"/>
                  <a:gd name="T22" fmla="*/ 12 w 216"/>
                  <a:gd name="T23" fmla="*/ 12 h 64"/>
                  <a:gd name="T24" fmla="*/ 12 w 216"/>
                  <a:gd name="T25" fmla="*/ 2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" h="64">
                    <a:moveTo>
                      <a:pt x="108" y="64"/>
                    </a:moveTo>
                    <a:cubicBezTo>
                      <a:pt x="72" y="64"/>
                      <a:pt x="37" y="55"/>
                      <a:pt x="5" y="3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6" y="34"/>
                      <a:pt x="216" y="34"/>
                      <a:pt x="216" y="34"/>
                    </a:cubicBezTo>
                    <a:cubicBezTo>
                      <a:pt x="211" y="37"/>
                      <a:pt x="211" y="37"/>
                      <a:pt x="211" y="37"/>
                    </a:cubicBezTo>
                    <a:cubicBezTo>
                      <a:pt x="179" y="55"/>
                      <a:pt x="144" y="64"/>
                      <a:pt x="108" y="64"/>
                    </a:cubicBezTo>
                    <a:close/>
                    <a:moveTo>
                      <a:pt x="12" y="27"/>
                    </a:moveTo>
                    <a:cubicBezTo>
                      <a:pt x="72" y="60"/>
                      <a:pt x="144" y="60"/>
                      <a:pt x="204" y="27"/>
                    </a:cubicBezTo>
                    <a:cubicBezTo>
                      <a:pt x="204" y="12"/>
                      <a:pt x="204" y="12"/>
                      <a:pt x="204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27"/>
                    </a:ln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19" name="Freeform 726"/>
              <p:cNvSpPr>
                <a:spLocks/>
              </p:cNvSpPr>
              <p:nvPr/>
            </p:nvSpPr>
            <p:spPr bwMode="auto">
              <a:xfrm>
                <a:off x="11707813" y="2160588"/>
                <a:ext cx="328613" cy="122238"/>
              </a:xfrm>
              <a:custGeom>
                <a:avLst/>
                <a:gdLst>
                  <a:gd name="T0" fmla="*/ 247 w 289"/>
                  <a:gd name="T1" fmla="*/ 106 h 107"/>
                  <a:gd name="T2" fmla="*/ 243 w 289"/>
                  <a:gd name="T3" fmla="*/ 105 h 107"/>
                  <a:gd name="T4" fmla="*/ 242 w 289"/>
                  <a:gd name="T5" fmla="*/ 96 h 107"/>
                  <a:gd name="T6" fmla="*/ 273 w 289"/>
                  <a:gd name="T7" fmla="*/ 59 h 107"/>
                  <a:gd name="T8" fmla="*/ 277 w 289"/>
                  <a:gd name="T9" fmla="*/ 49 h 107"/>
                  <a:gd name="T10" fmla="*/ 267 w 289"/>
                  <a:gd name="T11" fmla="*/ 33 h 107"/>
                  <a:gd name="T12" fmla="*/ 145 w 289"/>
                  <a:gd name="T13" fmla="*/ 12 h 107"/>
                  <a:gd name="T14" fmla="*/ 22 w 289"/>
                  <a:gd name="T15" fmla="*/ 33 h 107"/>
                  <a:gd name="T16" fmla="*/ 12 w 289"/>
                  <a:gd name="T17" fmla="*/ 48 h 107"/>
                  <a:gd name="T18" fmla="*/ 16 w 289"/>
                  <a:gd name="T19" fmla="*/ 59 h 107"/>
                  <a:gd name="T20" fmla="*/ 48 w 289"/>
                  <a:gd name="T21" fmla="*/ 96 h 107"/>
                  <a:gd name="T22" fmla="*/ 47 w 289"/>
                  <a:gd name="T23" fmla="*/ 105 h 107"/>
                  <a:gd name="T24" fmla="*/ 39 w 289"/>
                  <a:gd name="T25" fmla="*/ 104 h 107"/>
                  <a:gd name="T26" fmla="*/ 7 w 289"/>
                  <a:gd name="T27" fmla="*/ 67 h 107"/>
                  <a:gd name="T28" fmla="*/ 0 w 289"/>
                  <a:gd name="T29" fmla="*/ 48 h 107"/>
                  <a:gd name="T30" fmla="*/ 17 w 289"/>
                  <a:gd name="T31" fmla="*/ 22 h 107"/>
                  <a:gd name="T32" fmla="*/ 145 w 289"/>
                  <a:gd name="T33" fmla="*/ 0 h 107"/>
                  <a:gd name="T34" fmla="*/ 272 w 289"/>
                  <a:gd name="T35" fmla="*/ 22 h 107"/>
                  <a:gd name="T36" fmla="*/ 289 w 289"/>
                  <a:gd name="T37" fmla="*/ 48 h 107"/>
                  <a:gd name="T38" fmla="*/ 283 w 289"/>
                  <a:gd name="T39" fmla="*/ 67 h 107"/>
                  <a:gd name="T40" fmla="*/ 251 w 289"/>
                  <a:gd name="T41" fmla="*/ 104 h 107"/>
                  <a:gd name="T42" fmla="*/ 247 w 289"/>
                  <a:gd name="T43" fmla="*/ 10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9" h="107">
                    <a:moveTo>
                      <a:pt x="247" y="106"/>
                    </a:moveTo>
                    <a:cubicBezTo>
                      <a:pt x="245" y="106"/>
                      <a:pt x="244" y="106"/>
                      <a:pt x="243" y="105"/>
                    </a:cubicBezTo>
                    <a:cubicBezTo>
                      <a:pt x="240" y="102"/>
                      <a:pt x="240" y="99"/>
                      <a:pt x="242" y="96"/>
                    </a:cubicBezTo>
                    <a:cubicBezTo>
                      <a:pt x="273" y="59"/>
                      <a:pt x="273" y="59"/>
                      <a:pt x="273" y="59"/>
                    </a:cubicBezTo>
                    <a:cubicBezTo>
                      <a:pt x="276" y="56"/>
                      <a:pt x="277" y="52"/>
                      <a:pt x="277" y="49"/>
                    </a:cubicBezTo>
                    <a:cubicBezTo>
                      <a:pt x="277" y="42"/>
                      <a:pt x="273" y="36"/>
                      <a:pt x="267" y="33"/>
                    </a:cubicBezTo>
                    <a:cubicBezTo>
                      <a:pt x="249" y="25"/>
                      <a:pt x="209" y="12"/>
                      <a:pt x="145" y="12"/>
                    </a:cubicBezTo>
                    <a:cubicBezTo>
                      <a:pt x="80" y="12"/>
                      <a:pt x="40" y="25"/>
                      <a:pt x="22" y="33"/>
                    </a:cubicBezTo>
                    <a:cubicBezTo>
                      <a:pt x="16" y="36"/>
                      <a:pt x="12" y="42"/>
                      <a:pt x="12" y="48"/>
                    </a:cubicBezTo>
                    <a:cubicBezTo>
                      <a:pt x="12" y="52"/>
                      <a:pt x="13" y="56"/>
                      <a:pt x="16" y="59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50" y="99"/>
                      <a:pt x="50" y="102"/>
                      <a:pt x="47" y="105"/>
                    </a:cubicBezTo>
                    <a:cubicBezTo>
                      <a:pt x="45" y="107"/>
                      <a:pt x="41" y="106"/>
                      <a:pt x="39" y="104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2" y="62"/>
                      <a:pt x="0" y="55"/>
                      <a:pt x="0" y="48"/>
                    </a:cubicBezTo>
                    <a:cubicBezTo>
                      <a:pt x="0" y="37"/>
                      <a:pt x="7" y="26"/>
                      <a:pt x="17" y="22"/>
                    </a:cubicBezTo>
                    <a:cubicBezTo>
                      <a:pt x="36" y="14"/>
                      <a:pt x="78" y="0"/>
                      <a:pt x="145" y="0"/>
                    </a:cubicBezTo>
                    <a:cubicBezTo>
                      <a:pt x="211" y="0"/>
                      <a:pt x="253" y="14"/>
                      <a:pt x="272" y="22"/>
                    </a:cubicBezTo>
                    <a:cubicBezTo>
                      <a:pt x="283" y="26"/>
                      <a:pt x="289" y="37"/>
                      <a:pt x="289" y="48"/>
                    </a:cubicBezTo>
                    <a:cubicBezTo>
                      <a:pt x="289" y="55"/>
                      <a:pt x="287" y="62"/>
                      <a:pt x="283" y="67"/>
                    </a:cubicBezTo>
                    <a:cubicBezTo>
                      <a:pt x="251" y="104"/>
                      <a:pt x="251" y="104"/>
                      <a:pt x="251" y="104"/>
                    </a:cubicBezTo>
                    <a:cubicBezTo>
                      <a:pt x="250" y="105"/>
                      <a:pt x="248" y="106"/>
                      <a:pt x="247" y="106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20" name="Freeform 727"/>
              <p:cNvSpPr>
                <a:spLocks/>
              </p:cNvSpPr>
              <p:nvPr/>
            </p:nvSpPr>
            <p:spPr bwMode="auto">
              <a:xfrm>
                <a:off x="11844338" y="2214563"/>
                <a:ext cx="55563" cy="14288"/>
              </a:xfrm>
              <a:custGeom>
                <a:avLst/>
                <a:gdLst>
                  <a:gd name="T0" fmla="*/ 43 w 49"/>
                  <a:gd name="T1" fmla="*/ 12 h 12"/>
                  <a:gd name="T2" fmla="*/ 6 w 49"/>
                  <a:gd name="T3" fmla="*/ 12 h 12"/>
                  <a:gd name="T4" fmla="*/ 0 w 49"/>
                  <a:gd name="T5" fmla="*/ 6 h 12"/>
                  <a:gd name="T6" fmla="*/ 6 w 49"/>
                  <a:gd name="T7" fmla="*/ 0 h 12"/>
                  <a:gd name="T8" fmla="*/ 43 w 49"/>
                  <a:gd name="T9" fmla="*/ 0 h 12"/>
                  <a:gd name="T10" fmla="*/ 49 w 49"/>
                  <a:gd name="T11" fmla="*/ 6 h 12"/>
                  <a:gd name="T12" fmla="*/ 43 w 49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12">
                    <a:moveTo>
                      <a:pt x="43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6" y="0"/>
                      <a:pt x="49" y="3"/>
                      <a:pt x="49" y="6"/>
                    </a:cubicBezTo>
                    <a:cubicBezTo>
                      <a:pt x="49" y="10"/>
                      <a:pt x="46" y="12"/>
                      <a:pt x="43" y="1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21" name="Freeform 728"/>
              <p:cNvSpPr>
                <a:spLocks/>
              </p:cNvSpPr>
              <p:nvPr/>
            </p:nvSpPr>
            <p:spPr bwMode="auto">
              <a:xfrm>
                <a:off x="11707813" y="2601913"/>
                <a:ext cx="79375" cy="34925"/>
              </a:xfrm>
              <a:custGeom>
                <a:avLst/>
                <a:gdLst>
                  <a:gd name="T0" fmla="*/ 7 w 70"/>
                  <a:gd name="T1" fmla="*/ 31 h 31"/>
                  <a:gd name="T2" fmla="*/ 1 w 70"/>
                  <a:gd name="T3" fmla="*/ 27 h 31"/>
                  <a:gd name="T4" fmla="*/ 5 w 70"/>
                  <a:gd name="T5" fmla="*/ 19 h 31"/>
                  <a:gd name="T6" fmla="*/ 61 w 70"/>
                  <a:gd name="T7" fmla="*/ 1 h 31"/>
                  <a:gd name="T8" fmla="*/ 69 w 70"/>
                  <a:gd name="T9" fmla="*/ 5 h 31"/>
                  <a:gd name="T10" fmla="*/ 65 w 70"/>
                  <a:gd name="T11" fmla="*/ 12 h 31"/>
                  <a:gd name="T12" fmla="*/ 9 w 70"/>
                  <a:gd name="T13" fmla="*/ 31 h 31"/>
                  <a:gd name="T14" fmla="*/ 7 w 70"/>
                  <a:gd name="T15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31">
                    <a:moveTo>
                      <a:pt x="7" y="31"/>
                    </a:moveTo>
                    <a:cubicBezTo>
                      <a:pt x="4" y="31"/>
                      <a:pt x="2" y="30"/>
                      <a:pt x="1" y="27"/>
                    </a:cubicBezTo>
                    <a:cubicBezTo>
                      <a:pt x="0" y="24"/>
                      <a:pt x="2" y="20"/>
                      <a:pt x="5" y="19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4" y="0"/>
                      <a:pt x="68" y="2"/>
                      <a:pt x="69" y="5"/>
                    </a:cubicBezTo>
                    <a:cubicBezTo>
                      <a:pt x="70" y="8"/>
                      <a:pt x="68" y="11"/>
                      <a:pt x="65" y="12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8" y="31"/>
                      <a:pt x="7" y="31"/>
                      <a:pt x="7" y="31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22" name="Freeform 729"/>
              <p:cNvSpPr>
                <a:spLocks/>
              </p:cNvSpPr>
              <p:nvPr/>
            </p:nvSpPr>
            <p:spPr bwMode="auto">
              <a:xfrm>
                <a:off x="11866563" y="2603500"/>
                <a:ext cx="14288" cy="138113"/>
              </a:xfrm>
              <a:custGeom>
                <a:avLst/>
                <a:gdLst>
                  <a:gd name="T0" fmla="*/ 6 w 12"/>
                  <a:gd name="T1" fmla="*/ 121 h 121"/>
                  <a:gd name="T2" fmla="*/ 0 w 12"/>
                  <a:gd name="T3" fmla="*/ 115 h 121"/>
                  <a:gd name="T4" fmla="*/ 0 w 12"/>
                  <a:gd name="T5" fmla="*/ 6 h 121"/>
                  <a:gd name="T6" fmla="*/ 6 w 12"/>
                  <a:gd name="T7" fmla="*/ 0 h 121"/>
                  <a:gd name="T8" fmla="*/ 12 w 12"/>
                  <a:gd name="T9" fmla="*/ 6 h 121"/>
                  <a:gd name="T10" fmla="*/ 12 w 12"/>
                  <a:gd name="T11" fmla="*/ 115 h 121"/>
                  <a:gd name="T12" fmla="*/ 6 w 12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1">
                    <a:moveTo>
                      <a:pt x="6" y="121"/>
                    </a:moveTo>
                    <a:cubicBezTo>
                      <a:pt x="3" y="121"/>
                      <a:pt x="0" y="118"/>
                      <a:pt x="0" y="11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9" y="0"/>
                      <a:pt x="12" y="2"/>
                      <a:pt x="12" y="6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2" y="118"/>
                      <a:pt x="9" y="121"/>
                      <a:pt x="6" y="121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23" name="Freeform 730"/>
              <p:cNvSpPr>
                <a:spLocks noEditPoints="1"/>
              </p:cNvSpPr>
              <p:nvPr/>
            </p:nvSpPr>
            <p:spPr bwMode="auto">
              <a:xfrm>
                <a:off x="12009438" y="2509838"/>
                <a:ext cx="207963" cy="231775"/>
              </a:xfrm>
              <a:custGeom>
                <a:avLst/>
                <a:gdLst>
                  <a:gd name="T0" fmla="*/ 91 w 182"/>
                  <a:gd name="T1" fmla="*/ 203 h 203"/>
                  <a:gd name="T2" fmla="*/ 0 w 182"/>
                  <a:gd name="T3" fmla="*/ 26 h 203"/>
                  <a:gd name="T4" fmla="*/ 0 w 182"/>
                  <a:gd name="T5" fmla="*/ 21 h 203"/>
                  <a:gd name="T6" fmla="*/ 91 w 182"/>
                  <a:gd name="T7" fmla="*/ 0 h 203"/>
                  <a:gd name="T8" fmla="*/ 182 w 182"/>
                  <a:gd name="T9" fmla="*/ 21 h 203"/>
                  <a:gd name="T10" fmla="*/ 182 w 182"/>
                  <a:gd name="T11" fmla="*/ 26 h 203"/>
                  <a:gd name="T12" fmla="*/ 91 w 182"/>
                  <a:gd name="T13" fmla="*/ 203 h 203"/>
                  <a:gd name="T14" fmla="*/ 12 w 182"/>
                  <a:gd name="T15" fmla="*/ 31 h 203"/>
                  <a:gd name="T16" fmla="*/ 91 w 182"/>
                  <a:gd name="T17" fmla="*/ 191 h 203"/>
                  <a:gd name="T18" fmla="*/ 170 w 182"/>
                  <a:gd name="T19" fmla="*/ 31 h 203"/>
                  <a:gd name="T20" fmla="*/ 91 w 182"/>
                  <a:gd name="T21" fmla="*/ 12 h 203"/>
                  <a:gd name="T22" fmla="*/ 12 w 182"/>
                  <a:gd name="T23" fmla="*/ 3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2" h="203">
                    <a:moveTo>
                      <a:pt x="91" y="203"/>
                    </a:moveTo>
                    <a:cubicBezTo>
                      <a:pt x="87" y="202"/>
                      <a:pt x="0" y="198"/>
                      <a:pt x="0" y="2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82" y="26"/>
                      <a:pt x="182" y="26"/>
                      <a:pt x="182" y="26"/>
                    </a:cubicBezTo>
                    <a:cubicBezTo>
                      <a:pt x="182" y="198"/>
                      <a:pt x="95" y="202"/>
                      <a:pt x="91" y="203"/>
                    </a:cubicBezTo>
                    <a:close/>
                    <a:moveTo>
                      <a:pt x="12" y="31"/>
                    </a:moveTo>
                    <a:cubicBezTo>
                      <a:pt x="13" y="183"/>
                      <a:pt x="85" y="190"/>
                      <a:pt x="91" y="191"/>
                    </a:cubicBezTo>
                    <a:cubicBezTo>
                      <a:pt x="96" y="190"/>
                      <a:pt x="168" y="183"/>
                      <a:pt x="170" y="31"/>
                    </a:cubicBezTo>
                    <a:cubicBezTo>
                      <a:pt x="91" y="12"/>
                      <a:pt x="91" y="12"/>
                      <a:pt x="91" y="12"/>
                    </a:cubicBezTo>
                    <a:lnTo>
                      <a:pt x="12" y="31"/>
                    </a:ln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24" name="Freeform 731"/>
              <p:cNvSpPr>
                <a:spLocks/>
              </p:cNvSpPr>
              <p:nvPr/>
            </p:nvSpPr>
            <p:spPr bwMode="auto">
              <a:xfrm>
                <a:off x="12041188" y="2479675"/>
                <a:ext cx="144463" cy="28575"/>
              </a:xfrm>
              <a:custGeom>
                <a:avLst/>
                <a:gdLst>
                  <a:gd name="T0" fmla="*/ 121 w 127"/>
                  <a:gd name="T1" fmla="*/ 25 h 25"/>
                  <a:gd name="T2" fmla="*/ 119 w 127"/>
                  <a:gd name="T3" fmla="*/ 25 h 25"/>
                  <a:gd name="T4" fmla="*/ 64 w 127"/>
                  <a:gd name="T5" fmla="*/ 12 h 25"/>
                  <a:gd name="T6" fmla="*/ 8 w 127"/>
                  <a:gd name="T7" fmla="*/ 25 h 25"/>
                  <a:gd name="T8" fmla="*/ 1 w 127"/>
                  <a:gd name="T9" fmla="*/ 20 h 25"/>
                  <a:gd name="T10" fmla="*/ 6 w 127"/>
                  <a:gd name="T11" fmla="*/ 13 h 25"/>
                  <a:gd name="T12" fmla="*/ 64 w 127"/>
                  <a:gd name="T13" fmla="*/ 0 h 25"/>
                  <a:gd name="T14" fmla="*/ 122 w 127"/>
                  <a:gd name="T15" fmla="*/ 13 h 25"/>
                  <a:gd name="T16" fmla="*/ 127 w 127"/>
                  <a:gd name="T17" fmla="*/ 20 h 25"/>
                  <a:gd name="T18" fmla="*/ 121 w 127"/>
                  <a:gd name="T1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7" h="25">
                    <a:moveTo>
                      <a:pt x="121" y="25"/>
                    </a:moveTo>
                    <a:cubicBezTo>
                      <a:pt x="120" y="25"/>
                      <a:pt x="120" y="25"/>
                      <a:pt x="119" y="25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5" y="25"/>
                      <a:pt x="2" y="23"/>
                      <a:pt x="1" y="20"/>
                    </a:cubicBezTo>
                    <a:cubicBezTo>
                      <a:pt x="0" y="17"/>
                      <a:pt x="2" y="14"/>
                      <a:pt x="6" y="13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25" y="14"/>
                      <a:pt x="127" y="17"/>
                      <a:pt x="127" y="20"/>
                    </a:cubicBezTo>
                    <a:cubicBezTo>
                      <a:pt x="126" y="23"/>
                      <a:pt x="124" y="25"/>
                      <a:pt x="121" y="2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25" name="Freeform 732"/>
              <p:cNvSpPr>
                <a:spLocks/>
              </p:cNvSpPr>
              <p:nvPr/>
            </p:nvSpPr>
            <p:spPr bwMode="auto">
              <a:xfrm>
                <a:off x="12112625" y="2544763"/>
                <a:ext cx="68263" cy="160338"/>
              </a:xfrm>
              <a:custGeom>
                <a:avLst/>
                <a:gdLst>
                  <a:gd name="T0" fmla="*/ 1 w 61"/>
                  <a:gd name="T1" fmla="*/ 0 h 141"/>
                  <a:gd name="T2" fmla="*/ 0 w 61"/>
                  <a:gd name="T3" fmla="*/ 0 h 141"/>
                  <a:gd name="T4" fmla="*/ 9 w 61"/>
                  <a:gd name="T5" fmla="*/ 24 h 141"/>
                  <a:gd name="T6" fmla="*/ 24 w 61"/>
                  <a:gd name="T7" fmla="*/ 51 h 141"/>
                  <a:gd name="T8" fmla="*/ 21 w 61"/>
                  <a:gd name="T9" fmla="*/ 108 h 141"/>
                  <a:gd name="T10" fmla="*/ 0 w 61"/>
                  <a:gd name="T11" fmla="*/ 141 h 141"/>
                  <a:gd name="T12" fmla="*/ 1 w 61"/>
                  <a:gd name="T13" fmla="*/ 141 h 141"/>
                  <a:gd name="T14" fmla="*/ 61 w 61"/>
                  <a:gd name="T15" fmla="*/ 14 h 141"/>
                  <a:gd name="T16" fmla="*/ 1 w 61"/>
                  <a:gd name="T1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14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8"/>
                      <a:pt x="5" y="17"/>
                      <a:pt x="9" y="24"/>
                    </a:cubicBezTo>
                    <a:cubicBezTo>
                      <a:pt x="14" y="33"/>
                      <a:pt x="20" y="41"/>
                      <a:pt x="24" y="51"/>
                    </a:cubicBezTo>
                    <a:cubicBezTo>
                      <a:pt x="32" y="69"/>
                      <a:pt x="29" y="90"/>
                      <a:pt x="21" y="108"/>
                    </a:cubicBezTo>
                    <a:cubicBezTo>
                      <a:pt x="15" y="120"/>
                      <a:pt x="8" y="131"/>
                      <a:pt x="0" y="141"/>
                    </a:cubicBezTo>
                    <a:cubicBezTo>
                      <a:pt x="0" y="141"/>
                      <a:pt x="1" y="141"/>
                      <a:pt x="1" y="141"/>
                    </a:cubicBezTo>
                    <a:cubicBezTo>
                      <a:pt x="9" y="140"/>
                      <a:pt x="57" y="127"/>
                      <a:pt x="61" y="1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7C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3FBDDA1-1F9A-C63B-4789-7389CF6AB800}"/>
              </a:ext>
            </a:extLst>
          </p:cNvPr>
          <p:cNvGrpSpPr/>
          <p:nvPr/>
        </p:nvGrpSpPr>
        <p:grpSpPr>
          <a:xfrm>
            <a:off x="301535" y="3659792"/>
            <a:ext cx="9225393" cy="1236593"/>
            <a:chOff x="452440" y="5553907"/>
            <a:chExt cx="13842294" cy="18550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45D0AA-7FF7-38F7-F8ED-E74EC3C79EE1}"/>
                </a:ext>
              </a:extLst>
            </p:cNvPr>
            <p:cNvSpPr txBox="1"/>
            <p:nvPr/>
          </p:nvSpPr>
          <p:spPr>
            <a:xfrm>
              <a:off x="452440" y="5553907"/>
              <a:ext cx="6113460" cy="4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lIns="108000" tIns="72009" rIns="72009" bIns="109728" anchor="ctr" anchorCtr="0">
              <a:no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  <a:latin typeface="Moscow Sans" panose="020B0503030702020504" pitchFamily="34" charset="0"/>
                </a:rPr>
                <a:t>Для чего нужны новые правила?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7D4CF0-8E68-EE99-E2D1-C470C36977AF}"/>
                </a:ext>
              </a:extLst>
            </p:cNvPr>
            <p:cNvSpPr txBox="1">
              <a:spLocks/>
            </p:cNvSpPr>
            <p:nvPr/>
          </p:nvSpPr>
          <p:spPr>
            <a:xfrm>
              <a:off x="1355917" y="6116179"/>
              <a:ext cx="12938817" cy="12927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ru-RU" sz="1400" dirty="0">
                  <a:solidFill>
                    <a:srgbClr val="303031"/>
                  </a:solidFill>
                  <a:latin typeface="+mn-lt"/>
                </a:rPr>
                <a:t>Для повышения безопасности поездок. Раньше человек на электросамокате считался пешеходом, </a:t>
              </a:r>
              <a:br>
                <a:rPr lang="ru-RU" sz="1400" dirty="0">
                  <a:solidFill>
                    <a:srgbClr val="303031"/>
                  </a:solidFill>
                  <a:latin typeface="+mn-lt"/>
                </a:rPr>
              </a:br>
              <a:r>
                <a:rPr lang="ru-RU" sz="1400" dirty="0">
                  <a:solidFill>
                    <a:srgbClr val="303031"/>
                  </a:solidFill>
                  <a:latin typeface="+mn-lt"/>
                </a:rPr>
                <a:t>и правила безопасного вождения носили рекомендательный характер. Новые правила установили приоритетность движения на дороге, ввели ограничение скорости при движении по городу </a:t>
              </a:r>
              <a:br>
                <a:rPr lang="ru-RU" sz="1400" dirty="0">
                  <a:solidFill>
                    <a:srgbClr val="303031"/>
                  </a:solidFill>
                  <a:latin typeface="+mn-lt"/>
                </a:rPr>
              </a:br>
              <a:r>
                <a:rPr lang="ru-RU" sz="1400" dirty="0">
                  <a:solidFill>
                    <a:srgbClr val="303031"/>
                  </a:solidFill>
                  <a:latin typeface="+mn-lt"/>
                </a:rPr>
                <a:t>и позволили администрировать СИМ</a:t>
              </a:r>
            </a:p>
          </p:txBody>
        </p:sp>
        <p:grpSp>
          <p:nvGrpSpPr>
            <p:cNvPr id="29" name="Группа 28"/>
            <p:cNvGrpSpPr/>
            <p:nvPr/>
          </p:nvGrpSpPr>
          <p:grpSpPr>
            <a:xfrm>
              <a:off x="541184" y="6200867"/>
              <a:ext cx="625475" cy="614129"/>
              <a:chOff x="6028055" y="4005898"/>
              <a:chExt cx="700087" cy="687387"/>
            </a:xfrm>
          </p:grpSpPr>
          <p:sp>
            <p:nvSpPr>
              <p:cNvPr id="30" name="Freeform 492"/>
              <p:cNvSpPr>
                <a:spLocks/>
              </p:cNvSpPr>
              <p:nvPr/>
            </p:nvSpPr>
            <p:spPr bwMode="auto">
              <a:xfrm>
                <a:off x="6302693" y="4147185"/>
                <a:ext cx="161925" cy="119063"/>
              </a:xfrm>
              <a:custGeom>
                <a:avLst/>
                <a:gdLst>
                  <a:gd name="T0" fmla="*/ 20 w 47"/>
                  <a:gd name="T1" fmla="*/ 35 h 35"/>
                  <a:gd name="T2" fmla="*/ 18 w 47"/>
                  <a:gd name="T3" fmla="*/ 34 h 35"/>
                  <a:gd name="T4" fmla="*/ 1 w 47"/>
                  <a:gd name="T5" fmla="*/ 19 h 35"/>
                  <a:gd name="T6" fmla="*/ 1 w 47"/>
                  <a:gd name="T7" fmla="*/ 16 h 35"/>
                  <a:gd name="T8" fmla="*/ 4 w 47"/>
                  <a:gd name="T9" fmla="*/ 16 h 35"/>
                  <a:gd name="T10" fmla="*/ 19 w 47"/>
                  <a:gd name="T11" fmla="*/ 29 h 35"/>
                  <a:gd name="T12" fmla="*/ 43 w 47"/>
                  <a:gd name="T13" fmla="*/ 1 h 35"/>
                  <a:gd name="T14" fmla="*/ 46 w 47"/>
                  <a:gd name="T15" fmla="*/ 1 h 35"/>
                  <a:gd name="T16" fmla="*/ 46 w 47"/>
                  <a:gd name="T17" fmla="*/ 4 h 35"/>
                  <a:gd name="T18" fmla="*/ 22 w 47"/>
                  <a:gd name="T19" fmla="*/ 34 h 35"/>
                  <a:gd name="T20" fmla="*/ 20 w 47"/>
                  <a:gd name="T21" fmla="*/ 35 h 35"/>
                  <a:gd name="T22" fmla="*/ 20 w 47"/>
                  <a:gd name="T2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35">
                    <a:moveTo>
                      <a:pt x="20" y="35"/>
                    </a:moveTo>
                    <a:cubicBezTo>
                      <a:pt x="19" y="35"/>
                      <a:pt x="19" y="35"/>
                      <a:pt x="18" y="34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7"/>
                      <a:pt x="1" y="16"/>
                    </a:cubicBezTo>
                    <a:cubicBezTo>
                      <a:pt x="2" y="15"/>
                      <a:pt x="3" y="15"/>
                      <a:pt x="4" y="16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0"/>
                      <a:pt x="45" y="0"/>
                      <a:pt x="46" y="1"/>
                    </a:cubicBezTo>
                    <a:cubicBezTo>
                      <a:pt x="47" y="1"/>
                      <a:pt x="47" y="3"/>
                      <a:pt x="46" y="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5"/>
                      <a:pt x="21" y="35"/>
                      <a:pt x="20" y="35"/>
                    </a:cubicBezTo>
                    <a:cubicBezTo>
                      <a:pt x="20" y="35"/>
                      <a:pt x="20" y="35"/>
                      <a:pt x="20" y="3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31" name="Freeform 493"/>
              <p:cNvSpPr>
                <a:spLocks noEditPoints="1"/>
              </p:cNvSpPr>
              <p:nvPr/>
            </p:nvSpPr>
            <p:spPr bwMode="auto">
              <a:xfrm>
                <a:off x="6169343" y="4005898"/>
                <a:ext cx="419100" cy="401638"/>
              </a:xfrm>
              <a:custGeom>
                <a:avLst/>
                <a:gdLst>
                  <a:gd name="T0" fmla="*/ 61 w 122"/>
                  <a:gd name="T1" fmla="*/ 117 h 117"/>
                  <a:gd name="T2" fmla="*/ 60 w 122"/>
                  <a:gd name="T3" fmla="*/ 117 h 117"/>
                  <a:gd name="T4" fmla="*/ 9 w 122"/>
                  <a:gd name="T5" fmla="*/ 16 h 117"/>
                  <a:gd name="T6" fmla="*/ 12 w 122"/>
                  <a:gd name="T7" fmla="*/ 14 h 117"/>
                  <a:gd name="T8" fmla="*/ 59 w 122"/>
                  <a:gd name="T9" fmla="*/ 1 h 117"/>
                  <a:gd name="T10" fmla="*/ 63 w 122"/>
                  <a:gd name="T11" fmla="*/ 1 h 117"/>
                  <a:gd name="T12" fmla="*/ 110 w 122"/>
                  <a:gd name="T13" fmla="*/ 14 h 117"/>
                  <a:gd name="T14" fmla="*/ 113 w 122"/>
                  <a:gd name="T15" fmla="*/ 16 h 117"/>
                  <a:gd name="T16" fmla="*/ 62 w 122"/>
                  <a:gd name="T17" fmla="*/ 117 h 117"/>
                  <a:gd name="T18" fmla="*/ 61 w 122"/>
                  <a:gd name="T19" fmla="*/ 117 h 117"/>
                  <a:gd name="T20" fmla="*/ 14 w 122"/>
                  <a:gd name="T21" fmla="*/ 19 h 117"/>
                  <a:gd name="T22" fmla="*/ 61 w 122"/>
                  <a:gd name="T23" fmla="*/ 112 h 117"/>
                  <a:gd name="T24" fmla="*/ 108 w 122"/>
                  <a:gd name="T25" fmla="*/ 19 h 117"/>
                  <a:gd name="T26" fmla="*/ 61 w 122"/>
                  <a:gd name="T27" fmla="*/ 6 h 117"/>
                  <a:gd name="T28" fmla="*/ 14 w 122"/>
                  <a:gd name="T29" fmla="*/ 1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2" h="117">
                    <a:moveTo>
                      <a:pt x="61" y="117"/>
                    </a:moveTo>
                    <a:cubicBezTo>
                      <a:pt x="61" y="117"/>
                      <a:pt x="61" y="117"/>
                      <a:pt x="60" y="117"/>
                    </a:cubicBezTo>
                    <a:cubicBezTo>
                      <a:pt x="0" y="99"/>
                      <a:pt x="9" y="17"/>
                      <a:pt x="9" y="16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41" y="18"/>
                      <a:pt x="59" y="1"/>
                      <a:pt x="59" y="1"/>
                    </a:cubicBezTo>
                    <a:cubicBezTo>
                      <a:pt x="60" y="0"/>
                      <a:pt x="62" y="0"/>
                      <a:pt x="63" y="1"/>
                    </a:cubicBezTo>
                    <a:cubicBezTo>
                      <a:pt x="63" y="1"/>
                      <a:pt x="81" y="18"/>
                      <a:pt x="110" y="14"/>
                    </a:cubicBezTo>
                    <a:cubicBezTo>
                      <a:pt x="111" y="14"/>
                      <a:pt x="113" y="15"/>
                      <a:pt x="113" y="16"/>
                    </a:cubicBezTo>
                    <a:cubicBezTo>
                      <a:pt x="113" y="17"/>
                      <a:pt x="122" y="99"/>
                      <a:pt x="62" y="117"/>
                    </a:cubicBezTo>
                    <a:cubicBezTo>
                      <a:pt x="61" y="117"/>
                      <a:pt x="61" y="117"/>
                      <a:pt x="61" y="117"/>
                    </a:cubicBezTo>
                    <a:close/>
                    <a:moveTo>
                      <a:pt x="14" y="19"/>
                    </a:moveTo>
                    <a:cubicBezTo>
                      <a:pt x="13" y="32"/>
                      <a:pt x="11" y="97"/>
                      <a:pt x="61" y="112"/>
                    </a:cubicBezTo>
                    <a:cubicBezTo>
                      <a:pt x="111" y="97"/>
                      <a:pt x="109" y="32"/>
                      <a:pt x="108" y="19"/>
                    </a:cubicBezTo>
                    <a:cubicBezTo>
                      <a:pt x="83" y="21"/>
                      <a:pt x="66" y="10"/>
                      <a:pt x="61" y="6"/>
                    </a:cubicBezTo>
                    <a:cubicBezTo>
                      <a:pt x="56" y="10"/>
                      <a:pt x="39" y="21"/>
                      <a:pt x="14" y="19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32" name="Freeform 494"/>
              <p:cNvSpPr>
                <a:spLocks/>
              </p:cNvSpPr>
              <p:nvPr/>
            </p:nvSpPr>
            <p:spPr bwMode="auto">
              <a:xfrm>
                <a:off x="6237605" y="4050348"/>
                <a:ext cx="280987" cy="85725"/>
              </a:xfrm>
              <a:custGeom>
                <a:avLst/>
                <a:gdLst>
                  <a:gd name="T0" fmla="*/ 41 w 82"/>
                  <a:gd name="T1" fmla="*/ 19 h 25"/>
                  <a:gd name="T2" fmla="*/ 81 w 82"/>
                  <a:gd name="T3" fmla="*/ 25 h 25"/>
                  <a:gd name="T4" fmla="*/ 82 w 82"/>
                  <a:gd name="T5" fmla="*/ 12 h 25"/>
                  <a:gd name="T6" fmla="*/ 41 w 82"/>
                  <a:gd name="T7" fmla="*/ 0 h 25"/>
                  <a:gd name="T8" fmla="*/ 0 w 82"/>
                  <a:gd name="T9" fmla="*/ 12 h 25"/>
                  <a:gd name="T10" fmla="*/ 1 w 82"/>
                  <a:gd name="T11" fmla="*/ 25 h 25"/>
                  <a:gd name="T12" fmla="*/ 41 w 82"/>
                  <a:gd name="T13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25">
                    <a:moveTo>
                      <a:pt x="41" y="19"/>
                    </a:moveTo>
                    <a:cubicBezTo>
                      <a:pt x="55" y="19"/>
                      <a:pt x="69" y="21"/>
                      <a:pt x="81" y="25"/>
                    </a:cubicBezTo>
                    <a:cubicBezTo>
                      <a:pt x="82" y="20"/>
                      <a:pt x="82" y="15"/>
                      <a:pt x="82" y="12"/>
                    </a:cubicBezTo>
                    <a:cubicBezTo>
                      <a:pt x="63" y="12"/>
                      <a:pt x="49" y="5"/>
                      <a:pt x="41" y="0"/>
                    </a:cubicBezTo>
                    <a:cubicBezTo>
                      <a:pt x="33" y="5"/>
                      <a:pt x="19" y="12"/>
                      <a:pt x="0" y="12"/>
                    </a:cubicBezTo>
                    <a:cubicBezTo>
                      <a:pt x="0" y="15"/>
                      <a:pt x="0" y="20"/>
                      <a:pt x="1" y="25"/>
                    </a:cubicBezTo>
                    <a:cubicBezTo>
                      <a:pt x="13" y="21"/>
                      <a:pt x="27" y="19"/>
                      <a:pt x="41" y="19"/>
                    </a:cubicBezTo>
                    <a:close/>
                  </a:path>
                </a:pathLst>
              </a:custGeom>
              <a:solidFill>
                <a:srgbClr val="17C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33" name="Freeform 552"/>
              <p:cNvSpPr>
                <a:spLocks/>
              </p:cNvSpPr>
              <p:nvPr/>
            </p:nvSpPr>
            <p:spPr bwMode="auto">
              <a:xfrm>
                <a:off x="6028055" y="4147185"/>
                <a:ext cx="161925" cy="546100"/>
              </a:xfrm>
              <a:custGeom>
                <a:avLst/>
                <a:gdLst>
                  <a:gd name="T0" fmla="*/ 44 w 47"/>
                  <a:gd name="T1" fmla="*/ 159 h 159"/>
                  <a:gd name="T2" fmla="*/ 42 w 47"/>
                  <a:gd name="T3" fmla="*/ 157 h 159"/>
                  <a:gd name="T4" fmla="*/ 24 w 47"/>
                  <a:gd name="T5" fmla="*/ 111 h 159"/>
                  <a:gd name="T6" fmla="*/ 18 w 47"/>
                  <a:gd name="T7" fmla="*/ 102 h 159"/>
                  <a:gd name="T8" fmla="*/ 7 w 47"/>
                  <a:gd name="T9" fmla="*/ 83 h 159"/>
                  <a:gd name="T10" fmla="*/ 3 w 47"/>
                  <a:gd name="T11" fmla="*/ 48 h 159"/>
                  <a:gd name="T12" fmla="*/ 15 w 47"/>
                  <a:gd name="T13" fmla="*/ 6 h 159"/>
                  <a:gd name="T14" fmla="*/ 18 w 47"/>
                  <a:gd name="T15" fmla="*/ 1 h 159"/>
                  <a:gd name="T16" fmla="*/ 24 w 47"/>
                  <a:gd name="T17" fmla="*/ 1 h 159"/>
                  <a:gd name="T18" fmla="*/ 36 w 47"/>
                  <a:gd name="T19" fmla="*/ 10 h 159"/>
                  <a:gd name="T20" fmla="*/ 37 w 47"/>
                  <a:gd name="T21" fmla="*/ 25 h 159"/>
                  <a:gd name="T22" fmla="*/ 32 w 47"/>
                  <a:gd name="T23" fmla="*/ 46 h 159"/>
                  <a:gd name="T24" fmla="*/ 29 w 47"/>
                  <a:gd name="T25" fmla="*/ 48 h 159"/>
                  <a:gd name="T26" fmla="*/ 27 w 47"/>
                  <a:gd name="T27" fmla="*/ 45 h 159"/>
                  <a:gd name="T28" fmla="*/ 33 w 47"/>
                  <a:gd name="T29" fmla="*/ 24 h 159"/>
                  <a:gd name="T30" fmla="*/ 23 w 47"/>
                  <a:gd name="T31" fmla="*/ 5 h 159"/>
                  <a:gd name="T32" fmla="*/ 19 w 47"/>
                  <a:gd name="T33" fmla="*/ 7 h 159"/>
                  <a:gd name="T34" fmla="*/ 7 w 47"/>
                  <a:gd name="T35" fmla="*/ 49 h 159"/>
                  <a:gd name="T36" fmla="*/ 11 w 47"/>
                  <a:gd name="T37" fmla="*/ 81 h 159"/>
                  <a:gd name="T38" fmla="*/ 22 w 47"/>
                  <a:gd name="T39" fmla="*/ 99 h 159"/>
                  <a:gd name="T40" fmla="*/ 28 w 47"/>
                  <a:gd name="T41" fmla="*/ 109 h 159"/>
                  <a:gd name="T42" fmla="*/ 46 w 47"/>
                  <a:gd name="T43" fmla="*/ 156 h 159"/>
                  <a:gd name="T44" fmla="*/ 45 w 47"/>
                  <a:gd name="T45" fmla="*/ 159 h 159"/>
                  <a:gd name="T46" fmla="*/ 44 w 47"/>
                  <a:gd name="T4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159">
                    <a:moveTo>
                      <a:pt x="44" y="159"/>
                    </a:moveTo>
                    <a:cubicBezTo>
                      <a:pt x="43" y="159"/>
                      <a:pt x="42" y="158"/>
                      <a:pt x="42" y="157"/>
                    </a:cubicBezTo>
                    <a:cubicBezTo>
                      <a:pt x="38" y="141"/>
                      <a:pt x="32" y="126"/>
                      <a:pt x="24" y="111"/>
                    </a:cubicBezTo>
                    <a:cubicBezTo>
                      <a:pt x="22" y="108"/>
                      <a:pt x="20" y="105"/>
                      <a:pt x="18" y="102"/>
                    </a:cubicBezTo>
                    <a:cubicBezTo>
                      <a:pt x="14" y="96"/>
                      <a:pt x="10" y="90"/>
                      <a:pt x="7" y="83"/>
                    </a:cubicBezTo>
                    <a:cubicBezTo>
                      <a:pt x="1" y="71"/>
                      <a:pt x="0" y="58"/>
                      <a:pt x="3" y="4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4"/>
                      <a:pt x="16" y="2"/>
                      <a:pt x="18" y="1"/>
                    </a:cubicBezTo>
                    <a:cubicBezTo>
                      <a:pt x="20" y="0"/>
                      <a:pt x="22" y="0"/>
                      <a:pt x="24" y="1"/>
                    </a:cubicBezTo>
                    <a:cubicBezTo>
                      <a:pt x="29" y="2"/>
                      <a:pt x="33" y="6"/>
                      <a:pt x="36" y="10"/>
                    </a:cubicBezTo>
                    <a:cubicBezTo>
                      <a:pt x="38" y="15"/>
                      <a:pt x="39" y="20"/>
                      <a:pt x="37" y="2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7"/>
                      <a:pt x="30" y="48"/>
                      <a:pt x="29" y="48"/>
                    </a:cubicBezTo>
                    <a:cubicBezTo>
                      <a:pt x="27" y="47"/>
                      <a:pt x="27" y="46"/>
                      <a:pt x="27" y="45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5" y="16"/>
                      <a:pt x="31" y="8"/>
                      <a:pt x="23" y="5"/>
                    </a:cubicBezTo>
                    <a:cubicBezTo>
                      <a:pt x="21" y="5"/>
                      <a:pt x="19" y="6"/>
                      <a:pt x="19" y="7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4" y="58"/>
                      <a:pt x="6" y="70"/>
                      <a:pt x="11" y="81"/>
                    </a:cubicBezTo>
                    <a:cubicBezTo>
                      <a:pt x="14" y="87"/>
                      <a:pt x="18" y="93"/>
                      <a:pt x="22" y="99"/>
                    </a:cubicBezTo>
                    <a:cubicBezTo>
                      <a:pt x="24" y="103"/>
                      <a:pt x="26" y="106"/>
                      <a:pt x="28" y="109"/>
                    </a:cubicBezTo>
                    <a:cubicBezTo>
                      <a:pt x="36" y="124"/>
                      <a:pt x="43" y="140"/>
                      <a:pt x="46" y="156"/>
                    </a:cubicBezTo>
                    <a:cubicBezTo>
                      <a:pt x="47" y="157"/>
                      <a:pt x="46" y="159"/>
                      <a:pt x="45" y="159"/>
                    </a:cubicBezTo>
                    <a:cubicBezTo>
                      <a:pt x="44" y="159"/>
                      <a:pt x="44" y="159"/>
                      <a:pt x="44" y="159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34" name="Freeform 553"/>
              <p:cNvSpPr>
                <a:spLocks/>
              </p:cNvSpPr>
              <p:nvPr/>
            </p:nvSpPr>
            <p:spPr bwMode="auto">
              <a:xfrm>
                <a:off x="6110605" y="4315460"/>
                <a:ext cx="265112" cy="377825"/>
              </a:xfrm>
              <a:custGeom>
                <a:avLst/>
                <a:gdLst>
                  <a:gd name="T0" fmla="*/ 64 w 77"/>
                  <a:gd name="T1" fmla="*/ 110 h 110"/>
                  <a:gd name="T2" fmla="*/ 63 w 77"/>
                  <a:gd name="T3" fmla="*/ 110 h 110"/>
                  <a:gd name="T4" fmla="*/ 62 w 77"/>
                  <a:gd name="T5" fmla="*/ 107 h 110"/>
                  <a:gd name="T6" fmla="*/ 54 w 77"/>
                  <a:gd name="T7" fmla="*/ 51 h 110"/>
                  <a:gd name="T8" fmla="*/ 42 w 77"/>
                  <a:gd name="T9" fmla="*/ 40 h 110"/>
                  <a:gd name="T10" fmla="*/ 41 w 77"/>
                  <a:gd name="T11" fmla="*/ 39 h 110"/>
                  <a:gd name="T12" fmla="*/ 24 w 77"/>
                  <a:gd name="T13" fmla="*/ 18 h 110"/>
                  <a:gd name="T14" fmla="*/ 19 w 77"/>
                  <a:gd name="T15" fmla="*/ 9 h 110"/>
                  <a:gd name="T16" fmla="*/ 15 w 77"/>
                  <a:gd name="T17" fmla="*/ 6 h 110"/>
                  <a:gd name="T18" fmla="*/ 9 w 77"/>
                  <a:gd name="T19" fmla="*/ 6 h 110"/>
                  <a:gd name="T20" fmla="*/ 5 w 77"/>
                  <a:gd name="T21" fmla="*/ 11 h 110"/>
                  <a:gd name="T22" fmla="*/ 6 w 77"/>
                  <a:gd name="T23" fmla="*/ 16 h 110"/>
                  <a:gd name="T24" fmla="*/ 11 w 77"/>
                  <a:gd name="T25" fmla="*/ 26 h 110"/>
                  <a:gd name="T26" fmla="*/ 21 w 77"/>
                  <a:gd name="T27" fmla="*/ 42 h 110"/>
                  <a:gd name="T28" fmla="*/ 34 w 77"/>
                  <a:gd name="T29" fmla="*/ 57 h 110"/>
                  <a:gd name="T30" fmla="*/ 34 w 77"/>
                  <a:gd name="T31" fmla="*/ 61 h 110"/>
                  <a:gd name="T32" fmla="*/ 30 w 77"/>
                  <a:gd name="T33" fmla="*/ 60 h 110"/>
                  <a:gd name="T34" fmla="*/ 17 w 77"/>
                  <a:gd name="T35" fmla="*/ 45 h 110"/>
                  <a:gd name="T36" fmla="*/ 6 w 77"/>
                  <a:gd name="T37" fmla="*/ 28 h 110"/>
                  <a:gd name="T38" fmla="*/ 1 w 77"/>
                  <a:gd name="T39" fmla="*/ 19 h 110"/>
                  <a:gd name="T40" fmla="*/ 1 w 77"/>
                  <a:gd name="T41" fmla="*/ 9 h 110"/>
                  <a:gd name="T42" fmla="*/ 7 w 77"/>
                  <a:gd name="T43" fmla="*/ 2 h 110"/>
                  <a:gd name="T44" fmla="*/ 16 w 77"/>
                  <a:gd name="T45" fmla="*/ 1 h 110"/>
                  <a:gd name="T46" fmla="*/ 23 w 77"/>
                  <a:gd name="T47" fmla="*/ 7 h 110"/>
                  <a:gd name="T48" fmla="*/ 28 w 77"/>
                  <a:gd name="T49" fmla="*/ 16 h 110"/>
                  <a:gd name="T50" fmla="*/ 43 w 77"/>
                  <a:gd name="T51" fmla="*/ 35 h 110"/>
                  <a:gd name="T52" fmla="*/ 45 w 77"/>
                  <a:gd name="T53" fmla="*/ 36 h 110"/>
                  <a:gd name="T54" fmla="*/ 57 w 77"/>
                  <a:gd name="T55" fmla="*/ 48 h 110"/>
                  <a:gd name="T56" fmla="*/ 66 w 77"/>
                  <a:gd name="T57" fmla="*/ 109 h 110"/>
                  <a:gd name="T58" fmla="*/ 64 w 77"/>
                  <a:gd name="T5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7" h="110">
                    <a:moveTo>
                      <a:pt x="64" y="110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2" y="109"/>
                      <a:pt x="61" y="108"/>
                      <a:pt x="62" y="107"/>
                    </a:cubicBezTo>
                    <a:cubicBezTo>
                      <a:pt x="72" y="83"/>
                      <a:pt x="64" y="62"/>
                      <a:pt x="54" y="51"/>
                    </a:cubicBezTo>
                    <a:cubicBezTo>
                      <a:pt x="50" y="46"/>
                      <a:pt x="46" y="43"/>
                      <a:pt x="42" y="40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33" y="33"/>
                      <a:pt x="28" y="26"/>
                      <a:pt x="24" y="1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8" y="8"/>
                      <a:pt x="17" y="6"/>
                      <a:pt x="15" y="6"/>
                    </a:cubicBezTo>
                    <a:cubicBezTo>
                      <a:pt x="13" y="5"/>
                      <a:pt x="11" y="5"/>
                      <a:pt x="9" y="6"/>
                    </a:cubicBezTo>
                    <a:cubicBezTo>
                      <a:pt x="7" y="7"/>
                      <a:pt x="6" y="9"/>
                      <a:pt x="5" y="11"/>
                    </a:cubicBezTo>
                    <a:cubicBezTo>
                      <a:pt x="4" y="13"/>
                      <a:pt x="5" y="15"/>
                      <a:pt x="6" y="1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3" y="31"/>
                      <a:pt x="17" y="37"/>
                      <a:pt x="21" y="42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35" y="58"/>
                      <a:pt x="35" y="60"/>
                      <a:pt x="34" y="61"/>
                    </a:cubicBezTo>
                    <a:cubicBezTo>
                      <a:pt x="33" y="61"/>
                      <a:pt x="31" y="61"/>
                      <a:pt x="30" y="60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3" y="39"/>
                      <a:pt x="9" y="34"/>
                      <a:pt x="6" y="2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6"/>
                      <a:pt x="0" y="12"/>
                      <a:pt x="1" y="9"/>
                    </a:cubicBezTo>
                    <a:cubicBezTo>
                      <a:pt x="2" y="6"/>
                      <a:pt x="4" y="3"/>
                      <a:pt x="7" y="2"/>
                    </a:cubicBezTo>
                    <a:cubicBezTo>
                      <a:pt x="10" y="0"/>
                      <a:pt x="13" y="0"/>
                      <a:pt x="16" y="1"/>
                    </a:cubicBezTo>
                    <a:cubicBezTo>
                      <a:pt x="19" y="2"/>
                      <a:pt x="22" y="4"/>
                      <a:pt x="23" y="7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32" y="23"/>
                      <a:pt x="37" y="30"/>
                      <a:pt x="43" y="35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9" y="39"/>
                      <a:pt x="53" y="43"/>
                      <a:pt x="57" y="48"/>
                    </a:cubicBezTo>
                    <a:cubicBezTo>
                      <a:pt x="68" y="60"/>
                      <a:pt x="77" y="83"/>
                      <a:pt x="66" y="109"/>
                    </a:cubicBezTo>
                    <a:cubicBezTo>
                      <a:pt x="65" y="109"/>
                      <a:pt x="65" y="110"/>
                      <a:pt x="64" y="11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35" name="Freeform 554"/>
              <p:cNvSpPr>
                <a:spLocks/>
              </p:cNvSpPr>
              <p:nvPr/>
            </p:nvSpPr>
            <p:spPr bwMode="auto">
              <a:xfrm>
                <a:off x="6567805" y="4147185"/>
                <a:ext cx="160337" cy="546100"/>
              </a:xfrm>
              <a:custGeom>
                <a:avLst/>
                <a:gdLst>
                  <a:gd name="T0" fmla="*/ 3 w 47"/>
                  <a:gd name="T1" fmla="*/ 159 h 159"/>
                  <a:gd name="T2" fmla="*/ 2 w 47"/>
                  <a:gd name="T3" fmla="*/ 159 h 159"/>
                  <a:gd name="T4" fmla="*/ 1 w 47"/>
                  <a:gd name="T5" fmla="*/ 156 h 159"/>
                  <a:gd name="T6" fmla="*/ 19 w 47"/>
                  <a:gd name="T7" fmla="*/ 109 h 159"/>
                  <a:gd name="T8" fmla="*/ 25 w 47"/>
                  <a:gd name="T9" fmla="*/ 99 h 159"/>
                  <a:gd name="T10" fmla="*/ 36 w 47"/>
                  <a:gd name="T11" fmla="*/ 81 h 159"/>
                  <a:gd name="T12" fmla="*/ 40 w 47"/>
                  <a:gd name="T13" fmla="*/ 49 h 159"/>
                  <a:gd name="T14" fmla="*/ 28 w 47"/>
                  <a:gd name="T15" fmla="*/ 7 h 159"/>
                  <a:gd name="T16" fmla="*/ 24 w 47"/>
                  <a:gd name="T17" fmla="*/ 5 h 159"/>
                  <a:gd name="T18" fmla="*/ 15 w 47"/>
                  <a:gd name="T19" fmla="*/ 13 h 159"/>
                  <a:gd name="T20" fmla="*/ 14 w 47"/>
                  <a:gd name="T21" fmla="*/ 24 h 159"/>
                  <a:gd name="T22" fmla="*/ 20 w 47"/>
                  <a:gd name="T23" fmla="*/ 45 h 159"/>
                  <a:gd name="T24" fmla="*/ 18 w 47"/>
                  <a:gd name="T25" fmla="*/ 48 h 159"/>
                  <a:gd name="T26" fmla="*/ 15 w 47"/>
                  <a:gd name="T27" fmla="*/ 46 h 159"/>
                  <a:gd name="T28" fmla="*/ 10 w 47"/>
                  <a:gd name="T29" fmla="*/ 25 h 159"/>
                  <a:gd name="T30" fmla="*/ 11 w 47"/>
                  <a:gd name="T31" fmla="*/ 10 h 159"/>
                  <a:gd name="T32" fmla="*/ 23 w 47"/>
                  <a:gd name="T33" fmla="*/ 1 h 159"/>
                  <a:gd name="T34" fmla="*/ 29 w 47"/>
                  <a:gd name="T35" fmla="*/ 1 h 159"/>
                  <a:gd name="T36" fmla="*/ 32 w 47"/>
                  <a:gd name="T37" fmla="*/ 6 h 159"/>
                  <a:gd name="T38" fmla="*/ 44 w 47"/>
                  <a:gd name="T39" fmla="*/ 48 h 159"/>
                  <a:gd name="T40" fmla="*/ 40 w 47"/>
                  <a:gd name="T41" fmla="*/ 83 h 159"/>
                  <a:gd name="T42" fmla="*/ 29 w 47"/>
                  <a:gd name="T43" fmla="*/ 102 h 159"/>
                  <a:gd name="T44" fmla="*/ 23 w 47"/>
                  <a:gd name="T45" fmla="*/ 111 h 159"/>
                  <a:gd name="T46" fmla="*/ 5 w 47"/>
                  <a:gd name="T47" fmla="*/ 157 h 159"/>
                  <a:gd name="T48" fmla="*/ 3 w 47"/>
                  <a:gd name="T4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159">
                    <a:moveTo>
                      <a:pt x="3" y="159"/>
                    </a:moveTo>
                    <a:cubicBezTo>
                      <a:pt x="3" y="159"/>
                      <a:pt x="3" y="159"/>
                      <a:pt x="2" y="159"/>
                    </a:cubicBezTo>
                    <a:cubicBezTo>
                      <a:pt x="1" y="159"/>
                      <a:pt x="0" y="157"/>
                      <a:pt x="1" y="156"/>
                    </a:cubicBezTo>
                    <a:cubicBezTo>
                      <a:pt x="4" y="140"/>
                      <a:pt x="11" y="124"/>
                      <a:pt x="19" y="109"/>
                    </a:cubicBezTo>
                    <a:cubicBezTo>
                      <a:pt x="21" y="106"/>
                      <a:pt x="23" y="103"/>
                      <a:pt x="25" y="99"/>
                    </a:cubicBezTo>
                    <a:cubicBezTo>
                      <a:pt x="29" y="93"/>
                      <a:pt x="33" y="87"/>
                      <a:pt x="36" y="81"/>
                    </a:cubicBezTo>
                    <a:cubicBezTo>
                      <a:pt x="41" y="70"/>
                      <a:pt x="43" y="58"/>
                      <a:pt x="40" y="49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6"/>
                      <a:pt x="26" y="5"/>
                      <a:pt x="24" y="5"/>
                    </a:cubicBezTo>
                    <a:cubicBezTo>
                      <a:pt x="20" y="6"/>
                      <a:pt x="17" y="9"/>
                      <a:pt x="15" y="13"/>
                    </a:cubicBezTo>
                    <a:cubicBezTo>
                      <a:pt x="13" y="16"/>
                      <a:pt x="13" y="20"/>
                      <a:pt x="14" y="24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20" y="46"/>
                      <a:pt x="20" y="47"/>
                      <a:pt x="18" y="48"/>
                    </a:cubicBezTo>
                    <a:cubicBezTo>
                      <a:pt x="17" y="48"/>
                      <a:pt x="16" y="47"/>
                      <a:pt x="15" y="4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8" y="20"/>
                      <a:pt x="9" y="15"/>
                      <a:pt x="11" y="10"/>
                    </a:cubicBezTo>
                    <a:cubicBezTo>
                      <a:pt x="14" y="6"/>
                      <a:pt x="18" y="2"/>
                      <a:pt x="23" y="1"/>
                    </a:cubicBezTo>
                    <a:cubicBezTo>
                      <a:pt x="25" y="0"/>
                      <a:pt x="27" y="0"/>
                      <a:pt x="29" y="1"/>
                    </a:cubicBezTo>
                    <a:cubicBezTo>
                      <a:pt x="31" y="2"/>
                      <a:pt x="32" y="4"/>
                      <a:pt x="32" y="6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7" y="58"/>
                      <a:pt x="46" y="71"/>
                      <a:pt x="40" y="83"/>
                    </a:cubicBezTo>
                    <a:cubicBezTo>
                      <a:pt x="37" y="90"/>
                      <a:pt x="33" y="96"/>
                      <a:pt x="29" y="102"/>
                    </a:cubicBezTo>
                    <a:cubicBezTo>
                      <a:pt x="27" y="105"/>
                      <a:pt x="25" y="108"/>
                      <a:pt x="23" y="111"/>
                    </a:cubicBezTo>
                    <a:cubicBezTo>
                      <a:pt x="15" y="126"/>
                      <a:pt x="9" y="141"/>
                      <a:pt x="5" y="157"/>
                    </a:cubicBezTo>
                    <a:cubicBezTo>
                      <a:pt x="5" y="158"/>
                      <a:pt x="4" y="159"/>
                      <a:pt x="3" y="159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36" name="Freeform 555"/>
              <p:cNvSpPr>
                <a:spLocks/>
              </p:cNvSpPr>
              <p:nvPr/>
            </p:nvSpPr>
            <p:spPr bwMode="auto">
              <a:xfrm>
                <a:off x="6382068" y="4315460"/>
                <a:ext cx="271462" cy="377825"/>
              </a:xfrm>
              <a:custGeom>
                <a:avLst/>
                <a:gdLst>
                  <a:gd name="T0" fmla="*/ 13 w 79"/>
                  <a:gd name="T1" fmla="*/ 110 h 110"/>
                  <a:gd name="T2" fmla="*/ 11 w 79"/>
                  <a:gd name="T3" fmla="*/ 109 h 110"/>
                  <a:gd name="T4" fmla="*/ 20 w 79"/>
                  <a:gd name="T5" fmla="*/ 48 h 110"/>
                  <a:gd name="T6" fmla="*/ 32 w 79"/>
                  <a:gd name="T7" fmla="*/ 36 h 110"/>
                  <a:gd name="T8" fmla="*/ 34 w 79"/>
                  <a:gd name="T9" fmla="*/ 35 h 110"/>
                  <a:gd name="T10" fmla="*/ 49 w 79"/>
                  <a:gd name="T11" fmla="*/ 16 h 110"/>
                  <a:gd name="T12" fmla="*/ 54 w 79"/>
                  <a:gd name="T13" fmla="*/ 7 h 110"/>
                  <a:gd name="T14" fmla="*/ 61 w 79"/>
                  <a:gd name="T15" fmla="*/ 1 h 110"/>
                  <a:gd name="T16" fmla="*/ 70 w 79"/>
                  <a:gd name="T17" fmla="*/ 2 h 110"/>
                  <a:gd name="T18" fmla="*/ 76 w 79"/>
                  <a:gd name="T19" fmla="*/ 19 h 110"/>
                  <a:gd name="T20" fmla="*/ 71 w 79"/>
                  <a:gd name="T21" fmla="*/ 28 h 110"/>
                  <a:gd name="T22" fmla="*/ 60 w 79"/>
                  <a:gd name="T23" fmla="*/ 45 h 110"/>
                  <a:gd name="T24" fmla="*/ 47 w 79"/>
                  <a:gd name="T25" fmla="*/ 60 h 110"/>
                  <a:gd name="T26" fmla="*/ 43 w 79"/>
                  <a:gd name="T27" fmla="*/ 61 h 110"/>
                  <a:gd name="T28" fmla="*/ 43 w 79"/>
                  <a:gd name="T29" fmla="*/ 57 h 110"/>
                  <a:gd name="T30" fmla="*/ 56 w 79"/>
                  <a:gd name="T31" fmla="*/ 42 h 110"/>
                  <a:gd name="T32" fmla="*/ 66 w 79"/>
                  <a:gd name="T33" fmla="*/ 26 h 110"/>
                  <a:gd name="T34" fmla="*/ 71 w 79"/>
                  <a:gd name="T35" fmla="*/ 16 h 110"/>
                  <a:gd name="T36" fmla="*/ 68 w 79"/>
                  <a:gd name="T37" fmla="*/ 6 h 110"/>
                  <a:gd name="T38" fmla="*/ 62 w 79"/>
                  <a:gd name="T39" fmla="*/ 6 h 110"/>
                  <a:gd name="T40" fmla="*/ 58 w 79"/>
                  <a:gd name="T41" fmla="*/ 9 h 110"/>
                  <a:gd name="T42" fmla="*/ 53 w 79"/>
                  <a:gd name="T43" fmla="*/ 18 h 110"/>
                  <a:gd name="T44" fmla="*/ 37 w 79"/>
                  <a:gd name="T45" fmla="*/ 39 h 110"/>
                  <a:gd name="T46" fmla="*/ 35 w 79"/>
                  <a:gd name="T47" fmla="*/ 40 h 110"/>
                  <a:gd name="T48" fmla="*/ 23 w 79"/>
                  <a:gd name="T49" fmla="*/ 51 h 110"/>
                  <a:gd name="T50" fmla="*/ 15 w 79"/>
                  <a:gd name="T51" fmla="*/ 107 h 110"/>
                  <a:gd name="T52" fmla="*/ 14 w 79"/>
                  <a:gd name="T53" fmla="*/ 110 h 110"/>
                  <a:gd name="T54" fmla="*/ 13 w 79"/>
                  <a:gd name="T5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10">
                    <a:moveTo>
                      <a:pt x="13" y="110"/>
                    </a:moveTo>
                    <a:cubicBezTo>
                      <a:pt x="12" y="110"/>
                      <a:pt x="12" y="109"/>
                      <a:pt x="11" y="109"/>
                    </a:cubicBezTo>
                    <a:cubicBezTo>
                      <a:pt x="0" y="83"/>
                      <a:pt x="9" y="60"/>
                      <a:pt x="20" y="48"/>
                    </a:cubicBezTo>
                    <a:cubicBezTo>
                      <a:pt x="24" y="43"/>
                      <a:pt x="28" y="39"/>
                      <a:pt x="32" y="36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40" y="30"/>
                      <a:pt x="45" y="23"/>
                      <a:pt x="49" y="16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5" y="4"/>
                      <a:pt x="58" y="2"/>
                      <a:pt x="61" y="1"/>
                    </a:cubicBezTo>
                    <a:cubicBezTo>
                      <a:pt x="64" y="0"/>
                      <a:pt x="67" y="0"/>
                      <a:pt x="70" y="2"/>
                    </a:cubicBezTo>
                    <a:cubicBezTo>
                      <a:pt x="76" y="5"/>
                      <a:pt x="79" y="13"/>
                      <a:pt x="76" y="19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68" y="34"/>
                      <a:pt x="64" y="39"/>
                      <a:pt x="60" y="45"/>
                    </a:cubicBezTo>
                    <a:cubicBezTo>
                      <a:pt x="47" y="60"/>
                      <a:pt x="47" y="60"/>
                      <a:pt x="47" y="60"/>
                    </a:cubicBezTo>
                    <a:cubicBezTo>
                      <a:pt x="46" y="61"/>
                      <a:pt x="44" y="61"/>
                      <a:pt x="43" y="61"/>
                    </a:cubicBezTo>
                    <a:cubicBezTo>
                      <a:pt x="42" y="60"/>
                      <a:pt x="42" y="58"/>
                      <a:pt x="43" y="57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60" y="37"/>
                      <a:pt x="64" y="31"/>
                      <a:pt x="66" y="26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3" y="13"/>
                      <a:pt x="72" y="8"/>
                      <a:pt x="68" y="6"/>
                    </a:cubicBezTo>
                    <a:cubicBezTo>
                      <a:pt x="66" y="5"/>
                      <a:pt x="64" y="5"/>
                      <a:pt x="62" y="6"/>
                    </a:cubicBezTo>
                    <a:cubicBezTo>
                      <a:pt x="60" y="6"/>
                      <a:pt x="59" y="8"/>
                      <a:pt x="58" y="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49" y="26"/>
                      <a:pt x="44" y="33"/>
                      <a:pt x="37" y="39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1" y="43"/>
                      <a:pt x="27" y="46"/>
                      <a:pt x="23" y="51"/>
                    </a:cubicBezTo>
                    <a:cubicBezTo>
                      <a:pt x="13" y="62"/>
                      <a:pt x="5" y="83"/>
                      <a:pt x="15" y="107"/>
                    </a:cubicBezTo>
                    <a:cubicBezTo>
                      <a:pt x="16" y="108"/>
                      <a:pt x="15" y="109"/>
                      <a:pt x="14" y="110"/>
                    </a:cubicBezTo>
                    <a:cubicBezTo>
                      <a:pt x="14" y="110"/>
                      <a:pt x="14" y="110"/>
                      <a:pt x="13" y="11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</p:grpSp>
      </p:grpSp>
      <p:grpSp>
        <p:nvGrpSpPr>
          <p:cNvPr id="37" name="Группа 36"/>
          <p:cNvGrpSpPr/>
          <p:nvPr/>
        </p:nvGrpSpPr>
        <p:grpSpPr>
          <a:xfrm>
            <a:off x="301536" y="1106146"/>
            <a:ext cx="940436" cy="896059"/>
            <a:chOff x="452442" y="1627930"/>
            <a:chExt cx="1411082" cy="1344192"/>
          </a:xfrm>
        </p:grpSpPr>
        <p:sp>
          <p:nvSpPr>
            <p:cNvPr id="38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393557E7-51A1-002C-B6E1-1CC963B1A9F8}"/>
                </a:ext>
              </a:extLst>
            </p:cNvPr>
            <p:cNvSpPr/>
            <p:nvPr/>
          </p:nvSpPr>
          <p:spPr>
            <a:xfrm rot="5400000">
              <a:off x="485887" y="1594485"/>
              <a:ext cx="1344192" cy="1411082"/>
            </a:xfrm>
            <a:prstGeom prst="round2SameRect">
              <a:avLst>
                <a:gd name="adj1" fmla="val 22280"/>
                <a:gd name="adj2" fmla="val 0"/>
              </a:avLst>
            </a:prstGeom>
            <a:gradFill flip="none" rotWithShape="1">
              <a:gsLst>
                <a:gs pos="50000">
                  <a:srgbClr val="F86D36">
                    <a:alpha val="20000"/>
                  </a:srgbClr>
                </a:gs>
                <a:gs pos="0">
                  <a:srgbClr val="F6A54C">
                    <a:alpha val="20000"/>
                  </a:srgbClr>
                </a:gs>
                <a:gs pos="100000">
                  <a:srgbClr val="E32D58">
                    <a:alpha val="10000"/>
                  </a:srgb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 sz="1100" kern="0" dirty="0" err="1">
                <a:solidFill>
                  <a:srgbClr val="000000"/>
                </a:solidFill>
                <a:latin typeface="Moscow Sans Light"/>
              </a:endParaRPr>
            </a:p>
          </p:txBody>
        </p:sp>
        <p:sp>
          <p:nvSpPr>
            <p:cNvPr id="39" name="Rectangle 6"/>
            <p:cNvSpPr txBox="1"/>
            <p:nvPr/>
          </p:nvSpPr>
          <p:spPr>
            <a:xfrm>
              <a:off x="579762" y="1754234"/>
              <a:ext cx="1283762" cy="323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marL="0" lvl="0" indent="0" defTabSz="1630900" eaLnBrk="1" hangingPunct="1">
                <a:buClr>
                  <a:schemeClr val="tx2"/>
                </a:buClr>
                <a:defRPr sz="2000">
                  <a:latin typeface="+mj-lt"/>
                </a:defRPr>
              </a:lvl1pPr>
              <a:lvl2pPr marL="265697" lvl="1" indent="-265697" defTabSz="1630900" eaLnBrk="1" hangingPunct="1">
                <a:buClr>
                  <a:schemeClr val="accent4"/>
                </a:buClr>
                <a:buSzPct val="100000"/>
                <a:buFont typeface="Arial" pitchFamily="34" charset="0"/>
                <a:buChar char="•"/>
                <a:defRPr sz="1800">
                  <a:latin typeface="+mn-lt"/>
                </a:defRPr>
              </a:lvl2pPr>
              <a:lvl3pPr marL="569355" lvl="2" indent="-303656" defTabSz="1630900" eaLnBrk="1" hangingPunct="1">
                <a:buClr>
                  <a:schemeClr val="accent4"/>
                </a:buClr>
                <a:buSzPct val="120000"/>
                <a:buFont typeface="Arial" charset="0"/>
                <a:buChar char="–"/>
                <a:defRPr sz="1800">
                  <a:latin typeface="+mn-lt"/>
                </a:defRPr>
              </a:lvl3pPr>
              <a:lvl4pPr marL="835052" lvl="3" indent="-265697" defTabSz="1630900" eaLnBrk="1" hangingPunct="1">
                <a:buClr>
                  <a:schemeClr val="accent4"/>
                </a:buClr>
                <a:buSzPct val="80000"/>
                <a:buFont typeface="Arial" pitchFamily="34" charset="0"/>
                <a:buChar char="•"/>
                <a:defRPr sz="1800">
                  <a:latin typeface="+mn-lt"/>
                </a:defRPr>
              </a:lvl4pPr>
              <a:lvl5pPr marL="1062795" lvl="4" indent="-265697" defTabSz="1630900" eaLnBrk="1" hangingPunct="1">
                <a:buClr>
                  <a:schemeClr val="accent4"/>
                </a:buClr>
                <a:buSzPct val="89000"/>
                <a:buFont typeface="Arial" charset="0"/>
                <a:buChar char="-"/>
                <a:defRPr sz="1800">
                  <a:latin typeface="+mn-lt"/>
                </a:defRPr>
              </a:lvl5pPr>
              <a:lvl6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ru-RU" sz="1400" b="1" dirty="0"/>
                <a:t>Важно</a:t>
              </a:r>
            </a:p>
          </p:txBody>
        </p:sp>
        <p:grpSp>
          <p:nvGrpSpPr>
            <p:cNvPr id="40" name="Группа 39"/>
            <p:cNvGrpSpPr/>
            <p:nvPr/>
          </p:nvGrpSpPr>
          <p:grpSpPr>
            <a:xfrm>
              <a:off x="854631" y="2219741"/>
              <a:ext cx="527491" cy="752381"/>
              <a:chOff x="847280" y="2388873"/>
              <a:chExt cx="611130" cy="871678"/>
            </a:xfrm>
          </p:grpSpPr>
          <p:sp>
            <p:nvSpPr>
              <p:cNvPr id="41" name="Freeform 356">
                <a:extLst>
                  <a:ext uri="{FF2B5EF4-FFF2-40B4-BE49-F238E27FC236}">
                    <a16:creationId xmlns:a16="http://schemas.microsoft.com/office/drawing/2014/main" id="{AA060A5B-0E08-225F-2CD5-F6C540FCF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785" y="2388873"/>
                <a:ext cx="478625" cy="798195"/>
              </a:xfrm>
              <a:custGeom>
                <a:avLst/>
                <a:gdLst>
                  <a:gd name="T0" fmla="*/ 450 w 511"/>
                  <a:gd name="T1" fmla="*/ 852 h 852"/>
                  <a:gd name="T2" fmla="*/ 130 w 511"/>
                  <a:gd name="T3" fmla="*/ 852 h 852"/>
                  <a:gd name="T4" fmla="*/ 119 w 511"/>
                  <a:gd name="T5" fmla="*/ 841 h 852"/>
                  <a:gd name="T6" fmla="*/ 130 w 511"/>
                  <a:gd name="T7" fmla="*/ 831 h 852"/>
                  <a:gd name="T8" fmla="*/ 450 w 511"/>
                  <a:gd name="T9" fmla="*/ 831 h 852"/>
                  <a:gd name="T10" fmla="*/ 489 w 511"/>
                  <a:gd name="T11" fmla="*/ 791 h 852"/>
                  <a:gd name="T12" fmla="*/ 489 w 511"/>
                  <a:gd name="T13" fmla="*/ 77 h 852"/>
                  <a:gd name="T14" fmla="*/ 434 w 511"/>
                  <a:gd name="T15" fmla="*/ 22 h 852"/>
                  <a:gd name="T16" fmla="*/ 77 w 511"/>
                  <a:gd name="T17" fmla="*/ 22 h 852"/>
                  <a:gd name="T18" fmla="*/ 22 w 511"/>
                  <a:gd name="T19" fmla="*/ 77 h 852"/>
                  <a:gd name="T20" fmla="*/ 22 w 511"/>
                  <a:gd name="T21" fmla="*/ 375 h 852"/>
                  <a:gd name="T22" fmla="*/ 11 w 511"/>
                  <a:gd name="T23" fmla="*/ 386 h 852"/>
                  <a:gd name="T24" fmla="*/ 0 w 511"/>
                  <a:gd name="T25" fmla="*/ 375 h 852"/>
                  <a:gd name="T26" fmla="*/ 0 w 511"/>
                  <a:gd name="T27" fmla="*/ 77 h 852"/>
                  <a:gd name="T28" fmla="*/ 77 w 511"/>
                  <a:gd name="T29" fmla="*/ 0 h 852"/>
                  <a:gd name="T30" fmla="*/ 434 w 511"/>
                  <a:gd name="T31" fmla="*/ 0 h 852"/>
                  <a:gd name="T32" fmla="*/ 511 w 511"/>
                  <a:gd name="T33" fmla="*/ 77 h 852"/>
                  <a:gd name="T34" fmla="*/ 511 w 511"/>
                  <a:gd name="T35" fmla="*/ 791 h 852"/>
                  <a:gd name="T36" fmla="*/ 511 w 511"/>
                  <a:gd name="T37" fmla="*/ 791 h 852"/>
                  <a:gd name="T38" fmla="*/ 450 w 511"/>
                  <a:gd name="T39" fmla="*/ 852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1" h="852">
                    <a:moveTo>
                      <a:pt x="450" y="852"/>
                    </a:moveTo>
                    <a:cubicBezTo>
                      <a:pt x="130" y="852"/>
                      <a:pt x="130" y="852"/>
                      <a:pt x="130" y="852"/>
                    </a:cubicBezTo>
                    <a:cubicBezTo>
                      <a:pt x="124" y="852"/>
                      <a:pt x="119" y="847"/>
                      <a:pt x="119" y="841"/>
                    </a:cubicBezTo>
                    <a:cubicBezTo>
                      <a:pt x="119" y="835"/>
                      <a:pt x="124" y="831"/>
                      <a:pt x="130" y="831"/>
                    </a:cubicBezTo>
                    <a:cubicBezTo>
                      <a:pt x="450" y="831"/>
                      <a:pt x="450" y="831"/>
                      <a:pt x="450" y="831"/>
                    </a:cubicBezTo>
                    <a:cubicBezTo>
                      <a:pt x="472" y="831"/>
                      <a:pt x="489" y="813"/>
                      <a:pt x="489" y="791"/>
                    </a:cubicBezTo>
                    <a:cubicBezTo>
                      <a:pt x="489" y="77"/>
                      <a:pt x="489" y="77"/>
                      <a:pt x="489" y="77"/>
                    </a:cubicBezTo>
                    <a:cubicBezTo>
                      <a:pt x="489" y="47"/>
                      <a:pt x="465" y="22"/>
                      <a:pt x="434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47" y="22"/>
                      <a:pt x="22" y="47"/>
                      <a:pt x="22" y="77"/>
                    </a:cubicBezTo>
                    <a:cubicBezTo>
                      <a:pt x="22" y="375"/>
                      <a:pt x="22" y="375"/>
                      <a:pt x="22" y="375"/>
                    </a:cubicBezTo>
                    <a:cubicBezTo>
                      <a:pt x="22" y="381"/>
                      <a:pt x="17" y="386"/>
                      <a:pt x="11" y="386"/>
                    </a:cubicBezTo>
                    <a:cubicBezTo>
                      <a:pt x="5" y="386"/>
                      <a:pt x="0" y="381"/>
                      <a:pt x="0" y="375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5"/>
                      <a:pt x="35" y="0"/>
                      <a:pt x="77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77" y="0"/>
                      <a:pt x="511" y="35"/>
                      <a:pt x="511" y="77"/>
                    </a:cubicBezTo>
                    <a:cubicBezTo>
                      <a:pt x="511" y="791"/>
                      <a:pt x="511" y="791"/>
                      <a:pt x="511" y="791"/>
                    </a:cubicBezTo>
                    <a:cubicBezTo>
                      <a:pt x="511" y="791"/>
                      <a:pt x="511" y="791"/>
                      <a:pt x="511" y="791"/>
                    </a:cubicBezTo>
                    <a:cubicBezTo>
                      <a:pt x="511" y="825"/>
                      <a:pt x="484" y="852"/>
                      <a:pt x="450" y="85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2" name="Freeform 357">
                <a:extLst>
                  <a:ext uri="{FF2B5EF4-FFF2-40B4-BE49-F238E27FC236}">
                    <a16:creationId xmlns:a16="http://schemas.microsoft.com/office/drawing/2014/main" id="{B52C551D-5429-63EC-FC86-97E947D3A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360" y="2388873"/>
                <a:ext cx="234935" cy="84634"/>
              </a:xfrm>
              <a:custGeom>
                <a:avLst/>
                <a:gdLst>
                  <a:gd name="T0" fmla="*/ 205 w 251"/>
                  <a:gd name="T1" fmla="*/ 90 h 90"/>
                  <a:gd name="T2" fmla="*/ 47 w 251"/>
                  <a:gd name="T3" fmla="*/ 90 h 90"/>
                  <a:gd name="T4" fmla="*/ 0 w 251"/>
                  <a:gd name="T5" fmla="*/ 43 h 90"/>
                  <a:gd name="T6" fmla="*/ 0 w 251"/>
                  <a:gd name="T7" fmla="*/ 11 h 90"/>
                  <a:gd name="T8" fmla="*/ 11 w 251"/>
                  <a:gd name="T9" fmla="*/ 0 h 90"/>
                  <a:gd name="T10" fmla="*/ 22 w 251"/>
                  <a:gd name="T11" fmla="*/ 11 h 90"/>
                  <a:gd name="T12" fmla="*/ 22 w 251"/>
                  <a:gd name="T13" fmla="*/ 43 h 90"/>
                  <a:gd name="T14" fmla="*/ 47 w 251"/>
                  <a:gd name="T15" fmla="*/ 68 h 90"/>
                  <a:gd name="T16" fmla="*/ 205 w 251"/>
                  <a:gd name="T17" fmla="*/ 68 h 90"/>
                  <a:gd name="T18" fmla="*/ 229 w 251"/>
                  <a:gd name="T19" fmla="*/ 43 h 90"/>
                  <a:gd name="T20" fmla="*/ 229 w 251"/>
                  <a:gd name="T21" fmla="*/ 11 h 90"/>
                  <a:gd name="T22" fmla="*/ 240 w 251"/>
                  <a:gd name="T23" fmla="*/ 0 h 90"/>
                  <a:gd name="T24" fmla="*/ 251 w 251"/>
                  <a:gd name="T25" fmla="*/ 11 h 90"/>
                  <a:gd name="T26" fmla="*/ 251 w 251"/>
                  <a:gd name="T27" fmla="*/ 43 h 90"/>
                  <a:gd name="T28" fmla="*/ 205 w 251"/>
                  <a:gd name="T2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1" h="90">
                    <a:moveTo>
                      <a:pt x="205" y="90"/>
                    </a:moveTo>
                    <a:cubicBezTo>
                      <a:pt x="47" y="90"/>
                      <a:pt x="47" y="90"/>
                      <a:pt x="47" y="90"/>
                    </a:cubicBezTo>
                    <a:cubicBezTo>
                      <a:pt x="21" y="90"/>
                      <a:pt x="0" y="69"/>
                      <a:pt x="0" y="4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57"/>
                      <a:pt x="33" y="68"/>
                      <a:pt x="47" y="68"/>
                    </a:cubicBezTo>
                    <a:cubicBezTo>
                      <a:pt x="205" y="68"/>
                      <a:pt x="205" y="68"/>
                      <a:pt x="205" y="68"/>
                    </a:cubicBezTo>
                    <a:cubicBezTo>
                      <a:pt x="218" y="68"/>
                      <a:pt x="229" y="57"/>
                      <a:pt x="229" y="43"/>
                    </a:cubicBezTo>
                    <a:cubicBezTo>
                      <a:pt x="229" y="11"/>
                      <a:pt x="229" y="11"/>
                      <a:pt x="229" y="11"/>
                    </a:cubicBezTo>
                    <a:cubicBezTo>
                      <a:pt x="229" y="5"/>
                      <a:pt x="234" y="0"/>
                      <a:pt x="240" y="0"/>
                    </a:cubicBezTo>
                    <a:cubicBezTo>
                      <a:pt x="246" y="0"/>
                      <a:pt x="251" y="5"/>
                      <a:pt x="251" y="11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69"/>
                      <a:pt x="230" y="90"/>
                      <a:pt x="205" y="9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3" name="Freeform 358">
                <a:extLst>
                  <a:ext uri="{FF2B5EF4-FFF2-40B4-BE49-F238E27FC236}">
                    <a16:creationId xmlns:a16="http://schemas.microsoft.com/office/drawing/2014/main" id="{D2A1C321-1705-30FF-6D65-610215D9B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550" y="2666648"/>
                <a:ext cx="80258" cy="259742"/>
              </a:xfrm>
              <a:custGeom>
                <a:avLst/>
                <a:gdLst>
                  <a:gd name="T0" fmla="*/ 74 w 85"/>
                  <a:gd name="T1" fmla="*/ 278 h 278"/>
                  <a:gd name="T2" fmla="*/ 64 w 85"/>
                  <a:gd name="T3" fmla="*/ 267 h 278"/>
                  <a:gd name="T4" fmla="*/ 64 w 85"/>
                  <a:gd name="T5" fmla="*/ 42 h 278"/>
                  <a:gd name="T6" fmla="*/ 43 w 85"/>
                  <a:gd name="T7" fmla="*/ 22 h 278"/>
                  <a:gd name="T8" fmla="*/ 22 w 85"/>
                  <a:gd name="T9" fmla="*/ 42 h 278"/>
                  <a:gd name="T10" fmla="*/ 22 w 85"/>
                  <a:gd name="T11" fmla="*/ 215 h 278"/>
                  <a:gd name="T12" fmla="*/ 11 w 85"/>
                  <a:gd name="T13" fmla="*/ 226 h 278"/>
                  <a:gd name="T14" fmla="*/ 0 w 85"/>
                  <a:gd name="T15" fmla="*/ 215 h 278"/>
                  <a:gd name="T16" fmla="*/ 0 w 85"/>
                  <a:gd name="T17" fmla="*/ 42 h 278"/>
                  <a:gd name="T18" fmla="*/ 43 w 85"/>
                  <a:gd name="T19" fmla="*/ 0 h 278"/>
                  <a:gd name="T20" fmla="*/ 85 w 85"/>
                  <a:gd name="T21" fmla="*/ 42 h 278"/>
                  <a:gd name="T22" fmla="*/ 85 w 85"/>
                  <a:gd name="T23" fmla="*/ 267 h 278"/>
                  <a:gd name="T24" fmla="*/ 74 w 85"/>
                  <a:gd name="T25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278">
                    <a:moveTo>
                      <a:pt x="74" y="278"/>
                    </a:moveTo>
                    <a:cubicBezTo>
                      <a:pt x="68" y="278"/>
                      <a:pt x="64" y="273"/>
                      <a:pt x="64" y="267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4" y="31"/>
                      <a:pt x="54" y="22"/>
                      <a:pt x="43" y="22"/>
                    </a:cubicBezTo>
                    <a:cubicBezTo>
                      <a:pt x="31" y="22"/>
                      <a:pt x="22" y="31"/>
                      <a:pt x="22" y="42"/>
                    </a:cubicBezTo>
                    <a:cubicBezTo>
                      <a:pt x="22" y="215"/>
                      <a:pt x="22" y="215"/>
                      <a:pt x="22" y="215"/>
                    </a:cubicBezTo>
                    <a:cubicBezTo>
                      <a:pt x="22" y="221"/>
                      <a:pt x="17" y="226"/>
                      <a:pt x="11" y="226"/>
                    </a:cubicBezTo>
                    <a:cubicBezTo>
                      <a:pt x="5" y="226"/>
                      <a:pt x="0" y="221"/>
                      <a:pt x="0" y="215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19"/>
                      <a:pt x="19" y="0"/>
                      <a:pt x="43" y="0"/>
                    </a:cubicBezTo>
                    <a:cubicBezTo>
                      <a:pt x="66" y="0"/>
                      <a:pt x="85" y="19"/>
                      <a:pt x="85" y="42"/>
                    </a:cubicBezTo>
                    <a:cubicBezTo>
                      <a:pt x="85" y="267"/>
                      <a:pt x="85" y="267"/>
                      <a:pt x="85" y="267"/>
                    </a:cubicBezTo>
                    <a:cubicBezTo>
                      <a:pt x="85" y="273"/>
                      <a:pt x="80" y="278"/>
                      <a:pt x="74" y="278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4" name="Freeform 359">
                <a:extLst>
                  <a:ext uri="{FF2B5EF4-FFF2-40B4-BE49-F238E27FC236}">
                    <a16:creationId xmlns:a16="http://schemas.microsoft.com/office/drawing/2014/main" id="{1376DA0E-F2A8-B2DC-F292-050BA7FE3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182" y="2781926"/>
                <a:ext cx="49614" cy="96308"/>
              </a:xfrm>
              <a:custGeom>
                <a:avLst/>
                <a:gdLst>
                  <a:gd name="T0" fmla="*/ 11 w 53"/>
                  <a:gd name="T1" fmla="*/ 103 h 103"/>
                  <a:gd name="T2" fmla="*/ 0 w 53"/>
                  <a:gd name="T3" fmla="*/ 92 h 103"/>
                  <a:gd name="T4" fmla="*/ 0 w 53"/>
                  <a:gd name="T5" fmla="*/ 43 h 103"/>
                  <a:gd name="T6" fmla="*/ 42 w 53"/>
                  <a:gd name="T7" fmla="*/ 0 h 103"/>
                  <a:gd name="T8" fmla="*/ 53 w 53"/>
                  <a:gd name="T9" fmla="*/ 11 h 103"/>
                  <a:gd name="T10" fmla="*/ 42 w 53"/>
                  <a:gd name="T11" fmla="*/ 22 h 103"/>
                  <a:gd name="T12" fmla="*/ 21 w 53"/>
                  <a:gd name="T13" fmla="*/ 43 h 103"/>
                  <a:gd name="T14" fmla="*/ 21 w 53"/>
                  <a:gd name="T15" fmla="*/ 92 h 103"/>
                  <a:gd name="T16" fmla="*/ 11 w 53"/>
                  <a:gd name="T17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103">
                    <a:moveTo>
                      <a:pt x="11" y="103"/>
                    </a:moveTo>
                    <a:cubicBezTo>
                      <a:pt x="5" y="103"/>
                      <a:pt x="0" y="98"/>
                      <a:pt x="0" y="9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0"/>
                      <a:pt x="19" y="0"/>
                      <a:pt x="42" y="0"/>
                    </a:cubicBezTo>
                    <a:cubicBezTo>
                      <a:pt x="48" y="0"/>
                      <a:pt x="53" y="5"/>
                      <a:pt x="53" y="11"/>
                    </a:cubicBezTo>
                    <a:cubicBezTo>
                      <a:pt x="53" y="17"/>
                      <a:pt x="48" y="22"/>
                      <a:pt x="42" y="22"/>
                    </a:cubicBezTo>
                    <a:cubicBezTo>
                      <a:pt x="31" y="22"/>
                      <a:pt x="21" y="31"/>
                      <a:pt x="21" y="43"/>
                    </a:cubicBezTo>
                    <a:cubicBezTo>
                      <a:pt x="21" y="92"/>
                      <a:pt x="21" y="92"/>
                      <a:pt x="21" y="92"/>
                    </a:cubicBezTo>
                    <a:cubicBezTo>
                      <a:pt x="21" y="98"/>
                      <a:pt x="17" y="103"/>
                      <a:pt x="11" y="103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5" name="Freeform 360">
                <a:extLst>
                  <a:ext uri="{FF2B5EF4-FFF2-40B4-BE49-F238E27FC236}">
                    <a16:creationId xmlns:a16="http://schemas.microsoft.com/office/drawing/2014/main" id="{4498E155-565D-89E4-E372-8F27975647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352" y="2800896"/>
                <a:ext cx="49614" cy="77339"/>
              </a:xfrm>
              <a:custGeom>
                <a:avLst/>
                <a:gdLst>
                  <a:gd name="T0" fmla="*/ 11 w 54"/>
                  <a:gd name="T1" fmla="*/ 82 h 82"/>
                  <a:gd name="T2" fmla="*/ 0 w 54"/>
                  <a:gd name="T3" fmla="*/ 71 h 82"/>
                  <a:gd name="T4" fmla="*/ 0 w 54"/>
                  <a:gd name="T5" fmla="*/ 43 h 82"/>
                  <a:gd name="T6" fmla="*/ 43 w 54"/>
                  <a:gd name="T7" fmla="*/ 0 h 82"/>
                  <a:gd name="T8" fmla="*/ 54 w 54"/>
                  <a:gd name="T9" fmla="*/ 11 h 82"/>
                  <a:gd name="T10" fmla="*/ 43 w 54"/>
                  <a:gd name="T11" fmla="*/ 22 h 82"/>
                  <a:gd name="T12" fmla="*/ 22 w 54"/>
                  <a:gd name="T13" fmla="*/ 43 h 82"/>
                  <a:gd name="T14" fmla="*/ 22 w 54"/>
                  <a:gd name="T15" fmla="*/ 71 h 82"/>
                  <a:gd name="T16" fmla="*/ 11 w 54"/>
                  <a:gd name="T17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82">
                    <a:moveTo>
                      <a:pt x="11" y="82"/>
                    </a:moveTo>
                    <a:cubicBezTo>
                      <a:pt x="5" y="82"/>
                      <a:pt x="0" y="77"/>
                      <a:pt x="0" y="7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0"/>
                      <a:pt x="19" y="0"/>
                      <a:pt x="43" y="0"/>
                    </a:cubicBezTo>
                    <a:cubicBezTo>
                      <a:pt x="49" y="0"/>
                      <a:pt x="54" y="5"/>
                      <a:pt x="54" y="11"/>
                    </a:cubicBezTo>
                    <a:cubicBezTo>
                      <a:pt x="54" y="17"/>
                      <a:pt x="49" y="22"/>
                      <a:pt x="43" y="22"/>
                    </a:cubicBezTo>
                    <a:cubicBezTo>
                      <a:pt x="31" y="22"/>
                      <a:pt x="22" y="31"/>
                      <a:pt x="22" y="43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7"/>
                      <a:pt x="17" y="82"/>
                      <a:pt x="11" y="8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6" name="Freeform 361">
                <a:extLst>
                  <a:ext uri="{FF2B5EF4-FFF2-40B4-BE49-F238E27FC236}">
                    <a16:creationId xmlns:a16="http://schemas.microsoft.com/office/drawing/2014/main" id="{A04797AA-F796-CD25-B6E6-78F44230F5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7280" y="2834458"/>
                <a:ext cx="61288" cy="426093"/>
              </a:xfrm>
              <a:custGeom>
                <a:avLst/>
                <a:gdLst>
                  <a:gd name="T0" fmla="*/ 53 w 65"/>
                  <a:gd name="T1" fmla="*/ 455 h 455"/>
                  <a:gd name="T2" fmla="*/ 42 w 65"/>
                  <a:gd name="T3" fmla="*/ 444 h 455"/>
                  <a:gd name="T4" fmla="*/ 42 w 65"/>
                  <a:gd name="T5" fmla="*/ 349 h 455"/>
                  <a:gd name="T6" fmla="*/ 40 w 65"/>
                  <a:gd name="T7" fmla="*/ 283 h 455"/>
                  <a:gd name="T8" fmla="*/ 39 w 65"/>
                  <a:gd name="T9" fmla="*/ 281 h 455"/>
                  <a:gd name="T10" fmla="*/ 31 w 65"/>
                  <a:gd name="T11" fmla="*/ 249 h 455"/>
                  <a:gd name="T12" fmla="*/ 0 w 65"/>
                  <a:gd name="T13" fmla="*/ 69 h 455"/>
                  <a:gd name="T14" fmla="*/ 0 w 65"/>
                  <a:gd name="T15" fmla="*/ 42 h 455"/>
                  <a:gd name="T16" fmla="*/ 42 w 65"/>
                  <a:gd name="T17" fmla="*/ 0 h 455"/>
                  <a:gd name="T18" fmla="*/ 53 w 65"/>
                  <a:gd name="T19" fmla="*/ 11 h 455"/>
                  <a:gd name="T20" fmla="*/ 42 w 65"/>
                  <a:gd name="T21" fmla="*/ 21 h 455"/>
                  <a:gd name="T22" fmla="*/ 22 w 65"/>
                  <a:gd name="T23" fmla="*/ 42 h 455"/>
                  <a:gd name="T24" fmla="*/ 22 w 65"/>
                  <a:gd name="T25" fmla="*/ 69 h 455"/>
                  <a:gd name="T26" fmla="*/ 51 w 65"/>
                  <a:gd name="T27" fmla="*/ 243 h 455"/>
                  <a:gd name="T28" fmla="*/ 60 w 65"/>
                  <a:gd name="T29" fmla="*/ 276 h 455"/>
                  <a:gd name="T30" fmla="*/ 64 w 65"/>
                  <a:gd name="T31" fmla="*/ 349 h 455"/>
                  <a:gd name="T32" fmla="*/ 64 w 65"/>
                  <a:gd name="T33" fmla="*/ 444 h 455"/>
                  <a:gd name="T34" fmla="*/ 53 w 65"/>
                  <a:gd name="T35" fmla="*/ 455 h 455"/>
                  <a:gd name="T36" fmla="*/ 40 w 65"/>
                  <a:gd name="T37" fmla="*/ 283 h 455"/>
                  <a:gd name="T38" fmla="*/ 40 w 65"/>
                  <a:gd name="T39" fmla="*/ 283 h 455"/>
                  <a:gd name="T40" fmla="*/ 40 w 65"/>
                  <a:gd name="T41" fmla="*/ 283 h 455"/>
                  <a:gd name="T42" fmla="*/ 40 w 65"/>
                  <a:gd name="T43" fmla="*/ 283 h 455"/>
                  <a:gd name="T44" fmla="*/ 40 w 65"/>
                  <a:gd name="T45" fmla="*/ 283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5" h="455">
                    <a:moveTo>
                      <a:pt x="53" y="455"/>
                    </a:moveTo>
                    <a:cubicBezTo>
                      <a:pt x="47" y="455"/>
                      <a:pt x="42" y="450"/>
                      <a:pt x="42" y="444"/>
                    </a:cubicBezTo>
                    <a:cubicBezTo>
                      <a:pt x="42" y="349"/>
                      <a:pt x="42" y="349"/>
                      <a:pt x="42" y="349"/>
                    </a:cubicBezTo>
                    <a:cubicBezTo>
                      <a:pt x="43" y="300"/>
                      <a:pt x="40" y="285"/>
                      <a:pt x="40" y="283"/>
                    </a:cubicBezTo>
                    <a:cubicBezTo>
                      <a:pt x="39" y="282"/>
                      <a:pt x="39" y="282"/>
                      <a:pt x="39" y="281"/>
                    </a:cubicBezTo>
                    <a:cubicBezTo>
                      <a:pt x="39" y="281"/>
                      <a:pt x="36" y="267"/>
                      <a:pt x="31" y="249"/>
                    </a:cubicBezTo>
                    <a:cubicBezTo>
                      <a:pt x="12" y="192"/>
                      <a:pt x="2" y="131"/>
                      <a:pt x="0" y="6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8" y="0"/>
                      <a:pt x="53" y="5"/>
                      <a:pt x="53" y="11"/>
                    </a:cubicBezTo>
                    <a:cubicBezTo>
                      <a:pt x="53" y="17"/>
                      <a:pt x="48" y="21"/>
                      <a:pt x="42" y="21"/>
                    </a:cubicBezTo>
                    <a:cubicBezTo>
                      <a:pt x="31" y="21"/>
                      <a:pt x="22" y="31"/>
                      <a:pt x="22" y="42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3" y="128"/>
                      <a:pt x="33" y="187"/>
                      <a:pt x="51" y="243"/>
                    </a:cubicBezTo>
                    <a:cubicBezTo>
                      <a:pt x="57" y="260"/>
                      <a:pt x="59" y="273"/>
                      <a:pt x="60" y="276"/>
                    </a:cubicBezTo>
                    <a:cubicBezTo>
                      <a:pt x="62" y="282"/>
                      <a:pt x="65" y="299"/>
                      <a:pt x="64" y="349"/>
                    </a:cubicBezTo>
                    <a:cubicBezTo>
                      <a:pt x="64" y="444"/>
                      <a:pt x="64" y="444"/>
                      <a:pt x="64" y="444"/>
                    </a:cubicBezTo>
                    <a:cubicBezTo>
                      <a:pt x="64" y="450"/>
                      <a:pt x="59" y="455"/>
                      <a:pt x="53" y="455"/>
                    </a:cubicBezTo>
                    <a:close/>
                    <a:moveTo>
                      <a:pt x="40" y="283"/>
                    </a:moveTo>
                    <a:cubicBezTo>
                      <a:pt x="40" y="283"/>
                      <a:pt x="40" y="283"/>
                      <a:pt x="40" y="283"/>
                    </a:cubicBezTo>
                    <a:close/>
                    <a:moveTo>
                      <a:pt x="40" y="283"/>
                    </a:moveTo>
                    <a:cubicBezTo>
                      <a:pt x="40" y="283"/>
                      <a:pt x="40" y="283"/>
                      <a:pt x="40" y="283"/>
                    </a:cubicBezTo>
                    <a:cubicBezTo>
                      <a:pt x="40" y="283"/>
                      <a:pt x="40" y="283"/>
                      <a:pt x="40" y="283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7" name="Freeform 362">
                <a:extLst>
                  <a:ext uri="{FF2B5EF4-FFF2-40B4-BE49-F238E27FC236}">
                    <a16:creationId xmlns:a16="http://schemas.microsoft.com/office/drawing/2014/main" id="{DFC5865C-C705-2D57-5BDB-7129DC3A1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6164" y="2816948"/>
                <a:ext cx="118198" cy="443603"/>
              </a:xfrm>
              <a:custGeom>
                <a:avLst/>
                <a:gdLst>
                  <a:gd name="T0" fmla="*/ 11 w 126"/>
                  <a:gd name="T1" fmla="*/ 473 h 473"/>
                  <a:gd name="T2" fmla="*/ 0 w 126"/>
                  <a:gd name="T3" fmla="*/ 462 h 473"/>
                  <a:gd name="T4" fmla="*/ 0 w 126"/>
                  <a:gd name="T5" fmla="*/ 367 h 473"/>
                  <a:gd name="T6" fmla="*/ 34 w 126"/>
                  <a:gd name="T7" fmla="*/ 290 h 473"/>
                  <a:gd name="T8" fmla="*/ 68 w 126"/>
                  <a:gd name="T9" fmla="*/ 244 h 473"/>
                  <a:gd name="T10" fmla="*/ 86 w 126"/>
                  <a:gd name="T11" fmla="*/ 172 h 473"/>
                  <a:gd name="T12" fmla="*/ 99 w 126"/>
                  <a:gd name="T13" fmla="*/ 63 h 473"/>
                  <a:gd name="T14" fmla="*/ 102 w 126"/>
                  <a:gd name="T15" fmla="*/ 38 h 473"/>
                  <a:gd name="T16" fmla="*/ 101 w 126"/>
                  <a:gd name="T17" fmla="*/ 36 h 473"/>
                  <a:gd name="T18" fmla="*/ 79 w 126"/>
                  <a:gd name="T19" fmla="*/ 22 h 473"/>
                  <a:gd name="T20" fmla="*/ 79 w 126"/>
                  <a:gd name="T21" fmla="*/ 22 h 473"/>
                  <a:gd name="T22" fmla="*/ 65 w 126"/>
                  <a:gd name="T23" fmla="*/ 29 h 473"/>
                  <a:gd name="T24" fmla="*/ 49 w 126"/>
                  <a:gd name="T25" fmla="*/ 31 h 473"/>
                  <a:gd name="T26" fmla="*/ 48 w 126"/>
                  <a:gd name="T27" fmla="*/ 16 h 473"/>
                  <a:gd name="T28" fmla="*/ 80 w 126"/>
                  <a:gd name="T29" fmla="*/ 1 h 473"/>
                  <a:gd name="T30" fmla="*/ 122 w 126"/>
                  <a:gd name="T31" fmla="*/ 30 h 473"/>
                  <a:gd name="T32" fmla="*/ 123 w 126"/>
                  <a:gd name="T33" fmla="*/ 33 h 473"/>
                  <a:gd name="T34" fmla="*/ 119 w 126"/>
                  <a:gd name="T35" fmla="*/ 72 h 473"/>
                  <a:gd name="T36" fmla="*/ 107 w 126"/>
                  <a:gd name="T37" fmla="*/ 169 h 473"/>
                  <a:gd name="T38" fmla="*/ 86 w 126"/>
                  <a:gd name="T39" fmla="*/ 257 h 473"/>
                  <a:gd name="T40" fmla="*/ 51 w 126"/>
                  <a:gd name="T41" fmla="*/ 305 h 473"/>
                  <a:gd name="T42" fmla="*/ 50 w 126"/>
                  <a:gd name="T43" fmla="*/ 305 h 473"/>
                  <a:gd name="T44" fmla="*/ 22 w 126"/>
                  <a:gd name="T45" fmla="*/ 367 h 473"/>
                  <a:gd name="T46" fmla="*/ 22 w 126"/>
                  <a:gd name="T47" fmla="*/ 462 h 473"/>
                  <a:gd name="T48" fmla="*/ 11 w 126"/>
                  <a:gd name="T4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473">
                    <a:moveTo>
                      <a:pt x="11" y="473"/>
                    </a:moveTo>
                    <a:cubicBezTo>
                      <a:pt x="5" y="473"/>
                      <a:pt x="0" y="468"/>
                      <a:pt x="0" y="462"/>
                    </a:cubicBezTo>
                    <a:cubicBezTo>
                      <a:pt x="0" y="367"/>
                      <a:pt x="0" y="367"/>
                      <a:pt x="0" y="367"/>
                    </a:cubicBezTo>
                    <a:cubicBezTo>
                      <a:pt x="0" y="327"/>
                      <a:pt x="30" y="295"/>
                      <a:pt x="34" y="290"/>
                    </a:cubicBezTo>
                    <a:cubicBezTo>
                      <a:pt x="45" y="277"/>
                      <a:pt x="56" y="262"/>
                      <a:pt x="68" y="244"/>
                    </a:cubicBezTo>
                    <a:cubicBezTo>
                      <a:pt x="83" y="223"/>
                      <a:pt x="89" y="198"/>
                      <a:pt x="86" y="172"/>
                    </a:cubicBezTo>
                    <a:cubicBezTo>
                      <a:pt x="79" y="124"/>
                      <a:pt x="89" y="86"/>
                      <a:pt x="99" y="63"/>
                    </a:cubicBezTo>
                    <a:cubicBezTo>
                      <a:pt x="103" y="55"/>
                      <a:pt x="103" y="46"/>
                      <a:pt x="102" y="38"/>
                    </a:cubicBezTo>
                    <a:cubicBezTo>
                      <a:pt x="101" y="37"/>
                      <a:pt x="101" y="36"/>
                      <a:pt x="101" y="36"/>
                    </a:cubicBezTo>
                    <a:cubicBezTo>
                      <a:pt x="100" y="32"/>
                      <a:pt x="95" y="22"/>
                      <a:pt x="79" y="2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70" y="22"/>
                      <a:pt x="65" y="29"/>
                    </a:cubicBezTo>
                    <a:cubicBezTo>
                      <a:pt x="61" y="34"/>
                      <a:pt x="54" y="35"/>
                      <a:pt x="49" y="31"/>
                    </a:cubicBezTo>
                    <a:cubicBezTo>
                      <a:pt x="45" y="27"/>
                      <a:pt x="44" y="20"/>
                      <a:pt x="48" y="16"/>
                    </a:cubicBezTo>
                    <a:cubicBezTo>
                      <a:pt x="58" y="3"/>
                      <a:pt x="73" y="0"/>
                      <a:pt x="80" y="1"/>
                    </a:cubicBezTo>
                    <a:cubicBezTo>
                      <a:pt x="104" y="1"/>
                      <a:pt x="117" y="16"/>
                      <a:pt x="122" y="30"/>
                    </a:cubicBezTo>
                    <a:cubicBezTo>
                      <a:pt x="122" y="31"/>
                      <a:pt x="122" y="32"/>
                      <a:pt x="123" y="33"/>
                    </a:cubicBezTo>
                    <a:cubicBezTo>
                      <a:pt x="126" y="46"/>
                      <a:pt x="124" y="59"/>
                      <a:pt x="119" y="72"/>
                    </a:cubicBezTo>
                    <a:cubicBezTo>
                      <a:pt x="110" y="92"/>
                      <a:pt x="101" y="126"/>
                      <a:pt x="107" y="169"/>
                    </a:cubicBezTo>
                    <a:cubicBezTo>
                      <a:pt x="111" y="200"/>
                      <a:pt x="104" y="231"/>
                      <a:pt x="86" y="257"/>
                    </a:cubicBezTo>
                    <a:cubicBezTo>
                      <a:pt x="74" y="275"/>
                      <a:pt x="62" y="291"/>
                      <a:pt x="51" y="305"/>
                    </a:cubicBezTo>
                    <a:cubicBezTo>
                      <a:pt x="50" y="305"/>
                      <a:pt x="50" y="305"/>
                      <a:pt x="50" y="305"/>
                    </a:cubicBezTo>
                    <a:cubicBezTo>
                      <a:pt x="50" y="306"/>
                      <a:pt x="22" y="334"/>
                      <a:pt x="22" y="367"/>
                    </a:cubicBezTo>
                    <a:cubicBezTo>
                      <a:pt x="22" y="462"/>
                      <a:pt x="22" y="462"/>
                      <a:pt x="22" y="462"/>
                    </a:cubicBezTo>
                    <a:cubicBezTo>
                      <a:pt x="22" y="468"/>
                      <a:pt x="17" y="473"/>
                      <a:pt x="11" y="473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8" name="Freeform 363">
                <a:extLst>
                  <a:ext uri="{FF2B5EF4-FFF2-40B4-BE49-F238E27FC236}">
                    <a16:creationId xmlns:a16="http://schemas.microsoft.com/office/drawing/2014/main" id="{41EF4E54-2334-23F2-F3A4-6F838817D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923" y="2834458"/>
                <a:ext cx="40858" cy="18970"/>
              </a:xfrm>
              <a:custGeom>
                <a:avLst/>
                <a:gdLst>
                  <a:gd name="T0" fmla="*/ 33 w 44"/>
                  <a:gd name="T1" fmla="*/ 21 h 21"/>
                  <a:gd name="T2" fmla="*/ 10 w 44"/>
                  <a:gd name="T3" fmla="*/ 21 h 21"/>
                  <a:gd name="T4" fmla="*/ 0 w 44"/>
                  <a:gd name="T5" fmla="*/ 11 h 21"/>
                  <a:gd name="T6" fmla="*/ 10 w 44"/>
                  <a:gd name="T7" fmla="*/ 0 h 21"/>
                  <a:gd name="T8" fmla="*/ 33 w 44"/>
                  <a:gd name="T9" fmla="*/ 0 h 21"/>
                  <a:gd name="T10" fmla="*/ 44 w 44"/>
                  <a:gd name="T11" fmla="*/ 11 h 21"/>
                  <a:gd name="T12" fmla="*/ 33 w 44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1">
                    <a:moveTo>
                      <a:pt x="33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44" y="5"/>
                      <a:pt x="44" y="11"/>
                    </a:cubicBezTo>
                    <a:cubicBezTo>
                      <a:pt x="44" y="17"/>
                      <a:pt x="39" y="21"/>
                      <a:pt x="33" y="21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49" name="Freeform 364">
                <a:extLst>
                  <a:ext uri="{FF2B5EF4-FFF2-40B4-BE49-F238E27FC236}">
                    <a16:creationId xmlns:a16="http://schemas.microsoft.com/office/drawing/2014/main" id="{2169C2BE-A22B-751F-C825-30303BAE1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36" y="2800896"/>
                <a:ext cx="52532" cy="21889"/>
              </a:xfrm>
              <a:custGeom>
                <a:avLst/>
                <a:gdLst>
                  <a:gd name="T0" fmla="*/ 44 w 55"/>
                  <a:gd name="T1" fmla="*/ 22 h 22"/>
                  <a:gd name="T2" fmla="*/ 11 w 55"/>
                  <a:gd name="T3" fmla="*/ 22 h 22"/>
                  <a:gd name="T4" fmla="*/ 0 w 55"/>
                  <a:gd name="T5" fmla="*/ 11 h 22"/>
                  <a:gd name="T6" fmla="*/ 11 w 55"/>
                  <a:gd name="T7" fmla="*/ 0 h 22"/>
                  <a:gd name="T8" fmla="*/ 44 w 55"/>
                  <a:gd name="T9" fmla="*/ 0 h 22"/>
                  <a:gd name="T10" fmla="*/ 55 w 55"/>
                  <a:gd name="T11" fmla="*/ 11 h 22"/>
                  <a:gd name="T12" fmla="*/ 44 w 55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22">
                    <a:moveTo>
                      <a:pt x="44" y="22"/>
                    </a:moveTo>
                    <a:cubicBezTo>
                      <a:pt x="11" y="22"/>
                      <a:pt x="11" y="22"/>
                      <a:pt x="11" y="22"/>
                    </a:cubicBezTo>
                    <a:cubicBezTo>
                      <a:pt x="5" y="22"/>
                      <a:pt x="0" y="17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0" y="0"/>
                      <a:pt x="55" y="5"/>
                      <a:pt x="55" y="11"/>
                    </a:cubicBezTo>
                    <a:cubicBezTo>
                      <a:pt x="55" y="17"/>
                      <a:pt x="50" y="22"/>
                      <a:pt x="44" y="2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50" name="Freeform 365">
                <a:extLst>
                  <a:ext uri="{FF2B5EF4-FFF2-40B4-BE49-F238E27FC236}">
                    <a16:creationId xmlns:a16="http://schemas.microsoft.com/office/drawing/2014/main" id="{C7639752-ECCF-32C8-D2ED-8A0FC6AB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366" y="2781926"/>
                <a:ext cx="49614" cy="20430"/>
              </a:xfrm>
              <a:custGeom>
                <a:avLst/>
                <a:gdLst>
                  <a:gd name="T0" fmla="*/ 43 w 54"/>
                  <a:gd name="T1" fmla="*/ 22 h 22"/>
                  <a:gd name="T2" fmla="*/ 11 w 54"/>
                  <a:gd name="T3" fmla="*/ 22 h 22"/>
                  <a:gd name="T4" fmla="*/ 0 w 54"/>
                  <a:gd name="T5" fmla="*/ 11 h 22"/>
                  <a:gd name="T6" fmla="*/ 11 w 54"/>
                  <a:gd name="T7" fmla="*/ 0 h 22"/>
                  <a:gd name="T8" fmla="*/ 43 w 54"/>
                  <a:gd name="T9" fmla="*/ 0 h 22"/>
                  <a:gd name="T10" fmla="*/ 54 w 54"/>
                  <a:gd name="T11" fmla="*/ 11 h 22"/>
                  <a:gd name="T12" fmla="*/ 43 w 54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22">
                    <a:moveTo>
                      <a:pt x="43" y="22"/>
                    </a:moveTo>
                    <a:cubicBezTo>
                      <a:pt x="11" y="22"/>
                      <a:pt x="11" y="22"/>
                      <a:pt x="11" y="22"/>
                    </a:cubicBezTo>
                    <a:cubicBezTo>
                      <a:pt x="5" y="22"/>
                      <a:pt x="0" y="17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9" y="0"/>
                      <a:pt x="54" y="5"/>
                      <a:pt x="54" y="11"/>
                    </a:cubicBezTo>
                    <a:cubicBezTo>
                      <a:pt x="54" y="17"/>
                      <a:pt x="49" y="22"/>
                      <a:pt x="43" y="2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1800"/>
              </a:p>
            </p:txBody>
          </p:sp>
          <p:sp>
            <p:nvSpPr>
              <p:cNvPr id="51" name="Freeform 367">
                <a:extLst>
                  <a:ext uri="{FF2B5EF4-FFF2-40B4-BE49-F238E27FC236}">
                    <a16:creationId xmlns:a16="http://schemas.microsoft.com/office/drawing/2014/main" id="{9B88CB71-00C7-AF2A-68A9-27AE559DD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170" y="2997368"/>
                <a:ext cx="138626" cy="138626"/>
              </a:xfrm>
              <a:custGeom>
                <a:avLst/>
                <a:gdLst>
                  <a:gd name="T0" fmla="*/ 148 w 148"/>
                  <a:gd name="T1" fmla="*/ 142 h 149"/>
                  <a:gd name="T2" fmla="*/ 148 w 148"/>
                  <a:gd name="T3" fmla="*/ 0 h 149"/>
                  <a:gd name="T4" fmla="*/ 0 w 148"/>
                  <a:gd name="T5" fmla="*/ 149 h 149"/>
                  <a:gd name="T6" fmla="*/ 141 w 148"/>
                  <a:gd name="T7" fmla="*/ 149 h 149"/>
                  <a:gd name="T8" fmla="*/ 148 w 148"/>
                  <a:gd name="T9" fmla="*/ 14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149">
                    <a:moveTo>
                      <a:pt x="148" y="142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98" y="51"/>
                      <a:pt x="43" y="106"/>
                      <a:pt x="0" y="149"/>
                    </a:cubicBezTo>
                    <a:cubicBezTo>
                      <a:pt x="141" y="149"/>
                      <a:pt x="141" y="149"/>
                      <a:pt x="141" y="149"/>
                    </a:cubicBezTo>
                    <a:cubicBezTo>
                      <a:pt x="145" y="149"/>
                      <a:pt x="148" y="146"/>
                      <a:pt x="148" y="142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grpSp>
            <p:nvGrpSpPr>
              <p:cNvPr id="52" name="Группа 51">
                <a:extLst>
                  <a:ext uri="{FF2B5EF4-FFF2-40B4-BE49-F238E27FC236}">
                    <a16:creationId xmlns:a16="http://schemas.microsoft.com/office/drawing/2014/main" id="{02A898CD-AAC1-E8CE-1032-7558EF83454F}"/>
                  </a:ext>
                </a:extLst>
              </p:cNvPr>
              <p:cNvGrpSpPr/>
              <p:nvPr/>
            </p:nvGrpSpPr>
            <p:grpSpPr>
              <a:xfrm>
                <a:off x="1108765" y="2512280"/>
                <a:ext cx="292174" cy="318735"/>
                <a:chOff x="6838951" y="2435225"/>
                <a:chExt cx="349250" cy="381000"/>
              </a:xfrm>
              <a:gradFill>
                <a:gsLst>
                  <a:gs pos="66000">
                    <a:srgbClr val="CBF2FD"/>
                  </a:gs>
                  <a:gs pos="31000">
                    <a:srgbClr val="CCE5FC"/>
                  </a:gs>
                  <a:gs pos="0">
                    <a:schemeClr val="bg2"/>
                  </a:gs>
                  <a:gs pos="98667">
                    <a:schemeClr val="bg2"/>
                  </a:gs>
                </a:gsLst>
              </a:gradFill>
            </p:grpSpPr>
            <p:sp>
              <p:nvSpPr>
                <p:cNvPr id="53" name="Freeform 523">
                  <a:extLst>
                    <a:ext uri="{FF2B5EF4-FFF2-40B4-BE49-F238E27FC236}">
                      <a16:creationId xmlns:a16="http://schemas.microsoft.com/office/drawing/2014/main" id="{901607D8-6019-D19D-C07C-1BA66E04E9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37376" y="2566988"/>
                  <a:ext cx="160338" cy="127000"/>
                </a:xfrm>
                <a:custGeom>
                  <a:avLst/>
                  <a:gdLst>
                    <a:gd name="T0" fmla="*/ 59 w 136"/>
                    <a:gd name="T1" fmla="*/ 108 h 108"/>
                    <a:gd name="T2" fmla="*/ 4 w 136"/>
                    <a:gd name="T3" fmla="*/ 59 h 108"/>
                    <a:gd name="T4" fmla="*/ 3 w 136"/>
                    <a:gd name="T5" fmla="*/ 45 h 108"/>
                    <a:gd name="T6" fmla="*/ 18 w 136"/>
                    <a:gd name="T7" fmla="*/ 44 h 108"/>
                    <a:gd name="T8" fmla="*/ 56 w 136"/>
                    <a:gd name="T9" fmla="*/ 79 h 108"/>
                    <a:gd name="T10" fmla="*/ 117 w 136"/>
                    <a:gd name="T11" fmla="*/ 5 h 108"/>
                    <a:gd name="T12" fmla="*/ 131 w 136"/>
                    <a:gd name="T13" fmla="*/ 4 h 108"/>
                    <a:gd name="T14" fmla="*/ 132 w 136"/>
                    <a:gd name="T15" fmla="*/ 18 h 108"/>
                    <a:gd name="T16" fmla="*/ 59 w 136"/>
                    <a:gd name="T17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6" h="108">
                      <a:moveTo>
                        <a:pt x="59" y="108"/>
                      </a:move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0" y="56"/>
                        <a:pt x="0" y="49"/>
                        <a:pt x="3" y="45"/>
                      </a:cubicBezTo>
                      <a:cubicBezTo>
                        <a:pt x="7" y="41"/>
                        <a:pt x="13" y="41"/>
                        <a:pt x="18" y="44"/>
                      </a:cubicBezTo>
                      <a:cubicBezTo>
                        <a:pt x="56" y="79"/>
                        <a:pt x="56" y="79"/>
                        <a:pt x="56" y="79"/>
                      </a:cubicBezTo>
                      <a:cubicBezTo>
                        <a:pt x="117" y="5"/>
                        <a:pt x="117" y="5"/>
                        <a:pt x="117" y="5"/>
                      </a:cubicBezTo>
                      <a:cubicBezTo>
                        <a:pt x="120" y="1"/>
                        <a:pt x="126" y="0"/>
                        <a:pt x="131" y="4"/>
                      </a:cubicBezTo>
                      <a:cubicBezTo>
                        <a:pt x="135" y="7"/>
                        <a:pt x="136" y="13"/>
                        <a:pt x="132" y="18"/>
                      </a:cubicBezTo>
                      <a:lnTo>
                        <a:pt x="59" y="108"/>
                      </a:ln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 sz="1800"/>
                </a:p>
              </p:txBody>
            </p:sp>
            <p:sp>
              <p:nvSpPr>
                <p:cNvPr id="54" name="Freeform 524">
                  <a:extLst>
                    <a:ext uri="{FF2B5EF4-FFF2-40B4-BE49-F238E27FC236}">
                      <a16:creationId xmlns:a16="http://schemas.microsoft.com/office/drawing/2014/main" id="{186E8AD8-444E-ED5E-DBC1-2FE544E82AA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38951" y="2435225"/>
                  <a:ext cx="349250" cy="381000"/>
                </a:xfrm>
                <a:custGeom>
                  <a:avLst/>
                  <a:gdLst>
                    <a:gd name="T0" fmla="*/ 148 w 296"/>
                    <a:gd name="T1" fmla="*/ 323 h 323"/>
                    <a:gd name="T2" fmla="*/ 145 w 296"/>
                    <a:gd name="T3" fmla="*/ 322 h 323"/>
                    <a:gd name="T4" fmla="*/ 13 w 296"/>
                    <a:gd name="T5" fmla="*/ 167 h 323"/>
                    <a:gd name="T6" fmla="*/ 6 w 296"/>
                    <a:gd name="T7" fmla="*/ 50 h 323"/>
                    <a:gd name="T8" fmla="*/ 7 w 296"/>
                    <a:gd name="T9" fmla="*/ 40 h 323"/>
                    <a:gd name="T10" fmla="*/ 17 w 296"/>
                    <a:gd name="T11" fmla="*/ 41 h 323"/>
                    <a:gd name="T12" fmla="*/ 141 w 296"/>
                    <a:gd name="T13" fmla="*/ 7 h 323"/>
                    <a:gd name="T14" fmla="*/ 148 w 296"/>
                    <a:gd name="T15" fmla="*/ 0 h 323"/>
                    <a:gd name="T16" fmla="*/ 154 w 296"/>
                    <a:gd name="T17" fmla="*/ 7 h 323"/>
                    <a:gd name="T18" fmla="*/ 278 w 296"/>
                    <a:gd name="T19" fmla="*/ 41 h 323"/>
                    <a:gd name="T20" fmla="*/ 288 w 296"/>
                    <a:gd name="T21" fmla="*/ 40 h 323"/>
                    <a:gd name="T22" fmla="*/ 289 w 296"/>
                    <a:gd name="T23" fmla="*/ 50 h 323"/>
                    <a:gd name="T24" fmla="*/ 282 w 296"/>
                    <a:gd name="T25" fmla="*/ 167 h 323"/>
                    <a:gd name="T26" fmla="*/ 151 w 296"/>
                    <a:gd name="T27" fmla="*/ 322 h 323"/>
                    <a:gd name="T28" fmla="*/ 148 w 296"/>
                    <a:gd name="T29" fmla="*/ 323 h 323"/>
                    <a:gd name="T30" fmla="*/ 25 w 296"/>
                    <a:gd name="T31" fmla="*/ 62 h 323"/>
                    <a:gd name="T32" fmla="*/ 148 w 296"/>
                    <a:gd name="T33" fmla="*/ 302 h 323"/>
                    <a:gd name="T34" fmla="*/ 270 w 296"/>
                    <a:gd name="T35" fmla="*/ 62 h 323"/>
                    <a:gd name="T36" fmla="*/ 148 w 296"/>
                    <a:gd name="T37" fmla="*/ 27 h 323"/>
                    <a:gd name="T38" fmla="*/ 25 w 296"/>
                    <a:gd name="T39" fmla="*/ 62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96" h="323">
                      <a:moveTo>
                        <a:pt x="148" y="323"/>
                      </a:moveTo>
                      <a:cubicBezTo>
                        <a:pt x="145" y="322"/>
                        <a:pt x="145" y="322"/>
                        <a:pt x="145" y="322"/>
                      </a:cubicBezTo>
                      <a:cubicBezTo>
                        <a:pt x="77" y="302"/>
                        <a:pt x="31" y="248"/>
                        <a:pt x="13" y="167"/>
                      </a:cubicBezTo>
                      <a:cubicBezTo>
                        <a:pt x="0" y="106"/>
                        <a:pt x="6" y="52"/>
                        <a:pt x="6" y="50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17" y="41"/>
                        <a:pt x="17" y="41"/>
                        <a:pt x="17" y="41"/>
                      </a:cubicBezTo>
                      <a:cubicBezTo>
                        <a:pt x="93" y="50"/>
                        <a:pt x="140" y="7"/>
                        <a:pt x="141" y="7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54" y="7"/>
                        <a:pt x="154" y="7"/>
                        <a:pt x="154" y="7"/>
                      </a:cubicBezTo>
                      <a:cubicBezTo>
                        <a:pt x="155" y="7"/>
                        <a:pt x="203" y="50"/>
                        <a:pt x="278" y="41"/>
                      </a:cubicBezTo>
                      <a:cubicBezTo>
                        <a:pt x="288" y="40"/>
                        <a:pt x="288" y="40"/>
                        <a:pt x="288" y="40"/>
                      </a:cubicBezTo>
                      <a:cubicBezTo>
                        <a:pt x="289" y="50"/>
                        <a:pt x="289" y="50"/>
                        <a:pt x="289" y="50"/>
                      </a:cubicBezTo>
                      <a:cubicBezTo>
                        <a:pt x="290" y="52"/>
                        <a:pt x="296" y="106"/>
                        <a:pt x="282" y="167"/>
                      </a:cubicBezTo>
                      <a:cubicBezTo>
                        <a:pt x="264" y="248"/>
                        <a:pt x="218" y="302"/>
                        <a:pt x="151" y="322"/>
                      </a:cubicBezTo>
                      <a:lnTo>
                        <a:pt x="148" y="323"/>
                      </a:lnTo>
                      <a:close/>
                      <a:moveTo>
                        <a:pt x="25" y="62"/>
                      </a:moveTo>
                      <a:cubicBezTo>
                        <a:pt x="23" y="103"/>
                        <a:pt x="22" y="263"/>
                        <a:pt x="148" y="302"/>
                      </a:cubicBezTo>
                      <a:cubicBezTo>
                        <a:pt x="274" y="263"/>
                        <a:pt x="273" y="103"/>
                        <a:pt x="270" y="62"/>
                      </a:cubicBezTo>
                      <a:cubicBezTo>
                        <a:pt x="207" y="66"/>
                        <a:pt x="164" y="39"/>
                        <a:pt x="148" y="27"/>
                      </a:cubicBezTo>
                      <a:cubicBezTo>
                        <a:pt x="132" y="39"/>
                        <a:pt x="88" y="66"/>
                        <a:pt x="25" y="62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 sz="1800"/>
                </a:p>
              </p:txBody>
            </p:sp>
          </p:grpSp>
        </p:grp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8E0A30F3-4284-8F84-0330-CF1EFC72A6CC}"/>
              </a:ext>
            </a:extLst>
          </p:cNvPr>
          <p:cNvGrpSpPr/>
          <p:nvPr/>
        </p:nvGrpSpPr>
        <p:grpSpPr>
          <a:xfrm>
            <a:off x="301535" y="2481572"/>
            <a:ext cx="9225394" cy="1021150"/>
            <a:chOff x="452440" y="3850237"/>
            <a:chExt cx="13842296" cy="153184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1A13C94-6221-9F6F-9140-444853DA0D60}"/>
                </a:ext>
              </a:extLst>
            </p:cNvPr>
            <p:cNvSpPr txBox="1"/>
            <p:nvPr/>
          </p:nvSpPr>
          <p:spPr>
            <a:xfrm>
              <a:off x="452440" y="3850237"/>
              <a:ext cx="6113460" cy="43653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lIns="108000" tIns="72009" rIns="72009" bIns="109728" anchor="ctr" anchorCtr="0">
              <a:noAutofit/>
            </a:bodyPr>
            <a:lstStyle/>
            <a:p>
              <a:r>
                <a:rPr lang="ru-RU" sz="1600" b="1" dirty="0">
                  <a:solidFill>
                    <a:schemeClr val="bg1"/>
                  </a:solidFill>
                  <a:latin typeface="Moscow Sans" panose="020B0503030702020504" pitchFamily="34" charset="0"/>
                </a:rPr>
                <a:t>Нужны ли права на электросамокат?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55C5680-3A55-D7A3-0C8A-80501D41C478}"/>
                </a:ext>
              </a:extLst>
            </p:cNvPr>
            <p:cNvSpPr txBox="1">
              <a:spLocks/>
            </p:cNvSpPr>
            <p:nvPr/>
          </p:nvSpPr>
          <p:spPr>
            <a:xfrm>
              <a:off x="1355918" y="4412509"/>
              <a:ext cx="12938818" cy="96957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lang="ru-RU" sz="1400" dirty="0">
                  <a:solidFill>
                    <a:srgbClr val="303031"/>
                  </a:solidFill>
                  <a:latin typeface="+mn-lt"/>
                </a:rPr>
                <a:t>Нет, права на электросамокат не нужны. Но нужно соблюдать установленные правила дорожного движения. Новый статус не распространяется на самокаты (без двигателя), скейтборды </a:t>
              </a:r>
              <a:br>
                <a:rPr lang="ru-RU" sz="1400" dirty="0">
                  <a:solidFill>
                    <a:srgbClr val="303031"/>
                  </a:solidFill>
                  <a:latin typeface="+mn-lt"/>
                </a:rPr>
              </a:br>
              <a:r>
                <a:rPr lang="ru-RU" sz="1400" dirty="0">
                  <a:solidFill>
                    <a:srgbClr val="303031"/>
                  </a:solidFill>
                  <a:latin typeface="+mn-lt"/>
                </a:rPr>
                <a:t>и роликовые коньки. Люди, использующие их, по-прежнему приравниваются к пешеходам</a:t>
              </a:r>
            </a:p>
          </p:txBody>
        </p:sp>
        <p:grpSp>
          <p:nvGrpSpPr>
            <p:cNvPr id="58" name="Группа 57"/>
            <p:cNvGrpSpPr/>
            <p:nvPr/>
          </p:nvGrpSpPr>
          <p:grpSpPr>
            <a:xfrm>
              <a:off x="624657" y="4523729"/>
              <a:ext cx="556541" cy="645984"/>
              <a:chOff x="2286837" y="3076087"/>
              <a:chExt cx="506137" cy="587480"/>
            </a:xfrm>
          </p:grpSpPr>
          <p:grpSp>
            <p:nvGrpSpPr>
              <p:cNvPr id="63" name="Группа 62">
                <a:extLst>
                  <a:ext uri="{FF2B5EF4-FFF2-40B4-BE49-F238E27FC236}">
                    <a16:creationId xmlns:a16="http://schemas.microsoft.com/office/drawing/2014/main" id="{EC1E2271-3AA0-C515-BA35-EF5A1D6E6020}"/>
                  </a:ext>
                </a:extLst>
              </p:cNvPr>
              <p:cNvGrpSpPr/>
              <p:nvPr/>
            </p:nvGrpSpPr>
            <p:grpSpPr>
              <a:xfrm>
                <a:off x="2441416" y="3076087"/>
                <a:ext cx="157848" cy="459751"/>
                <a:chOff x="8629310" y="960739"/>
                <a:chExt cx="181317" cy="528108"/>
              </a:xfrm>
            </p:grpSpPr>
            <p:sp>
              <p:nvSpPr>
                <p:cNvPr id="74" name="Freeform 1545">
                  <a:extLst>
                    <a:ext uri="{FF2B5EF4-FFF2-40B4-BE49-F238E27FC236}">
                      <a16:creationId xmlns:a16="http://schemas.microsoft.com/office/drawing/2014/main" id="{EBBB2835-9185-6BBF-1EBE-B44A0C069FE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636351" y="960739"/>
                  <a:ext cx="110903" cy="109142"/>
                </a:xfrm>
                <a:custGeom>
                  <a:avLst/>
                  <a:gdLst>
                    <a:gd name="T0" fmla="*/ 44 w 87"/>
                    <a:gd name="T1" fmla="*/ 87 h 87"/>
                    <a:gd name="T2" fmla="*/ 0 w 87"/>
                    <a:gd name="T3" fmla="*/ 43 h 87"/>
                    <a:gd name="T4" fmla="*/ 44 w 87"/>
                    <a:gd name="T5" fmla="*/ 0 h 87"/>
                    <a:gd name="T6" fmla="*/ 87 w 87"/>
                    <a:gd name="T7" fmla="*/ 43 h 87"/>
                    <a:gd name="T8" fmla="*/ 44 w 87"/>
                    <a:gd name="T9" fmla="*/ 87 h 87"/>
                    <a:gd name="T10" fmla="*/ 44 w 87"/>
                    <a:gd name="T11" fmla="*/ 12 h 87"/>
                    <a:gd name="T12" fmla="*/ 12 w 87"/>
                    <a:gd name="T13" fmla="*/ 43 h 87"/>
                    <a:gd name="T14" fmla="*/ 44 w 87"/>
                    <a:gd name="T15" fmla="*/ 75 h 87"/>
                    <a:gd name="T16" fmla="*/ 75 w 87"/>
                    <a:gd name="T17" fmla="*/ 43 h 87"/>
                    <a:gd name="T18" fmla="*/ 44 w 87"/>
                    <a:gd name="T19" fmla="*/ 1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" h="87">
                      <a:moveTo>
                        <a:pt x="44" y="87"/>
                      </a:moveTo>
                      <a:cubicBezTo>
                        <a:pt x="20" y="87"/>
                        <a:pt x="0" y="67"/>
                        <a:pt x="0" y="43"/>
                      </a:cubicBezTo>
                      <a:cubicBezTo>
                        <a:pt x="0" y="19"/>
                        <a:pt x="20" y="0"/>
                        <a:pt x="44" y="0"/>
                      </a:cubicBezTo>
                      <a:cubicBezTo>
                        <a:pt x="68" y="0"/>
                        <a:pt x="87" y="19"/>
                        <a:pt x="87" y="43"/>
                      </a:cubicBezTo>
                      <a:cubicBezTo>
                        <a:pt x="87" y="67"/>
                        <a:pt x="68" y="87"/>
                        <a:pt x="44" y="87"/>
                      </a:cubicBezTo>
                      <a:close/>
                      <a:moveTo>
                        <a:pt x="44" y="12"/>
                      </a:moveTo>
                      <a:cubicBezTo>
                        <a:pt x="26" y="12"/>
                        <a:pt x="12" y="26"/>
                        <a:pt x="12" y="43"/>
                      </a:cubicBezTo>
                      <a:cubicBezTo>
                        <a:pt x="12" y="61"/>
                        <a:pt x="26" y="75"/>
                        <a:pt x="44" y="75"/>
                      </a:cubicBezTo>
                      <a:cubicBezTo>
                        <a:pt x="61" y="75"/>
                        <a:pt x="75" y="61"/>
                        <a:pt x="75" y="43"/>
                      </a:cubicBezTo>
                      <a:cubicBezTo>
                        <a:pt x="75" y="26"/>
                        <a:pt x="61" y="12"/>
                        <a:pt x="44" y="12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800"/>
                </a:p>
              </p:txBody>
            </p:sp>
            <p:sp>
              <p:nvSpPr>
                <p:cNvPr id="75" name="Полилиния: фигура 246">
                  <a:extLst>
                    <a:ext uri="{FF2B5EF4-FFF2-40B4-BE49-F238E27FC236}">
                      <a16:creationId xmlns:a16="http://schemas.microsoft.com/office/drawing/2014/main" id="{8DBF578F-91C8-108F-A968-DB5CD2623A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29310" y="1078683"/>
                  <a:ext cx="181317" cy="366154"/>
                </a:xfrm>
                <a:custGeom>
                  <a:avLst/>
                  <a:gdLst>
                    <a:gd name="connsiteX0" fmla="*/ 63830 w 181317"/>
                    <a:gd name="connsiteY0" fmla="*/ 47529 h 366154"/>
                    <a:gd name="connsiteX1" fmla="*/ 71329 w 181317"/>
                    <a:gd name="connsiteY1" fmla="*/ 55073 h 366154"/>
                    <a:gd name="connsiteX2" fmla="*/ 71329 w 181317"/>
                    <a:gd name="connsiteY2" fmla="*/ 75192 h 366154"/>
                    <a:gd name="connsiteX3" fmla="*/ 97576 w 181317"/>
                    <a:gd name="connsiteY3" fmla="*/ 102854 h 366154"/>
                    <a:gd name="connsiteX4" fmla="*/ 173818 w 181317"/>
                    <a:gd name="connsiteY4" fmla="*/ 102854 h 366154"/>
                    <a:gd name="connsiteX5" fmla="*/ 181317 w 181317"/>
                    <a:gd name="connsiteY5" fmla="*/ 110399 h 366154"/>
                    <a:gd name="connsiteX6" fmla="*/ 173818 w 181317"/>
                    <a:gd name="connsiteY6" fmla="*/ 117943 h 366154"/>
                    <a:gd name="connsiteX7" fmla="*/ 97576 w 181317"/>
                    <a:gd name="connsiteY7" fmla="*/ 117943 h 366154"/>
                    <a:gd name="connsiteX8" fmla="*/ 56331 w 181317"/>
                    <a:gd name="connsiteY8" fmla="*/ 75192 h 366154"/>
                    <a:gd name="connsiteX9" fmla="*/ 56331 w 181317"/>
                    <a:gd name="connsiteY9" fmla="*/ 55073 h 366154"/>
                    <a:gd name="connsiteX10" fmla="*/ 63830 w 181317"/>
                    <a:gd name="connsiteY10" fmla="*/ 47529 h 366154"/>
                    <a:gd name="connsiteX11" fmla="*/ 63124 w 181317"/>
                    <a:gd name="connsiteY11" fmla="*/ 0 h 366154"/>
                    <a:gd name="connsiteX12" fmla="*/ 124986 w 181317"/>
                    <a:gd name="connsiteY12" fmla="*/ 61612 h 366154"/>
                    <a:gd name="connsiteX13" fmla="*/ 124986 w 181317"/>
                    <a:gd name="connsiteY13" fmla="*/ 79216 h 366154"/>
                    <a:gd name="connsiteX14" fmla="*/ 117411 w 181317"/>
                    <a:gd name="connsiteY14" fmla="*/ 86760 h 366154"/>
                    <a:gd name="connsiteX15" fmla="*/ 109836 w 181317"/>
                    <a:gd name="connsiteY15" fmla="*/ 79216 h 366154"/>
                    <a:gd name="connsiteX16" fmla="*/ 109836 w 181317"/>
                    <a:gd name="connsiteY16" fmla="*/ 61612 h 366154"/>
                    <a:gd name="connsiteX17" fmla="*/ 63124 w 181317"/>
                    <a:gd name="connsiteY17" fmla="*/ 15089 h 366154"/>
                    <a:gd name="connsiteX18" fmla="*/ 15150 w 181317"/>
                    <a:gd name="connsiteY18" fmla="*/ 61612 h 366154"/>
                    <a:gd name="connsiteX19" fmla="*/ 15150 w 181317"/>
                    <a:gd name="connsiteY19" fmla="*/ 110651 h 366154"/>
                    <a:gd name="connsiteX20" fmla="*/ 34087 w 181317"/>
                    <a:gd name="connsiteY20" fmla="*/ 187352 h 366154"/>
                    <a:gd name="connsiteX21" fmla="*/ 92161 w 181317"/>
                    <a:gd name="connsiteY21" fmla="*/ 187352 h 366154"/>
                    <a:gd name="connsiteX22" fmla="*/ 107311 w 181317"/>
                    <a:gd name="connsiteY22" fmla="*/ 140828 h 366154"/>
                    <a:gd name="connsiteX23" fmla="*/ 116149 w 181317"/>
                    <a:gd name="connsiteY23" fmla="*/ 134541 h 366154"/>
                    <a:gd name="connsiteX24" fmla="*/ 122461 w 181317"/>
                    <a:gd name="connsiteY24" fmla="*/ 143343 h 366154"/>
                    <a:gd name="connsiteX25" fmla="*/ 103860 w 181317"/>
                    <a:gd name="connsiteY25" fmla="*/ 197687 h 366154"/>
                    <a:gd name="connsiteX26" fmla="*/ 103860 w 181317"/>
                    <a:gd name="connsiteY26" fmla="*/ 289973 h 366154"/>
                    <a:gd name="connsiteX27" fmla="*/ 103860 w 181317"/>
                    <a:gd name="connsiteY27" fmla="*/ 358641 h 366154"/>
                    <a:gd name="connsiteX28" fmla="*/ 96819 w 181317"/>
                    <a:gd name="connsiteY28" fmla="*/ 366154 h 366154"/>
                    <a:gd name="connsiteX29" fmla="*/ 89777 w 181317"/>
                    <a:gd name="connsiteY29" fmla="*/ 358641 h 366154"/>
                    <a:gd name="connsiteX30" fmla="*/ 89777 w 181317"/>
                    <a:gd name="connsiteY30" fmla="*/ 216217 h 366154"/>
                    <a:gd name="connsiteX31" fmla="*/ 89777 w 181317"/>
                    <a:gd name="connsiteY31" fmla="*/ 202441 h 366154"/>
                    <a:gd name="connsiteX32" fmla="*/ 57798 w 181317"/>
                    <a:gd name="connsiteY32" fmla="*/ 202441 h 366154"/>
                    <a:gd name="connsiteX33" fmla="*/ 37559 w 181317"/>
                    <a:gd name="connsiteY33" fmla="*/ 202441 h 366154"/>
                    <a:gd name="connsiteX34" fmla="*/ 36968 w 181317"/>
                    <a:gd name="connsiteY34" fmla="*/ 202441 h 366154"/>
                    <a:gd name="connsiteX35" fmla="*/ 36968 w 181317"/>
                    <a:gd name="connsiteY35" fmla="*/ 288949 h 366154"/>
                    <a:gd name="connsiteX36" fmla="*/ 36968 w 181317"/>
                    <a:gd name="connsiteY36" fmla="*/ 356848 h 366154"/>
                    <a:gd name="connsiteX37" fmla="*/ 29046 w 181317"/>
                    <a:gd name="connsiteY37" fmla="*/ 364393 h 366154"/>
                    <a:gd name="connsiteX38" fmla="*/ 21124 w 181317"/>
                    <a:gd name="connsiteY38" fmla="*/ 356848 h 366154"/>
                    <a:gd name="connsiteX39" fmla="*/ 21124 w 181317"/>
                    <a:gd name="connsiteY39" fmla="*/ 195903 h 366154"/>
                    <a:gd name="connsiteX40" fmla="*/ 21472 w 181317"/>
                    <a:gd name="connsiteY40" fmla="*/ 195572 h 366154"/>
                    <a:gd name="connsiteX41" fmla="*/ 5681 w 181317"/>
                    <a:gd name="connsiteY41" fmla="*/ 156546 h 366154"/>
                    <a:gd name="connsiteX42" fmla="*/ 0 w 181317"/>
                    <a:gd name="connsiteY42" fmla="*/ 110651 h 366154"/>
                    <a:gd name="connsiteX43" fmla="*/ 0 w 181317"/>
                    <a:gd name="connsiteY43" fmla="*/ 61612 h 366154"/>
                    <a:gd name="connsiteX44" fmla="*/ 63124 w 181317"/>
                    <a:gd name="connsiteY44" fmla="*/ 0 h 366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81317" h="366154">
                      <a:moveTo>
                        <a:pt x="63830" y="47529"/>
                      </a:moveTo>
                      <a:cubicBezTo>
                        <a:pt x="67580" y="47529"/>
                        <a:pt x="71329" y="51301"/>
                        <a:pt x="71329" y="55073"/>
                      </a:cubicBezTo>
                      <a:cubicBezTo>
                        <a:pt x="71329" y="75192"/>
                        <a:pt x="71329" y="75192"/>
                        <a:pt x="71329" y="75192"/>
                      </a:cubicBezTo>
                      <a:cubicBezTo>
                        <a:pt x="71329" y="90280"/>
                        <a:pt x="83828" y="102854"/>
                        <a:pt x="97576" y="102854"/>
                      </a:cubicBezTo>
                      <a:cubicBezTo>
                        <a:pt x="173818" y="102854"/>
                        <a:pt x="173818" y="102854"/>
                        <a:pt x="173818" y="102854"/>
                      </a:cubicBezTo>
                      <a:cubicBezTo>
                        <a:pt x="178817" y="102854"/>
                        <a:pt x="181317" y="106627"/>
                        <a:pt x="181317" y="110399"/>
                      </a:cubicBezTo>
                      <a:cubicBezTo>
                        <a:pt x="181317" y="114171"/>
                        <a:pt x="178817" y="117943"/>
                        <a:pt x="173818" y="117943"/>
                      </a:cubicBezTo>
                      <a:cubicBezTo>
                        <a:pt x="97576" y="117943"/>
                        <a:pt x="97576" y="117943"/>
                        <a:pt x="97576" y="117943"/>
                      </a:cubicBezTo>
                      <a:cubicBezTo>
                        <a:pt x="75079" y="117943"/>
                        <a:pt x="56331" y="99082"/>
                        <a:pt x="56331" y="75192"/>
                      </a:cubicBezTo>
                      <a:cubicBezTo>
                        <a:pt x="56331" y="55073"/>
                        <a:pt x="56331" y="55073"/>
                        <a:pt x="56331" y="55073"/>
                      </a:cubicBezTo>
                      <a:cubicBezTo>
                        <a:pt x="56331" y="51301"/>
                        <a:pt x="58831" y="47529"/>
                        <a:pt x="63830" y="47529"/>
                      </a:cubicBezTo>
                      <a:close/>
                      <a:moveTo>
                        <a:pt x="63124" y="0"/>
                      </a:moveTo>
                      <a:cubicBezTo>
                        <a:pt x="97211" y="0"/>
                        <a:pt x="124986" y="27663"/>
                        <a:pt x="124986" y="61612"/>
                      </a:cubicBezTo>
                      <a:cubicBezTo>
                        <a:pt x="124986" y="79216"/>
                        <a:pt x="124986" y="79216"/>
                        <a:pt x="124986" y="79216"/>
                      </a:cubicBezTo>
                      <a:cubicBezTo>
                        <a:pt x="124986" y="84246"/>
                        <a:pt x="122461" y="86760"/>
                        <a:pt x="117411" y="86760"/>
                      </a:cubicBezTo>
                      <a:cubicBezTo>
                        <a:pt x="113624" y="86760"/>
                        <a:pt x="109836" y="84246"/>
                        <a:pt x="109836" y="79216"/>
                      </a:cubicBezTo>
                      <a:cubicBezTo>
                        <a:pt x="109836" y="61612"/>
                        <a:pt x="109836" y="61612"/>
                        <a:pt x="109836" y="61612"/>
                      </a:cubicBezTo>
                      <a:cubicBezTo>
                        <a:pt x="109836" y="36464"/>
                        <a:pt x="88374" y="15089"/>
                        <a:pt x="63124" y="15089"/>
                      </a:cubicBezTo>
                      <a:cubicBezTo>
                        <a:pt x="36612" y="15089"/>
                        <a:pt x="15150" y="36464"/>
                        <a:pt x="15150" y="61612"/>
                      </a:cubicBezTo>
                      <a:cubicBezTo>
                        <a:pt x="15150" y="110651"/>
                        <a:pt x="15150" y="110651"/>
                        <a:pt x="15150" y="110651"/>
                      </a:cubicBezTo>
                      <a:cubicBezTo>
                        <a:pt x="15150" y="137056"/>
                        <a:pt x="21462" y="163462"/>
                        <a:pt x="34087" y="187352"/>
                      </a:cubicBezTo>
                      <a:cubicBezTo>
                        <a:pt x="92161" y="187352"/>
                        <a:pt x="92161" y="187352"/>
                        <a:pt x="92161" y="187352"/>
                      </a:cubicBezTo>
                      <a:cubicBezTo>
                        <a:pt x="99736" y="172263"/>
                        <a:pt x="104786" y="157175"/>
                        <a:pt x="107311" y="140828"/>
                      </a:cubicBezTo>
                      <a:cubicBezTo>
                        <a:pt x="108574" y="135799"/>
                        <a:pt x="112361" y="133284"/>
                        <a:pt x="116149" y="134541"/>
                      </a:cubicBezTo>
                      <a:cubicBezTo>
                        <a:pt x="119936" y="134541"/>
                        <a:pt x="123724" y="138314"/>
                        <a:pt x="122461" y="143343"/>
                      </a:cubicBezTo>
                      <a:lnTo>
                        <a:pt x="103860" y="197687"/>
                      </a:lnTo>
                      <a:lnTo>
                        <a:pt x="103860" y="289973"/>
                      </a:lnTo>
                      <a:cubicBezTo>
                        <a:pt x="103860" y="358641"/>
                        <a:pt x="103860" y="358641"/>
                        <a:pt x="103860" y="358641"/>
                      </a:cubicBezTo>
                      <a:cubicBezTo>
                        <a:pt x="103860" y="363650"/>
                        <a:pt x="100339" y="366154"/>
                        <a:pt x="96819" y="366154"/>
                      </a:cubicBezTo>
                      <a:cubicBezTo>
                        <a:pt x="92125" y="366154"/>
                        <a:pt x="89777" y="363650"/>
                        <a:pt x="89777" y="358641"/>
                      </a:cubicBezTo>
                      <a:cubicBezTo>
                        <a:pt x="89777" y="277256"/>
                        <a:pt x="89777" y="236563"/>
                        <a:pt x="89777" y="216217"/>
                      </a:cubicBezTo>
                      <a:lnTo>
                        <a:pt x="89777" y="202441"/>
                      </a:lnTo>
                      <a:lnTo>
                        <a:pt x="57798" y="202441"/>
                      </a:lnTo>
                      <a:cubicBezTo>
                        <a:pt x="48211" y="202441"/>
                        <a:pt x="41820" y="202441"/>
                        <a:pt x="37559" y="202441"/>
                      </a:cubicBezTo>
                      <a:lnTo>
                        <a:pt x="36968" y="202441"/>
                      </a:lnTo>
                      <a:lnTo>
                        <a:pt x="36968" y="288949"/>
                      </a:lnTo>
                      <a:cubicBezTo>
                        <a:pt x="36968" y="356848"/>
                        <a:pt x="36968" y="356848"/>
                        <a:pt x="36968" y="356848"/>
                      </a:cubicBezTo>
                      <a:cubicBezTo>
                        <a:pt x="36968" y="360621"/>
                        <a:pt x="33007" y="364393"/>
                        <a:pt x="29046" y="364393"/>
                      </a:cubicBezTo>
                      <a:cubicBezTo>
                        <a:pt x="25085" y="364393"/>
                        <a:pt x="21124" y="360621"/>
                        <a:pt x="21124" y="356848"/>
                      </a:cubicBezTo>
                      <a:cubicBezTo>
                        <a:pt x="21124" y="195903"/>
                        <a:pt x="21124" y="195903"/>
                        <a:pt x="21124" y="195903"/>
                      </a:cubicBezTo>
                      <a:lnTo>
                        <a:pt x="21472" y="195572"/>
                      </a:lnTo>
                      <a:lnTo>
                        <a:pt x="5681" y="156546"/>
                      </a:lnTo>
                      <a:cubicBezTo>
                        <a:pt x="1894" y="141772"/>
                        <a:pt x="0" y="126368"/>
                        <a:pt x="0" y="110651"/>
                      </a:cubicBezTo>
                      <a:cubicBezTo>
                        <a:pt x="0" y="61612"/>
                        <a:pt x="0" y="61612"/>
                        <a:pt x="0" y="61612"/>
                      </a:cubicBezTo>
                      <a:cubicBezTo>
                        <a:pt x="0" y="27663"/>
                        <a:pt x="27775" y="0"/>
                        <a:pt x="63124" y="0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 sz="1800"/>
                </a:p>
              </p:txBody>
            </p:sp>
            <p:sp>
              <p:nvSpPr>
                <p:cNvPr id="76" name="Freeform 1549">
                  <a:extLst>
                    <a:ext uri="{FF2B5EF4-FFF2-40B4-BE49-F238E27FC236}">
                      <a16:creationId xmlns:a16="http://schemas.microsoft.com/office/drawing/2014/main" id="{985B6060-502E-2826-8E66-4724B46F124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650434" y="1427234"/>
                  <a:ext cx="112663" cy="61613"/>
                </a:xfrm>
                <a:custGeom>
                  <a:avLst/>
                  <a:gdLst>
                    <a:gd name="T0" fmla="*/ 83 w 89"/>
                    <a:gd name="T1" fmla="*/ 48 h 48"/>
                    <a:gd name="T2" fmla="*/ 6 w 89"/>
                    <a:gd name="T3" fmla="*/ 48 h 48"/>
                    <a:gd name="T4" fmla="*/ 0 w 89"/>
                    <a:gd name="T5" fmla="*/ 42 h 48"/>
                    <a:gd name="T6" fmla="*/ 0 w 89"/>
                    <a:gd name="T7" fmla="*/ 6 h 48"/>
                    <a:gd name="T8" fmla="*/ 6 w 89"/>
                    <a:gd name="T9" fmla="*/ 0 h 48"/>
                    <a:gd name="T10" fmla="*/ 47 w 89"/>
                    <a:gd name="T11" fmla="*/ 0 h 48"/>
                    <a:gd name="T12" fmla="*/ 89 w 89"/>
                    <a:gd name="T13" fmla="*/ 42 h 48"/>
                    <a:gd name="T14" fmla="*/ 83 w 89"/>
                    <a:gd name="T15" fmla="*/ 48 h 48"/>
                    <a:gd name="T16" fmla="*/ 12 w 89"/>
                    <a:gd name="T17" fmla="*/ 36 h 48"/>
                    <a:gd name="T18" fmla="*/ 76 w 89"/>
                    <a:gd name="T19" fmla="*/ 36 h 48"/>
                    <a:gd name="T20" fmla="*/ 47 w 89"/>
                    <a:gd name="T21" fmla="*/ 12 h 48"/>
                    <a:gd name="T22" fmla="*/ 12 w 89"/>
                    <a:gd name="T23" fmla="*/ 12 h 48"/>
                    <a:gd name="T24" fmla="*/ 12 w 89"/>
                    <a:gd name="T25" fmla="*/ 3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9" h="48">
                      <a:moveTo>
                        <a:pt x="83" y="48"/>
                      </a:moveTo>
                      <a:cubicBezTo>
                        <a:pt x="6" y="48"/>
                        <a:pt x="6" y="48"/>
                        <a:pt x="6" y="48"/>
                      </a:cubicBezTo>
                      <a:cubicBezTo>
                        <a:pt x="3" y="48"/>
                        <a:pt x="0" y="45"/>
                        <a:pt x="0" y="4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70" y="0"/>
                        <a:pt x="89" y="19"/>
                        <a:pt x="89" y="42"/>
                      </a:cubicBezTo>
                      <a:cubicBezTo>
                        <a:pt x="89" y="45"/>
                        <a:pt x="86" y="48"/>
                        <a:pt x="83" y="48"/>
                      </a:cubicBezTo>
                      <a:close/>
                      <a:moveTo>
                        <a:pt x="12" y="36"/>
                      </a:moveTo>
                      <a:cubicBezTo>
                        <a:pt x="76" y="36"/>
                        <a:pt x="76" y="36"/>
                        <a:pt x="76" y="36"/>
                      </a:cubicBezTo>
                      <a:cubicBezTo>
                        <a:pt x="74" y="22"/>
                        <a:pt x="62" y="12"/>
                        <a:pt x="47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lnTo>
                        <a:pt x="12" y="36"/>
                      </a:ln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800"/>
                </a:p>
              </p:txBody>
            </p:sp>
          </p:grpSp>
          <p:grpSp>
            <p:nvGrpSpPr>
              <p:cNvPr id="64" name="Группа 63">
                <a:extLst>
                  <a:ext uri="{FF2B5EF4-FFF2-40B4-BE49-F238E27FC236}">
                    <a16:creationId xmlns:a16="http://schemas.microsoft.com/office/drawing/2014/main" id="{DE074DB2-69C8-B6AF-AAE0-4CD8777698BA}"/>
                  </a:ext>
                </a:extLst>
              </p:cNvPr>
              <p:cNvGrpSpPr/>
              <p:nvPr/>
            </p:nvGrpSpPr>
            <p:grpSpPr>
              <a:xfrm flipH="1">
                <a:off x="2286837" y="3233376"/>
                <a:ext cx="506137" cy="430191"/>
                <a:chOff x="6572251" y="8150913"/>
                <a:chExt cx="1009650" cy="858150"/>
              </a:xfrm>
            </p:grpSpPr>
            <p:sp>
              <p:nvSpPr>
                <p:cNvPr id="65" name="Freeform 425">
                  <a:extLst>
                    <a:ext uri="{FF2B5EF4-FFF2-40B4-BE49-F238E27FC236}">
                      <a16:creationId xmlns:a16="http://schemas.microsoft.com/office/drawing/2014/main" id="{745EC868-20F5-3A2A-0498-3E9BC8612D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72251" y="8726488"/>
                  <a:ext cx="280988" cy="282575"/>
                </a:xfrm>
                <a:custGeom>
                  <a:avLst/>
                  <a:gdLst>
                    <a:gd name="T0" fmla="*/ 72 w 144"/>
                    <a:gd name="T1" fmla="*/ 145 h 145"/>
                    <a:gd name="T2" fmla="*/ 0 w 144"/>
                    <a:gd name="T3" fmla="*/ 72 h 145"/>
                    <a:gd name="T4" fmla="*/ 65 w 144"/>
                    <a:gd name="T5" fmla="*/ 1 h 145"/>
                    <a:gd name="T6" fmla="*/ 71 w 144"/>
                    <a:gd name="T7" fmla="*/ 6 h 145"/>
                    <a:gd name="T8" fmla="*/ 66 w 144"/>
                    <a:gd name="T9" fmla="*/ 12 h 145"/>
                    <a:gd name="T10" fmla="*/ 12 w 144"/>
                    <a:gd name="T11" fmla="*/ 72 h 145"/>
                    <a:gd name="T12" fmla="*/ 72 w 144"/>
                    <a:gd name="T13" fmla="*/ 133 h 145"/>
                    <a:gd name="T14" fmla="*/ 132 w 144"/>
                    <a:gd name="T15" fmla="*/ 72 h 145"/>
                    <a:gd name="T16" fmla="*/ 109 w 144"/>
                    <a:gd name="T17" fmla="*/ 24 h 145"/>
                    <a:gd name="T18" fmla="*/ 107 w 144"/>
                    <a:gd name="T19" fmla="*/ 16 h 145"/>
                    <a:gd name="T20" fmla="*/ 116 w 144"/>
                    <a:gd name="T21" fmla="*/ 15 h 145"/>
                    <a:gd name="T22" fmla="*/ 144 w 144"/>
                    <a:gd name="T23" fmla="*/ 72 h 145"/>
                    <a:gd name="T24" fmla="*/ 72 w 144"/>
                    <a:gd name="T25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4" h="145">
                      <a:moveTo>
                        <a:pt x="72" y="145"/>
                      </a:moveTo>
                      <a:cubicBezTo>
                        <a:pt x="32" y="145"/>
                        <a:pt x="0" y="112"/>
                        <a:pt x="0" y="72"/>
                      </a:cubicBezTo>
                      <a:cubicBezTo>
                        <a:pt x="0" y="35"/>
                        <a:pt x="28" y="4"/>
                        <a:pt x="65" y="1"/>
                      </a:cubicBezTo>
                      <a:cubicBezTo>
                        <a:pt x="68" y="0"/>
                        <a:pt x="71" y="3"/>
                        <a:pt x="71" y="6"/>
                      </a:cubicBezTo>
                      <a:cubicBezTo>
                        <a:pt x="72" y="9"/>
                        <a:pt x="69" y="12"/>
                        <a:pt x="66" y="12"/>
                      </a:cubicBezTo>
                      <a:cubicBezTo>
                        <a:pt x="35" y="16"/>
                        <a:pt x="12" y="41"/>
                        <a:pt x="12" y="72"/>
                      </a:cubicBezTo>
                      <a:cubicBezTo>
                        <a:pt x="12" y="106"/>
                        <a:pt x="39" y="133"/>
                        <a:pt x="72" y="133"/>
                      </a:cubicBezTo>
                      <a:cubicBezTo>
                        <a:pt x="105" y="133"/>
                        <a:pt x="132" y="106"/>
                        <a:pt x="132" y="72"/>
                      </a:cubicBezTo>
                      <a:cubicBezTo>
                        <a:pt x="132" y="53"/>
                        <a:pt x="124" y="36"/>
                        <a:pt x="109" y="24"/>
                      </a:cubicBezTo>
                      <a:cubicBezTo>
                        <a:pt x="106" y="22"/>
                        <a:pt x="105" y="19"/>
                        <a:pt x="107" y="16"/>
                      </a:cubicBezTo>
                      <a:cubicBezTo>
                        <a:pt x="109" y="13"/>
                        <a:pt x="113" y="13"/>
                        <a:pt x="116" y="15"/>
                      </a:cubicBezTo>
                      <a:cubicBezTo>
                        <a:pt x="134" y="29"/>
                        <a:pt x="144" y="50"/>
                        <a:pt x="144" y="72"/>
                      </a:cubicBezTo>
                      <a:cubicBezTo>
                        <a:pt x="144" y="112"/>
                        <a:pt x="112" y="145"/>
                        <a:pt x="72" y="145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66" name="Freeform 426">
                  <a:extLst>
                    <a:ext uri="{FF2B5EF4-FFF2-40B4-BE49-F238E27FC236}">
                      <a16:creationId xmlns:a16="http://schemas.microsoft.com/office/drawing/2014/main" id="{54E76ACE-E0BF-AD73-1D76-6F4723498F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07263" y="8726488"/>
                  <a:ext cx="274638" cy="282575"/>
                </a:xfrm>
                <a:custGeom>
                  <a:avLst/>
                  <a:gdLst>
                    <a:gd name="T0" fmla="*/ 68 w 141"/>
                    <a:gd name="T1" fmla="*/ 145 h 145"/>
                    <a:gd name="T2" fmla="*/ 2 w 141"/>
                    <a:gd name="T3" fmla="*/ 101 h 145"/>
                    <a:gd name="T4" fmla="*/ 5 w 141"/>
                    <a:gd name="T5" fmla="*/ 93 h 145"/>
                    <a:gd name="T6" fmla="*/ 13 w 141"/>
                    <a:gd name="T7" fmla="*/ 96 h 145"/>
                    <a:gd name="T8" fmla="*/ 68 w 141"/>
                    <a:gd name="T9" fmla="*/ 133 h 145"/>
                    <a:gd name="T10" fmla="*/ 129 w 141"/>
                    <a:gd name="T11" fmla="*/ 72 h 145"/>
                    <a:gd name="T12" fmla="*/ 68 w 141"/>
                    <a:gd name="T13" fmla="*/ 12 h 145"/>
                    <a:gd name="T14" fmla="*/ 12 w 141"/>
                    <a:gd name="T15" fmla="*/ 50 h 145"/>
                    <a:gd name="T16" fmla="*/ 4 w 141"/>
                    <a:gd name="T17" fmla="*/ 54 h 145"/>
                    <a:gd name="T18" fmla="*/ 1 w 141"/>
                    <a:gd name="T19" fmla="*/ 46 h 145"/>
                    <a:gd name="T20" fmla="*/ 68 w 141"/>
                    <a:gd name="T21" fmla="*/ 0 h 145"/>
                    <a:gd name="T22" fmla="*/ 141 w 141"/>
                    <a:gd name="T23" fmla="*/ 72 h 145"/>
                    <a:gd name="T24" fmla="*/ 68 w 141"/>
                    <a:gd name="T25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1" h="145">
                      <a:moveTo>
                        <a:pt x="68" y="145"/>
                      </a:moveTo>
                      <a:cubicBezTo>
                        <a:pt x="39" y="145"/>
                        <a:pt x="13" y="128"/>
                        <a:pt x="2" y="101"/>
                      </a:cubicBezTo>
                      <a:cubicBezTo>
                        <a:pt x="1" y="98"/>
                        <a:pt x="2" y="95"/>
                        <a:pt x="5" y="93"/>
                      </a:cubicBezTo>
                      <a:cubicBezTo>
                        <a:pt x="8" y="92"/>
                        <a:pt x="12" y="93"/>
                        <a:pt x="13" y="96"/>
                      </a:cubicBezTo>
                      <a:cubicBezTo>
                        <a:pt x="23" y="118"/>
                        <a:pt x="44" y="133"/>
                        <a:pt x="68" y="133"/>
                      </a:cubicBezTo>
                      <a:cubicBezTo>
                        <a:pt x="102" y="133"/>
                        <a:pt x="129" y="106"/>
                        <a:pt x="129" y="72"/>
                      </a:cubicBezTo>
                      <a:cubicBezTo>
                        <a:pt x="129" y="39"/>
                        <a:pt x="102" y="12"/>
                        <a:pt x="68" y="12"/>
                      </a:cubicBezTo>
                      <a:cubicBezTo>
                        <a:pt x="43" y="12"/>
                        <a:pt x="21" y="27"/>
                        <a:pt x="12" y="50"/>
                      </a:cubicBezTo>
                      <a:cubicBezTo>
                        <a:pt x="11" y="54"/>
                        <a:pt x="7" y="55"/>
                        <a:pt x="4" y="54"/>
                      </a:cubicBezTo>
                      <a:cubicBezTo>
                        <a:pt x="1" y="53"/>
                        <a:pt x="0" y="49"/>
                        <a:pt x="1" y="46"/>
                      </a:cubicBezTo>
                      <a:cubicBezTo>
                        <a:pt x="12" y="18"/>
                        <a:pt x="38" y="0"/>
                        <a:pt x="68" y="0"/>
                      </a:cubicBezTo>
                      <a:cubicBezTo>
                        <a:pt x="108" y="0"/>
                        <a:pt x="141" y="33"/>
                        <a:pt x="141" y="72"/>
                      </a:cubicBezTo>
                      <a:cubicBezTo>
                        <a:pt x="141" y="112"/>
                        <a:pt x="108" y="145"/>
                        <a:pt x="68" y="145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67" name="Freeform 427">
                  <a:extLst>
                    <a:ext uri="{FF2B5EF4-FFF2-40B4-BE49-F238E27FC236}">
                      <a16:creationId xmlns:a16="http://schemas.microsoft.com/office/drawing/2014/main" id="{25ACE017-9332-A129-D002-46B8A07280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5126" y="8215313"/>
                  <a:ext cx="200025" cy="612775"/>
                </a:xfrm>
                <a:custGeom>
                  <a:avLst/>
                  <a:gdLst>
                    <a:gd name="T0" fmla="*/ 6 w 103"/>
                    <a:gd name="T1" fmla="*/ 314 h 314"/>
                    <a:gd name="T2" fmla="*/ 5 w 103"/>
                    <a:gd name="T3" fmla="*/ 314 h 314"/>
                    <a:gd name="T4" fmla="*/ 1 w 103"/>
                    <a:gd name="T5" fmla="*/ 306 h 314"/>
                    <a:gd name="T6" fmla="*/ 91 w 103"/>
                    <a:gd name="T7" fmla="*/ 5 h 314"/>
                    <a:gd name="T8" fmla="*/ 98 w 103"/>
                    <a:gd name="T9" fmla="*/ 1 h 314"/>
                    <a:gd name="T10" fmla="*/ 102 w 103"/>
                    <a:gd name="T11" fmla="*/ 8 h 314"/>
                    <a:gd name="T12" fmla="*/ 12 w 103"/>
                    <a:gd name="T13" fmla="*/ 310 h 314"/>
                    <a:gd name="T14" fmla="*/ 6 w 103"/>
                    <a:gd name="T15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3" h="314">
                      <a:moveTo>
                        <a:pt x="6" y="314"/>
                      </a:moveTo>
                      <a:cubicBezTo>
                        <a:pt x="6" y="314"/>
                        <a:pt x="5" y="314"/>
                        <a:pt x="5" y="314"/>
                      </a:cubicBezTo>
                      <a:cubicBezTo>
                        <a:pt x="1" y="313"/>
                        <a:pt x="0" y="309"/>
                        <a:pt x="1" y="306"/>
                      </a:cubicBezTo>
                      <a:cubicBezTo>
                        <a:pt x="91" y="5"/>
                        <a:pt x="91" y="5"/>
                        <a:pt x="91" y="5"/>
                      </a:cubicBezTo>
                      <a:cubicBezTo>
                        <a:pt x="92" y="2"/>
                        <a:pt x="95" y="0"/>
                        <a:pt x="98" y="1"/>
                      </a:cubicBezTo>
                      <a:cubicBezTo>
                        <a:pt x="101" y="2"/>
                        <a:pt x="103" y="5"/>
                        <a:pt x="102" y="8"/>
                      </a:cubicBezTo>
                      <a:cubicBezTo>
                        <a:pt x="12" y="310"/>
                        <a:pt x="12" y="310"/>
                        <a:pt x="12" y="310"/>
                      </a:cubicBezTo>
                      <a:cubicBezTo>
                        <a:pt x="11" y="312"/>
                        <a:pt x="9" y="314"/>
                        <a:pt x="6" y="314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68" name="Freeform 428">
                  <a:extLst>
                    <a:ext uri="{FF2B5EF4-FFF2-40B4-BE49-F238E27FC236}">
                      <a16:creationId xmlns:a16="http://schemas.microsoft.com/office/drawing/2014/main" id="{BBE75803-3E84-3061-E827-B2ABE54AE4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7513" y="8628063"/>
                  <a:ext cx="633413" cy="252413"/>
                </a:xfrm>
                <a:custGeom>
                  <a:avLst/>
                  <a:gdLst>
                    <a:gd name="T0" fmla="*/ 319 w 325"/>
                    <a:gd name="T1" fmla="*/ 129 h 129"/>
                    <a:gd name="T2" fmla="*/ 88 w 325"/>
                    <a:gd name="T3" fmla="*/ 129 h 129"/>
                    <a:gd name="T4" fmla="*/ 83 w 325"/>
                    <a:gd name="T5" fmla="*/ 127 h 129"/>
                    <a:gd name="T6" fmla="*/ 82 w 325"/>
                    <a:gd name="T7" fmla="*/ 123 h 129"/>
                    <a:gd name="T8" fmla="*/ 4 w 325"/>
                    <a:gd name="T9" fmla="*/ 13 h 129"/>
                    <a:gd name="T10" fmla="*/ 1 w 325"/>
                    <a:gd name="T11" fmla="*/ 5 h 129"/>
                    <a:gd name="T12" fmla="*/ 8 w 325"/>
                    <a:gd name="T13" fmla="*/ 1 h 129"/>
                    <a:gd name="T14" fmla="*/ 94 w 325"/>
                    <a:gd name="T15" fmla="*/ 117 h 129"/>
                    <a:gd name="T16" fmla="*/ 319 w 325"/>
                    <a:gd name="T17" fmla="*/ 117 h 129"/>
                    <a:gd name="T18" fmla="*/ 325 w 325"/>
                    <a:gd name="T19" fmla="*/ 123 h 129"/>
                    <a:gd name="T20" fmla="*/ 319 w 325"/>
                    <a:gd name="T21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5" h="129">
                      <a:moveTo>
                        <a:pt x="319" y="129"/>
                      </a:moveTo>
                      <a:cubicBezTo>
                        <a:pt x="88" y="129"/>
                        <a:pt x="88" y="129"/>
                        <a:pt x="88" y="129"/>
                      </a:cubicBezTo>
                      <a:cubicBezTo>
                        <a:pt x="86" y="129"/>
                        <a:pt x="85" y="128"/>
                        <a:pt x="83" y="127"/>
                      </a:cubicBezTo>
                      <a:cubicBezTo>
                        <a:pt x="82" y="126"/>
                        <a:pt x="82" y="124"/>
                        <a:pt x="82" y="123"/>
                      </a:cubicBezTo>
                      <a:cubicBezTo>
                        <a:pt x="82" y="119"/>
                        <a:pt x="90" y="42"/>
                        <a:pt x="4" y="13"/>
                      </a:cubicBezTo>
                      <a:cubicBezTo>
                        <a:pt x="1" y="12"/>
                        <a:pt x="0" y="8"/>
                        <a:pt x="1" y="5"/>
                      </a:cubicBezTo>
                      <a:cubicBezTo>
                        <a:pt x="2" y="2"/>
                        <a:pt x="5" y="0"/>
                        <a:pt x="8" y="1"/>
                      </a:cubicBezTo>
                      <a:cubicBezTo>
                        <a:pt x="88" y="29"/>
                        <a:pt x="94" y="96"/>
                        <a:pt x="94" y="117"/>
                      </a:cubicBezTo>
                      <a:cubicBezTo>
                        <a:pt x="319" y="117"/>
                        <a:pt x="319" y="117"/>
                        <a:pt x="319" y="117"/>
                      </a:cubicBezTo>
                      <a:cubicBezTo>
                        <a:pt x="322" y="117"/>
                        <a:pt x="325" y="120"/>
                        <a:pt x="325" y="123"/>
                      </a:cubicBezTo>
                      <a:cubicBezTo>
                        <a:pt x="325" y="127"/>
                        <a:pt x="322" y="129"/>
                        <a:pt x="319" y="129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69" name="Freeform 429">
                  <a:extLst>
                    <a:ext uri="{FF2B5EF4-FFF2-40B4-BE49-F238E27FC236}">
                      <a16:creationId xmlns:a16="http://schemas.microsoft.com/office/drawing/2014/main" id="{100691D5-4209-1054-F5F4-D842B27F43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3251" y="8150913"/>
                  <a:ext cx="155576" cy="155575"/>
                </a:xfrm>
                <a:custGeom>
                  <a:avLst/>
                  <a:gdLst>
                    <a:gd name="T0" fmla="*/ 40 w 80"/>
                    <a:gd name="T1" fmla="*/ 80 h 80"/>
                    <a:gd name="T2" fmla="*/ 0 w 80"/>
                    <a:gd name="T3" fmla="*/ 40 h 80"/>
                    <a:gd name="T4" fmla="*/ 40 w 80"/>
                    <a:gd name="T5" fmla="*/ 0 h 80"/>
                    <a:gd name="T6" fmla="*/ 46 w 80"/>
                    <a:gd name="T7" fmla="*/ 6 h 80"/>
                    <a:gd name="T8" fmla="*/ 40 w 80"/>
                    <a:gd name="T9" fmla="*/ 12 h 80"/>
                    <a:gd name="T10" fmla="*/ 12 w 80"/>
                    <a:gd name="T11" fmla="*/ 40 h 80"/>
                    <a:gd name="T12" fmla="*/ 40 w 80"/>
                    <a:gd name="T13" fmla="*/ 68 h 80"/>
                    <a:gd name="T14" fmla="*/ 68 w 80"/>
                    <a:gd name="T15" fmla="*/ 40 h 80"/>
                    <a:gd name="T16" fmla="*/ 74 w 80"/>
                    <a:gd name="T17" fmla="*/ 34 h 80"/>
                    <a:gd name="T18" fmla="*/ 80 w 80"/>
                    <a:gd name="T19" fmla="*/ 40 h 80"/>
                    <a:gd name="T20" fmla="*/ 40 w 80"/>
                    <a:gd name="T21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80">
                      <a:moveTo>
                        <a:pt x="40" y="80"/>
                      </a:moveTo>
                      <a:cubicBezTo>
                        <a:pt x="18" y="80"/>
                        <a:pt x="0" y="62"/>
                        <a:pt x="0" y="40"/>
                      </a:cubicBezTo>
                      <a:cubicBezTo>
                        <a:pt x="0" y="18"/>
                        <a:pt x="18" y="0"/>
                        <a:pt x="40" y="0"/>
                      </a:cubicBezTo>
                      <a:cubicBezTo>
                        <a:pt x="44" y="0"/>
                        <a:pt x="46" y="3"/>
                        <a:pt x="46" y="6"/>
                      </a:cubicBezTo>
                      <a:cubicBezTo>
                        <a:pt x="46" y="9"/>
                        <a:pt x="44" y="12"/>
                        <a:pt x="40" y="12"/>
                      </a:cubicBezTo>
                      <a:cubicBezTo>
                        <a:pt x="25" y="12"/>
                        <a:pt x="12" y="25"/>
                        <a:pt x="12" y="40"/>
                      </a:cubicBezTo>
                      <a:cubicBezTo>
                        <a:pt x="12" y="55"/>
                        <a:pt x="25" y="68"/>
                        <a:pt x="40" y="68"/>
                      </a:cubicBezTo>
                      <a:cubicBezTo>
                        <a:pt x="56" y="68"/>
                        <a:pt x="68" y="55"/>
                        <a:pt x="68" y="40"/>
                      </a:cubicBezTo>
                      <a:cubicBezTo>
                        <a:pt x="68" y="37"/>
                        <a:pt x="71" y="34"/>
                        <a:pt x="74" y="34"/>
                      </a:cubicBezTo>
                      <a:cubicBezTo>
                        <a:pt x="78" y="34"/>
                        <a:pt x="80" y="37"/>
                        <a:pt x="80" y="40"/>
                      </a:cubicBezTo>
                      <a:cubicBezTo>
                        <a:pt x="80" y="62"/>
                        <a:pt x="62" y="80"/>
                        <a:pt x="40" y="80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70" name="Freeform 430">
                  <a:extLst>
                    <a:ext uri="{FF2B5EF4-FFF2-40B4-BE49-F238E27FC236}">
                      <a16:creationId xmlns:a16="http://schemas.microsoft.com/office/drawing/2014/main" id="{ACC83272-F42C-B728-624A-ADBF5E663C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9762" y="8767713"/>
                  <a:ext cx="282576" cy="73024"/>
                </a:xfrm>
                <a:custGeom>
                  <a:avLst/>
                  <a:gdLst>
                    <a:gd name="T0" fmla="*/ 139 w 145"/>
                    <a:gd name="T1" fmla="*/ 37 h 37"/>
                    <a:gd name="T2" fmla="*/ 133 w 145"/>
                    <a:gd name="T3" fmla="*/ 31 h 37"/>
                    <a:gd name="T4" fmla="*/ 133 w 145"/>
                    <a:gd name="T5" fmla="*/ 22 h 37"/>
                    <a:gd name="T6" fmla="*/ 123 w 145"/>
                    <a:gd name="T7" fmla="*/ 12 h 37"/>
                    <a:gd name="T8" fmla="*/ 21 w 145"/>
                    <a:gd name="T9" fmla="*/ 12 h 37"/>
                    <a:gd name="T10" fmla="*/ 12 w 145"/>
                    <a:gd name="T11" fmla="*/ 22 h 37"/>
                    <a:gd name="T12" fmla="*/ 12 w 145"/>
                    <a:gd name="T13" fmla="*/ 31 h 37"/>
                    <a:gd name="T14" fmla="*/ 6 w 145"/>
                    <a:gd name="T15" fmla="*/ 37 h 37"/>
                    <a:gd name="T16" fmla="*/ 0 w 145"/>
                    <a:gd name="T17" fmla="*/ 31 h 37"/>
                    <a:gd name="T18" fmla="*/ 0 w 145"/>
                    <a:gd name="T19" fmla="*/ 22 h 37"/>
                    <a:gd name="T20" fmla="*/ 21 w 145"/>
                    <a:gd name="T21" fmla="*/ 0 h 37"/>
                    <a:gd name="T22" fmla="*/ 123 w 145"/>
                    <a:gd name="T23" fmla="*/ 0 h 37"/>
                    <a:gd name="T24" fmla="*/ 145 w 145"/>
                    <a:gd name="T25" fmla="*/ 22 h 37"/>
                    <a:gd name="T26" fmla="*/ 145 w 145"/>
                    <a:gd name="T27" fmla="*/ 31 h 37"/>
                    <a:gd name="T28" fmla="*/ 139 w 145"/>
                    <a:gd name="T29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5" h="37">
                      <a:moveTo>
                        <a:pt x="139" y="37"/>
                      </a:moveTo>
                      <a:cubicBezTo>
                        <a:pt x="135" y="37"/>
                        <a:pt x="133" y="34"/>
                        <a:pt x="133" y="31"/>
                      </a:cubicBezTo>
                      <a:cubicBezTo>
                        <a:pt x="133" y="22"/>
                        <a:pt x="133" y="22"/>
                        <a:pt x="133" y="22"/>
                      </a:cubicBezTo>
                      <a:cubicBezTo>
                        <a:pt x="133" y="16"/>
                        <a:pt x="128" y="12"/>
                        <a:pt x="123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16" y="12"/>
                        <a:pt x="12" y="16"/>
                        <a:pt x="12" y="22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4"/>
                        <a:pt x="9" y="37"/>
                        <a:pt x="6" y="37"/>
                      </a:cubicBezTo>
                      <a:cubicBezTo>
                        <a:pt x="2" y="37"/>
                        <a:pt x="0" y="34"/>
                        <a:pt x="0" y="31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"/>
                        <a:pt x="9" y="0"/>
                        <a:pt x="21" y="0"/>
                      </a:cubicBezTo>
                      <a:cubicBezTo>
                        <a:pt x="123" y="0"/>
                        <a:pt x="123" y="0"/>
                        <a:pt x="123" y="0"/>
                      </a:cubicBezTo>
                      <a:cubicBezTo>
                        <a:pt x="135" y="0"/>
                        <a:pt x="145" y="10"/>
                        <a:pt x="145" y="22"/>
                      </a:cubicBezTo>
                      <a:cubicBezTo>
                        <a:pt x="145" y="31"/>
                        <a:pt x="145" y="31"/>
                        <a:pt x="145" y="31"/>
                      </a:cubicBezTo>
                      <a:cubicBezTo>
                        <a:pt x="145" y="34"/>
                        <a:pt x="142" y="37"/>
                        <a:pt x="139" y="37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71" name="Freeform 436">
                  <a:extLst>
                    <a:ext uri="{FF2B5EF4-FFF2-40B4-BE49-F238E27FC236}">
                      <a16:creationId xmlns:a16="http://schemas.microsoft.com/office/drawing/2014/main" id="{90451324-9317-2A9C-5D70-3E91891944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1433" y="8150913"/>
                  <a:ext cx="90489" cy="23812"/>
                </a:xfrm>
                <a:custGeom>
                  <a:avLst/>
                  <a:gdLst>
                    <a:gd name="T0" fmla="*/ 40 w 46"/>
                    <a:gd name="T1" fmla="*/ 12 h 12"/>
                    <a:gd name="T2" fmla="*/ 6 w 46"/>
                    <a:gd name="T3" fmla="*/ 12 h 12"/>
                    <a:gd name="T4" fmla="*/ 0 w 46"/>
                    <a:gd name="T5" fmla="*/ 6 h 12"/>
                    <a:gd name="T6" fmla="*/ 6 w 46"/>
                    <a:gd name="T7" fmla="*/ 0 h 12"/>
                    <a:gd name="T8" fmla="*/ 40 w 46"/>
                    <a:gd name="T9" fmla="*/ 0 h 12"/>
                    <a:gd name="T10" fmla="*/ 46 w 46"/>
                    <a:gd name="T11" fmla="*/ 6 h 12"/>
                    <a:gd name="T12" fmla="*/ 40 w 46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2">
                      <a:moveTo>
                        <a:pt x="40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9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4" y="0"/>
                        <a:pt x="46" y="3"/>
                        <a:pt x="46" y="6"/>
                      </a:cubicBezTo>
                      <a:cubicBezTo>
                        <a:pt x="46" y="9"/>
                        <a:pt x="44" y="12"/>
                        <a:pt x="40" y="12"/>
                      </a:cubicBezTo>
                      <a:close/>
                    </a:path>
                  </a:pathLst>
                </a:custGeom>
                <a:solidFill>
                  <a:srgbClr val="344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72" name="Freeform 437">
                  <a:extLst>
                    <a:ext uri="{FF2B5EF4-FFF2-40B4-BE49-F238E27FC236}">
                      <a16:creationId xmlns:a16="http://schemas.microsoft.com/office/drawing/2014/main" id="{35A93A2F-E279-B50D-654C-50B7184A39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0988" y="8804276"/>
                  <a:ext cx="161925" cy="146050"/>
                </a:xfrm>
                <a:custGeom>
                  <a:avLst/>
                  <a:gdLst>
                    <a:gd name="T0" fmla="*/ 12 w 83"/>
                    <a:gd name="T1" fmla="*/ 15 h 75"/>
                    <a:gd name="T2" fmla="*/ 15 w 83"/>
                    <a:gd name="T3" fmla="*/ 0 h 75"/>
                    <a:gd name="T4" fmla="*/ 0 w 83"/>
                    <a:gd name="T5" fmla="*/ 32 h 75"/>
                    <a:gd name="T6" fmla="*/ 42 w 83"/>
                    <a:gd name="T7" fmla="*/ 75 h 75"/>
                    <a:gd name="T8" fmla="*/ 83 w 83"/>
                    <a:gd name="T9" fmla="*/ 44 h 75"/>
                    <a:gd name="T10" fmla="*/ 54 w 83"/>
                    <a:gd name="T11" fmla="*/ 56 h 75"/>
                    <a:gd name="T12" fmla="*/ 12 w 83"/>
                    <a:gd name="T13" fmla="*/ 1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75">
                      <a:moveTo>
                        <a:pt x="12" y="15"/>
                      </a:moveTo>
                      <a:cubicBezTo>
                        <a:pt x="12" y="10"/>
                        <a:pt x="13" y="5"/>
                        <a:pt x="15" y="0"/>
                      </a:cubicBezTo>
                      <a:cubicBezTo>
                        <a:pt x="6" y="8"/>
                        <a:pt x="0" y="19"/>
                        <a:pt x="0" y="32"/>
                      </a:cubicBezTo>
                      <a:cubicBezTo>
                        <a:pt x="0" y="56"/>
                        <a:pt x="19" y="75"/>
                        <a:pt x="42" y="75"/>
                      </a:cubicBezTo>
                      <a:cubicBezTo>
                        <a:pt x="61" y="75"/>
                        <a:pt x="77" y="62"/>
                        <a:pt x="83" y="44"/>
                      </a:cubicBezTo>
                      <a:cubicBezTo>
                        <a:pt x="75" y="52"/>
                        <a:pt x="65" y="56"/>
                        <a:pt x="54" y="56"/>
                      </a:cubicBezTo>
                      <a:cubicBezTo>
                        <a:pt x="31" y="56"/>
                        <a:pt x="12" y="38"/>
                        <a:pt x="12" y="15"/>
                      </a:cubicBezTo>
                      <a:close/>
                    </a:path>
                  </a:pathLst>
                </a:custGeom>
                <a:solidFill>
                  <a:srgbClr val="17C2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  <p:sp>
              <p:nvSpPr>
                <p:cNvPr id="73" name="Freeform 438">
                  <a:extLst>
                    <a:ext uri="{FF2B5EF4-FFF2-40B4-BE49-F238E27FC236}">
                      <a16:creationId xmlns:a16="http://schemas.microsoft.com/office/drawing/2014/main" id="{5003D76F-FC3E-409E-C6F1-FF6A699DD8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31088" y="8785226"/>
                  <a:ext cx="92075" cy="165100"/>
                </a:xfrm>
                <a:custGeom>
                  <a:avLst/>
                  <a:gdLst>
                    <a:gd name="T0" fmla="*/ 21 w 47"/>
                    <a:gd name="T1" fmla="*/ 42 h 85"/>
                    <a:gd name="T2" fmla="*/ 0 w 47"/>
                    <a:gd name="T3" fmla="*/ 84 h 85"/>
                    <a:gd name="T4" fmla="*/ 4 w 47"/>
                    <a:gd name="T5" fmla="*/ 85 h 85"/>
                    <a:gd name="T6" fmla="*/ 47 w 47"/>
                    <a:gd name="T7" fmla="*/ 42 h 85"/>
                    <a:gd name="T8" fmla="*/ 4 w 47"/>
                    <a:gd name="T9" fmla="*/ 0 h 85"/>
                    <a:gd name="T10" fmla="*/ 0 w 47"/>
                    <a:gd name="T11" fmla="*/ 0 h 85"/>
                    <a:gd name="T12" fmla="*/ 21 w 47"/>
                    <a:gd name="T13" fmla="*/ 4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85">
                      <a:moveTo>
                        <a:pt x="21" y="42"/>
                      </a:moveTo>
                      <a:cubicBezTo>
                        <a:pt x="21" y="59"/>
                        <a:pt x="13" y="75"/>
                        <a:pt x="0" y="84"/>
                      </a:cubicBezTo>
                      <a:cubicBezTo>
                        <a:pt x="2" y="84"/>
                        <a:pt x="3" y="85"/>
                        <a:pt x="4" y="85"/>
                      </a:cubicBezTo>
                      <a:cubicBezTo>
                        <a:pt x="28" y="85"/>
                        <a:pt x="47" y="66"/>
                        <a:pt x="47" y="42"/>
                      </a:cubicBezTo>
                      <a:cubicBezTo>
                        <a:pt x="47" y="19"/>
                        <a:pt x="28" y="0"/>
                        <a:pt x="4" y="0"/>
                      </a:cubicBezTo>
                      <a:cubicBezTo>
                        <a:pt x="3" y="0"/>
                        <a:pt x="2" y="0"/>
                        <a:pt x="0" y="0"/>
                      </a:cubicBezTo>
                      <a:cubicBezTo>
                        <a:pt x="13" y="10"/>
                        <a:pt x="21" y="25"/>
                        <a:pt x="21" y="42"/>
                      </a:cubicBezTo>
                      <a:close/>
                    </a:path>
                  </a:pathLst>
                </a:custGeom>
                <a:solidFill>
                  <a:srgbClr val="FF6D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sz="1100"/>
                </a:p>
              </p:txBody>
            </p:sp>
          </p:grpSp>
        </p:grpSp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A22E3703-2F4C-9CE0-33AA-DE77A58280C7}"/>
                </a:ext>
              </a:extLst>
            </p:cNvPr>
            <p:cNvGrpSpPr/>
            <p:nvPr/>
          </p:nvGrpSpPr>
          <p:grpSpPr>
            <a:xfrm>
              <a:off x="502379" y="4527954"/>
              <a:ext cx="232121" cy="232713"/>
              <a:chOff x="5768073" y="8664535"/>
              <a:chExt cx="335168" cy="336023"/>
            </a:xfrm>
          </p:grpSpPr>
          <p:sp>
            <p:nvSpPr>
              <p:cNvPr id="60" name="Freeform 1314">
                <a:extLst>
                  <a:ext uri="{FF2B5EF4-FFF2-40B4-BE49-F238E27FC236}">
                    <a16:creationId xmlns:a16="http://schemas.microsoft.com/office/drawing/2014/main" id="{6F9DA591-588E-B6B7-4423-308231335C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8073" y="8664535"/>
                <a:ext cx="335168" cy="336023"/>
              </a:xfrm>
              <a:custGeom>
                <a:avLst/>
                <a:gdLst>
                  <a:gd name="T0" fmla="*/ 166 w 332"/>
                  <a:gd name="T1" fmla="*/ 333 h 333"/>
                  <a:gd name="T2" fmla="*/ 0 w 332"/>
                  <a:gd name="T3" fmla="*/ 167 h 333"/>
                  <a:gd name="T4" fmla="*/ 166 w 332"/>
                  <a:gd name="T5" fmla="*/ 0 h 333"/>
                  <a:gd name="T6" fmla="*/ 332 w 332"/>
                  <a:gd name="T7" fmla="*/ 167 h 333"/>
                  <a:gd name="T8" fmla="*/ 166 w 332"/>
                  <a:gd name="T9" fmla="*/ 333 h 333"/>
                  <a:gd name="T10" fmla="*/ 166 w 332"/>
                  <a:gd name="T11" fmla="*/ 18 h 333"/>
                  <a:gd name="T12" fmla="*/ 18 w 332"/>
                  <a:gd name="T13" fmla="*/ 167 h 333"/>
                  <a:gd name="T14" fmla="*/ 166 w 332"/>
                  <a:gd name="T15" fmla="*/ 315 h 333"/>
                  <a:gd name="T16" fmla="*/ 314 w 332"/>
                  <a:gd name="T17" fmla="*/ 167 h 333"/>
                  <a:gd name="T18" fmla="*/ 166 w 332"/>
                  <a:gd name="T19" fmla="*/ 1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2" h="333">
                    <a:moveTo>
                      <a:pt x="166" y="333"/>
                    </a:moveTo>
                    <a:cubicBezTo>
                      <a:pt x="74" y="333"/>
                      <a:pt x="0" y="258"/>
                      <a:pt x="0" y="167"/>
                    </a:cubicBezTo>
                    <a:cubicBezTo>
                      <a:pt x="0" y="75"/>
                      <a:pt x="74" y="0"/>
                      <a:pt x="166" y="0"/>
                    </a:cubicBezTo>
                    <a:cubicBezTo>
                      <a:pt x="258" y="0"/>
                      <a:pt x="332" y="75"/>
                      <a:pt x="332" y="167"/>
                    </a:cubicBezTo>
                    <a:cubicBezTo>
                      <a:pt x="332" y="258"/>
                      <a:pt x="258" y="333"/>
                      <a:pt x="166" y="333"/>
                    </a:cubicBezTo>
                    <a:close/>
                    <a:moveTo>
                      <a:pt x="166" y="18"/>
                    </a:moveTo>
                    <a:cubicBezTo>
                      <a:pt x="84" y="18"/>
                      <a:pt x="18" y="85"/>
                      <a:pt x="18" y="167"/>
                    </a:cubicBezTo>
                    <a:cubicBezTo>
                      <a:pt x="18" y="248"/>
                      <a:pt x="84" y="315"/>
                      <a:pt x="166" y="315"/>
                    </a:cubicBezTo>
                    <a:cubicBezTo>
                      <a:pt x="248" y="315"/>
                      <a:pt x="314" y="248"/>
                      <a:pt x="314" y="167"/>
                    </a:cubicBezTo>
                    <a:cubicBezTo>
                      <a:pt x="314" y="85"/>
                      <a:pt x="248" y="18"/>
                      <a:pt x="166" y="18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61" name="Freeform 1315">
                <a:extLst>
                  <a:ext uri="{FF2B5EF4-FFF2-40B4-BE49-F238E27FC236}">
                    <a16:creationId xmlns:a16="http://schemas.microsoft.com/office/drawing/2014/main" id="{DF90A289-51E0-691B-EB7E-75EF58F78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6680" y="8712844"/>
                <a:ext cx="17955" cy="157751"/>
              </a:xfrm>
              <a:custGeom>
                <a:avLst/>
                <a:gdLst>
                  <a:gd name="T0" fmla="*/ 9 w 18"/>
                  <a:gd name="T1" fmla="*/ 156 h 156"/>
                  <a:gd name="T2" fmla="*/ 0 w 18"/>
                  <a:gd name="T3" fmla="*/ 147 h 156"/>
                  <a:gd name="T4" fmla="*/ 0 w 18"/>
                  <a:gd name="T5" fmla="*/ 9 h 156"/>
                  <a:gd name="T6" fmla="*/ 9 w 18"/>
                  <a:gd name="T7" fmla="*/ 0 h 156"/>
                  <a:gd name="T8" fmla="*/ 18 w 18"/>
                  <a:gd name="T9" fmla="*/ 9 h 156"/>
                  <a:gd name="T10" fmla="*/ 18 w 18"/>
                  <a:gd name="T11" fmla="*/ 147 h 156"/>
                  <a:gd name="T12" fmla="*/ 9 w 18"/>
                  <a:gd name="T13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56">
                    <a:moveTo>
                      <a:pt x="9" y="156"/>
                    </a:moveTo>
                    <a:cubicBezTo>
                      <a:pt x="4" y="156"/>
                      <a:pt x="0" y="152"/>
                      <a:pt x="0" y="14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47"/>
                      <a:pt x="18" y="147"/>
                      <a:pt x="18" y="147"/>
                    </a:cubicBezTo>
                    <a:cubicBezTo>
                      <a:pt x="18" y="152"/>
                      <a:pt x="14" y="156"/>
                      <a:pt x="9" y="156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  <p:sp>
            <p:nvSpPr>
              <p:cNvPr id="62" name="Freeform 1316">
                <a:extLst>
                  <a:ext uri="{FF2B5EF4-FFF2-40B4-BE49-F238E27FC236}">
                    <a16:creationId xmlns:a16="http://schemas.microsoft.com/office/drawing/2014/main" id="{BAF56974-D82A-CED3-9F02-4749382D48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1550" y="8894536"/>
                <a:ext cx="28216" cy="28643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10 h 28"/>
                  <a:gd name="T12" fmla="*/ 10 w 28"/>
                  <a:gd name="T13" fmla="*/ 14 h 28"/>
                  <a:gd name="T14" fmla="*/ 14 w 28"/>
                  <a:gd name="T15" fmla="*/ 18 h 28"/>
                  <a:gd name="T16" fmla="*/ 18 w 28"/>
                  <a:gd name="T17" fmla="*/ 14 h 28"/>
                  <a:gd name="T18" fmla="*/ 14 w 28"/>
                  <a:gd name="T19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10"/>
                    </a:moveTo>
                    <a:cubicBezTo>
                      <a:pt x="12" y="10"/>
                      <a:pt x="10" y="12"/>
                      <a:pt x="10" y="14"/>
                    </a:cubicBezTo>
                    <a:cubicBezTo>
                      <a:pt x="10" y="16"/>
                      <a:pt x="12" y="18"/>
                      <a:pt x="14" y="18"/>
                    </a:cubicBezTo>
                    <a:cubicBezTo>
                      <a:pt x="16" y="18"/>
                      <a:pt x="18" y="16"/>
                      <a:pt x="18" y="14"/>
                    </a:cubicBezTo>
                    <a:cubicBezTo>
                      <a:pt x="18" y="12"/>
                      <a:pt x="16" y="10"/>
                      <a:pt x="14" y="1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7961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пользования сервисом аренды электросамокатов</a:t>
            </a:r>
          </a:p>
        </p:txBody>
      </p:sp>
      <p:sp>
        <p:nvSpPr>
          <p:cNvPr id="5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393557E7-51A1-002C-B6E1-1CC963B1A9F8}"/>
              </a:ext>
            </a:extLst>
          </p:cNvPr>
          <p:cNvSpPr/>
          <p:nvPr/>
        </p:nvSpPr>
        <p:spPr>
          <a:xfrm rot="5400000" flipV="1">
            <a:off x="8283811" y="2237627"/>
            <a:ext cx="5267191" cy="2584073"/>
          </a:xfrm>
          <a:prstGeom prst="round2SameRect">
            <a:avLst>
              <a:gd name="adj1" fmla="val 5969"/>
              <a:gd name="adj2" fmla="val 0"/>
            </a:avLst>
          </a:prstGeom>
          <a:gradFill flip="none" rotWithShape="1">
            <a:gsLst>
              <a:gs pos="50000">
                <a:srgbClr val="F86D36">
                  <a:alpha val="20000"/>
                </a:srgbClr>
              </a:gs>
              <a:gs pos="0">
                <a:srgbClr val="F6A54C">
                  <a:alpha val="20000"/>
                </a:srgbClr>
              </a:gs>
              <a:gs pos="100000">
                <a:srgbClr val="E32D58">
                  <a:alpha val="1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60945" tIns="30472" rIns="60945" bIns="30472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900" kern="0" dirty="0" err="1">
              <a:solidFill>
                <a:srgbClr val="000000"/>
              </a:solidFill>
              <a:latin typeface="Moscow Sans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7D4CF0-8E68-EE99-E2D1-C470C36977AF}"/>
              </a:ext>
            </a:extLst>
          </p:cNvPr>
          <p:cNvSpPr txBox="1"/>
          <p:nvPr/>
        </p:nvSpPr>
        <p:spPr>
          <a:xfrm>
            <a:off x="903672" y="1890893"/>
            <a:ext cx="872169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303031"/>
                </a:solidFill>
                <a:latin typeface="+mn-lt"/>
              </a:defRPr>
            </a:lvl1pPr>
          </a:lstStyle>
          <a:p>
            <a:r>
              <a:rPr lang="ru-RU" sz="1500" dirty="0"/>
              <a:t>Электросамокат не игрушка! Передавать управление детям опасно! Чаще всего такие поездки заканчиваются ДТП с серьезными травмами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5D0AA-7FF7-38F7-F8ED-E74EC3C79EE1}"/>
              </a:ext>
            </a:extLst>
          </p:cNvPr>
          <p:cNvSpPr txBox="1">
            <a:spLocks/>
          </p:cNvSpPr>
          <p:nvPr/>
        </p:nvSpPr>
        <p:spPr>
          <a:xfrm>
            <a:off x="330100" y="2579822"/>
            <a:ext cx="6016360" cy="29100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1600" dirty="0"/>
              <a:t>А что по </a:t>
            </a:r>
            <a:r>
              <a:rPr lang="ru-RU" sz="1600"/>
              <a:t>статистике?</a:t>
            </a:r>
            <a:endParaRPr lang="ru-RU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AABBFD-AEB6-39BE-4E07-E320672918C4}"/>
              </a:ext>
            </a:extLst>
          </p:cNvPr>
          <p:cNvSpPr txBox="1"/>
          <p:nvPr/>
        </p:nvSpPr>
        <p:spPr>
          <a:xfrm>
            <a:off x="903672" y="3108382"/>
            <a:ext cx="8254186" cy="11285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303031"/>
                </a:solidFill>
                <a:latin typeface="+mn-lt"/>
              </a:defRPr>
            </a:lvl1pPr>
          </a:lstStyle>
          <a:p>
            <a:pPr>
              <a:spcAft>
                <a:spcPts val="800"/>
              </a:spcAft>
            </a:pPr>
            <a:r>
              <a:rPr lang="ru-RU" sz="1500" dirty="0"/>
              <a:t>Каждое пятое ДТП на СИМ происходит с несовершеннолетними</a:t>
            </a:r>
          </a:p>
          <a:p>
            <a:pPr>
              <a:spcAft>
                <a:spcPts val="800"/>
              </a:spcAft>
            </a:pPr>
            <a:r>
              <a:rPr lang="ru-RU" sz="1500" dirty="0"/>
              <a:t>33% от общего числа ДТП зафиксировано с участием несовершеннолетних пользователей сервисов</a:t>
            </a:r>
          </a:p>
          <a:p>
            <a:pPr>
              <a:spcAft>
                <a:spcPts val="800"/>
              </a:spcAft>
            </a:pPr>
            <a:r>
              <a:rPr lang="ru-RU" sz="1500" dirty="0"/>
              <a:t>По данным Департамента транспорта, 130 детей до 16 лет находились за рулем СИМ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DF5720-607A-C4D9-1CCD-669DF53C5056}"/>
              </a:ext>
            </a:extLst>
          </p:cNvPr>
          <p:cNvSpPr txBox="1"/>
          <p:nvPr/>
        </p:nvSpPr>
        <p:spPr>
          <a:xfrm>
            <a:off x="903672" y="4879129"/>
            <a:ext cx="8562573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2200">
                <a:solidFill>
                  <a:srgbClr val="303031"/>
                </a:solidFill>
                <a:latin typeface="+mn-lt"/>
              </a:defRPr>
            </a:lvl1pPr>
          </a:lstStyle>
          <a:p>
            <a:pPr>
              <a:spcAft>
                <a:spcPts val="400"/>
              </a:spcAft>
            </a:pPr>
            <a:r>
              <a:rPr lang="ru-RU" sz="1400" b="1" dirty="0">
                <a:latin typeface="+mj-lt"/>
              </a:rPr>
              <a:t>За сезон было заблокировано 68 тыс. аккаунтов пользователей электросамокатов за аренду несовершеннолетними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726743-47D7-4A43-83D5-D79DBB756A41}"/>
              </a:ext>
            </a:extLst>
          </p:cNvPr>
          <p:cNvSpPr txBox="1">
            <a:spLocks/>
          </p:cNvSpPr>
          <p:nvPr/>
        </p:nvSpPr>
        <p:spPr>
          <a:xfrm>
            <a:off x="362835" y="4453851"/>
            <a:ext cx="6016360" cy="29100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1600" dirty="0"/>
              <a:t>Что будет за нарушение правил пользования сервиса?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A13C94-6221-9F6F-9140-444853DA0D60}"/>
              </a:ext>
            </a:extLst>
          </p:cNvPr>
          <p:cNvSpPr txBox="1">
            <a:spLocks/>
          </p:cNvSpPr>
          <p:nvPr/>
        </p:nvSpPr>
        <p:spPr>
          <a:xfrm>
            <a:off x="301534" y="896068"/>
            <a:ext cx="6016360" cy="29100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1600" dirty="0"/>
              <a:t>Со </a:t>
            </a:r>
            <a:r>
              <a:rPr lang="ru-RU" sz="1600" dirty="0" err="1"/>
              <a:t>скольки</a:t>
            </a:r>
            <a:r>
              <a:rPr lang="ru-RU" sz="1600" dirty="0"/>
              <a:t> лет можно брать в аренду </a:t>
            </a:r>
            <a:r>
              <a:rPr lang="ru-RU" sz="1600" dirty="0" err="1"/>
              <a:t>электросамокат</a:t>
            </a:r>
            <a:r>
              <a:rPr lang="ru-RU" sz="1600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5C5680-3A55-D7A3-0C8A-80501D41C478}"/>
              </a:ext>
            </a:extLst>
          </p:cNvPr>
          <p:cNvSpPr txBox="1">
            <a:spLocks/>
          </p:cNvSpPr>
          <p:nvPr/>
        </p:nvSpPr>
        <p:spPr>
          <a:xfrm>
            <a:off x="903672" y="1321347"/>
            <a:ext cx="862325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500" b="1" dirty="0">
                <a:solidFill>
                  <a:srgbClr val="303031"/>
                </a:solidFill>
                <a:latin typeface="+mj-lt"/>
              </a:rPr>
              <a:t>Арендовать </a:t>
            </a:r>
            <a:r>
              <a:rPr lang="ru-RU" sz="1500" b="1" dirty="0" err="1">
                <a:solidFill>
                  <a:srgbClr val="303031"/>
                </a:solidFill>
                <a:latin typeface="+mj-lt"/>
              </a:rPr>
              <a:t>электросамокат</a:t>
            </a:r>
            <a:r>
              <a:rPr lang="ru-RU" sz="1500" b="1" dirty="0">
                <a:solidFill>
                  <a:srgbClr val="303031"/>
                </a:solidFill>
                <a:latin typeface="+mj-lt"/>
              </a:rPr>
              <a:t> можно с 18 лет!</a:t>
            </a:r>
          </a:p>
          <a:p>
            <a:r>
              <a:rPr lang="ru-RU" sz="1500" b="1" dirty="0">
                <a:solidFill>
                  <a:srgbClr val="303031"/>
                </a:solidFill>
                <a:latin typeface="+mj-lt"/>
              </a:rPr>
              <a:t>Несовершеннолетним запрещено арендовать самокат в городском сервисе! 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404264" y="1351405"/>
            <a:ext cx="405785" cy="357300"/>
            <a:chOff x="587477" y="2027265"/>
            <a:chExt cx="549020" cy="483310"/>
          </a:xfrm>
        </p:grpSpPr>
        <p:sp>
          <p:nvSpPr>
            <p:cNvPr id="14" name="Freeform 657">
              <a:extLst>
                <a:ext uri="{FF2B5EF4-FFF2-40B4-BE49-F238E27FC236}">
                  <a16:creationId xmlns:a16="http://schemas.microsoft.com/office/drawing/2014/main" id="{B5483813-C634-6A74-E4D3-4FA5C10B978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88619" y="2360292"/>
              <a:ext cx="147878" cy="150283"/>
            </a:xfrm>
            <a:custGeom>
              <a:avLst/>
              <a:gdLst>
                <a:gd name="T0" fmla="*/ 28 w 56"/>
                <a:gd name="T1" fmla="*/ 57 h 57"/>
                <a:gd name="T2" fmla="*/ 0 w 56"/>
                <a:gd name="T3" fmla="*/ 28 h 57"/>
                <a:gd name="T4" fmla="*/ 25 w 56"/>
                <a:gd name="T5" fmla="*/ 0 h 57"/>
                <a:gd name="T6" fmla="*/ 27 w 56"/>
                <a:gd name="T7" fmla="*/ 3 h 57"/>
                <a:gd name="T8" fmla="*/ 25 w 56"/>
                <a:gd name="T9" fmla="*/ 5 h 57"/>
                <a:gd name="T10" fmla="*/ 4 w 56"/>
                <a:gd name="T11" fmla="*/ 28 h 57"/>
                <a:gd name="T12" fmla="*/ 28 w 56"/>
                <a:gd name="T13" fmla="*/ 52 h 57"/>
                <a:gd name="T14" fmla="*/ 51 w 56"/>
                <a:gd name="T15" fmla="*/ 28 h 57"/>
                <a:gd name="T16" fmla="*/ 42 w 56"/>
                <a:gd name="T17" fmla="*/ 10 h 57"/>
                <a:gd name="T18" fmla="*/ 41 w 56"/>
                <a:gd name="T19" fmla="*/ 6 h 57"/>
                <a:gd name="T20" fmla="*/ 45 w 56"/>
                <a:gd name="T21" fmla="*/ 6 h 57"/>
                <a:gd name="T22" fmla="*/ 56 w 56"/>
                <a:gd name="T23" fmla="*/ 28 h 57"/>
                <a:gd name="T24" fmla="*/ 28 w 56"/>
                <a:gd name="T2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57">
                  <a:moveTo>
                    <a:pt x="28" y="57"/>
                  </a:moveTo>
                  <a:cubicBezTo>
                    <a:pt x="12" y="57"/>
                    <a:pt x="0" y="44"/>
                    <a:pt x="0" y="28"/>
                  </a:cubicBezTo>
                  <a:cubicBezTo>
                    <a:pt x="0" y="14"/>
                    <a:pt x="11" y="2"/>
                    <a:pt x="25" y="0"/>
                  </a:cubicBezTo>
                  <a:cubicBezTo>
                    <a:pt x="26" y="0"/>
                    <a:pt x="27" y="1"/>
                    <a:pt x="27" y="3"/>
                  </a:cubicBezTo>
                  <a:cubicBezTo>
                    <a:pt x="28" y="4"/>
                    <a:pt x="27" y="5"/>
                    <a:pt x="25" y="5"/>
                  </a:cubicBezTo>
                  <a:cubicBezTo>
                    <a:pt x="13" y="6"/>
                    <a:pt x="4" y="16"/>
                    <a:pt x="4" y="28"/>
                  </a:cubicBezTo>
                  <a:cubicBezTo>
                    <a:pt x="4" y="41"/>
                    <a:pt x="15" y="52"/>
                    <a:pt x="28" y="52"/>
                  </a:cubicBezTo>
                  <a:cubicBezTo>
                    <a:pt x="41" y="52"/>
                    <a:pt x="51" y="41"/>
                    <a:pt x="51" y="28"/>
                  </a:cubicBezTo>
                  <a:cubicBezTo>
                    <a:pt x="51" y="21"/>
                    <a:pt x="48" y="14"/>
                    <a:pt x="42" y="10"/>
                  </a:cubicBezTo>
                  <a:cubicBezTo>
                    <a:pt x="41" y="9"/>
                    <a:pt x="41" y="7"/>
                    <a:pt x="41" y="6"/>
                  </a:cubicBezTo>
                  <a:cubicBezTo>
                    <a:pt x="42" y="5"/>
                    <a:pt x="44" y="5"/>
                    <a:pt x="45" y="6"/>
                  </a:cubicBezTo>
                  <a:cubicBezTo>
                    <a:pt x="52" y="11"/>
                    <a:pt x="56" y="20"/>
                    <a:pt x="56" y="28"/>
                  </a:cubicBezTo>
                  <a:cubicBezTo>
                    <a:pt x="56" y="44"/>
                    <a:pt x="43" y="57"/>
                    <a:pt x="28" y="57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15" name="Freeform 658">
              <a:extLst>
                <a:ext uri="{FF2B5EF4-FFF2-40B4-BE49-F238E27FC236}">
                  <a16:creationId xmlns:a16="http://schemas.microsoft.com/office/drawing/2014/main" id="{F9671086-1753-ECBC-BF31-A0046102F32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08704" y="2360292"/>
              <a:ext cx="144271" cy="150283"/>
            </a:xfrm>
            <a:custGeom>
              <a:avLst/>
              <a:gdLst>
                <a:gd name="T0" fmla="*/ 27 w 55"/>
                <a:gd name="T1" fmla="*/ 57 h 57"/>
                <a:gd name="T2" fmla="*/ 1 w 55"/>
                <a:gd name="T3" fmla="*/ 40 h 57"/>
                <a:gd name="T4" fmla="*/ 2 w 55"/>
                <a:gd name="T5" fmla="*/ 37 h 57"/>
                <a:gd name="T6" fmla="*/ 5 w 55"/>
                <a:gd name="T7" fmla="*/ 38 h 57"/>
                <a:gd name="T8" fmla="*/ 27 w 55"/>
                <a:gd name="T9" fmla="*/ 52 h 57"/>
                <a:gd name="T10" fmla="*/ 50 w 55"/>
                <a:gd name="T11" fmla="*/ 28 h 57"/>
                <a:gd name="T12" fmla="*/ 27 w 55"/>
                <a:gd name="T13" fmla="*/ 5 h 57"/>
                <a:gd name="T14" fmla="*/ 5 w 55"/>
                <a:gd name="T15" fmla="*/ 20 h 57"/>
                <a:gd name="T16" fmla="*/ 2 w 55"/>
                <a:gd name="T17" fmla="*/ 21 h 57"/>
                <a:gd name="T18" fmla="*/ 1 w 55"/>
                <a:gd name="T19" fmla="*/ 18 h 57"/>
                <a:gd name="T20" fmla="*/ 27 w 55"/>
                <a:gd name="T21" fmla="*/ 0 h 57"/>
                <a:gd name="T22" fmla="*/ 55 w 55"/>
                <a:gd name="T23" fmla="*/ 28 h 57"/>
                <a:gd name="T24" fmla="*/ 27 w 55"/>
                <a:gd name="T2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7">
                  <a:moveTo>
                    <a:pt x="27" y="57"/>
                  </a:moveTo>
                  <a:cubicBezTo>
                    <a:pt x="16" y="57"/>
                    <a:pt x="6" y="50"/>
                    <a:pt x="1" y="40"/>
                  </a:cubicBezTo>
                  <a:cubicBezTo>
                    <a:pt x="1" y="38"/>
                    <a:pt x="1" y="37"/>
                    <a:pt x="2" y="37"/>
                  </a:cubicBezTo>
                  <a:cubicBezTo>
                    <a:pt x="4" y="36"/>
                    <a:pt x="5" y="37"/>
                    <a:pt x="5" y="38"/>
                  </a:cubicBezTo>
                  <a:cubicBezTo>
                    <a:pt x="9" y="46"/>
                    <a:pt x="18" y="52"/>
                    <a:pt x="27" y="52"/>
                  </a:cubicBezTo>
                  <a:cubicBezTo>
                    <a:pt x="40" y="52"/>
                    <a:pt x="50" y="41"/>
                    <a:pt x="50" y="28"/>
                  </a:cubicBezTo>
                  <a:cubicBezTo>
                    <a:pt x="50" y="16"/>
                    <a:pt x="40" y="5"/>
                    <a:pt x="27" y="5"/>
                  </a:cubicBezTo>
                  <a:cubicBezTo>
                    <a:pt x="17" y="5"/>
                    <a:pt x="9" y="11"/>
                    <a:pt x="5" y="20"/>
                  </a:cubicBezTo>
                  <a:cubicBezTo>
                    <a:pt x="5" y="21"/>
                    <a:pt x="3" y="22"/>
                    <a:pt x="2" y="21"/>
                  </a:cubicBezTo>
                  <a:cubicBezTo>
                    <a:pt x="1" y="21"/>
                    <a:pt x="0" y="19"/>
                    <a:pt x="1" y="18"/>
                  </a:cubicBezTo>
                  <a:cubicBezTo>
                    <a:pt x="5" y="7"/>
                    <a:pt x="15" y="0"/>
                    <a:pt x="27" y="0"/>
                  </a:cubicBezTo>
                  <a:cubicBezTo>
                    <a:pt x="43" y="0"/>
                    <a:pt x="55" y="13"/>
                    <a:pt x="55" y="28"/>
                  </a:cubicBezTo>
                  <a:cubicBezTo>
                    <a:pt x="55" y="44"/>
                    <a:pt x="43" y="57"/>
                    <a:pt x="27" y="57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16" name="Freeform 659">
              <a:extLst>
                <a:ext uri="{FF2B5EF4-FFF2-40B4-BE49-F238E27FC236}">
                  <a16:creationId xmlns:a16="http://schemas.microsoft.com/office/drawing/2014/main" id="{31412FEA-9720-58D3-8AB6-338277791FB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57360" y="2093389"/>
              <a:ext cx="105799" cy="322208"/>
            </a:xfrm>
            <a:custGeom>
              <a:avLst/>
              <a:gdLst>
                <a:gd name="T0" fmla="*/ 3 w 40"/>
                <a:gd name="T1" fmla="*/ 123 h 123"/>
                <a:gd name="T2" fmla="*/ 2 w 40"/>
                <a:gd name="T3" fmla="*/ 122 h 123"/>
                <a:gd name="T4" fmla="*/ 0 w 40"/>
                <a:gd name="T5" fmla="*/ 120 h 123"/>
                <a:gd name="T6" fmla="*/ 35 w 40"/>
                <a:gd name="T7" fmla="*/ 2 h 123"/>
                <a:gd name="T8" fmla="*/ 38 w 40"/>
                <a:gd name="T9" fmla="*/ 1 h 123"/>
                <a:gd name="T10" fmla="*/ 40 w 40"/>
                <a:gd name="T11" fmla="*/ 4 h 123"/>
                <a:gd name="T12" fmla="*/ 5 w 40"/>
                <a:gd name="T13" fmla="*/ 121 h 123"/>
                <a:gd name="T14" fmla="*/ 3 w 40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23">
                  <a:moveTo>
                    <a:pt x="3" y="123"/>
                  </a:moveTo>
                  <a:cubicBezTo>
                    <a:pt x="2" y="123"/>
                    <a:pt x="2" y="122"/>
                    <a:pt x="2" y="122"/>
                  </a:cubicBezTo>
                  <a:cubicBezTo>
                    <a:pt x="1" y="122"/>
                    <a:pt x="0" y="121"/>
                    <a:pt x="0" y="120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6" y="1"/>
                    <a:pt x="37" y="0"/>
                    <a:pt x="38" y="1"/>
                  </a:cubicBezTo>
                  <a:cubicBezTo>
                    <a:pt x="40" y="1"/>
                    <a:pt x="40" y="2"/>
                    <a:pt x="40" y="4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2"/>
                    <a:pt x="4" y="123"/>
                    <a:pt x="3" y="123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17" name="Freeform 660">
              <a:extLst>
                <a:ext uri="{FF2B5EF4-FFF2-40B4-BE49-F238E27FC236}">
                  <a16:creationId xmlns:a16="http://schemas.microsoft.com/office/drawing/2014/main" id="{53214082-0373-425C-D06A-4E07051CA6C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03682" y="2310999"/>
              <a:ext cx="333027" cy="131047"/>
            </a:xfrm>
            <a:custGeom>
              <a:avLst/>
              <a:gdLst>
                <a:gd name="T0" fmla="*/ 125 w 127"/>
                <a:gd name="T1" fmla="*/ 50 h 50"/>
                <a:gd name="T2" fmla="*/ 35 w 127"/>
                <a:gd name="T3" fmla="*/ 50 h 50"/>
                <a:gd name="T4" fmla="*/ 33 w 127"/>
                <a:gd name="T5" fmla="*/ 49 h 50"/>
                <a:gd name="T6" fmla="*/ 33 w 127"/>
                <a:gd name="T7" fmla="*/ 48 h 50"/>
                <a:gd name="T8" fmla="*/ 2 w 127"/>
                <a:gd name="T9" fmla="*/ 5 h 50"/>
                <a:gd name="T10" fmla="*/ 1 w 127"/>
                <a:gd name="T11" fmla="*/ 2 h 50"/>
                <a:gd name="T12" fmla="*/ 4 w 127"/>
                <a:gd name="T13" fmla="*/ 0 h 50"/>
                <a:gd name="T14" fmla="*/ 37 w 127"/>
                <a:gd name="T15" fmla="*/ 45 h 50"/>
                <a:gd name="T16" fmla="*/ 125 w 127"/>
                <a:gd name="T17" fmla="*/ 45 h 50"/>
                <a:gd name="T18" fmla="*/ 127 w 127"/>
                <a:gd name="T19" fmla="*/ 48 h 50"/>
                <a:gd name="T20" fmla="*/ 125 w 127"/>
                <a:gd name="T2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7" h="50">
                  <a:moveTo>
                    <a:pt x="125" y="50"/>
                  </a:moveTo>
                  <a:cubicBezTo>
                    <a:pt x="35" y="50"/>
                    <a:pt x="35" y="50"/>
                    <a:pt x="35" y="50"/>
                  </a:cubicBezTo>
                  <a:cubicBezTo>
                    <a:pt x="34" y="50"/>
                    <a:pt x="34" y="50"/>
                    <a:pt x="33" y="49"/>
                  </a:cubicBezTo>
                  <a:cubicBezTo>
                    <a:pt x="33" y="49"/>
                    <a:pt x="32" y="48"/>
                    <a:pt x="33" y="48"/>
                  </a:cubicBezTo>
                  <a:cubicBezTo>
                    <a:pt x="33" y="46"/>
                    <a:pt x="36" y="16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35" y="11"/>
                    <a:pt x="37" y="37"/>
                    <a:pt x="37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6" y="45"/>
                    <a:pt x="127" y="46"/>
                    <a:pt x="127" y="48"/>
                  </a:cubicBezTo>
                  <a:cubicBezTo>
                    <a:pt x="127" y="49"/>
                    <a:pt x="126" y="50"/>
                    <a:pt x="125" y="50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18" name="Freeform 661">
              <a:extLst>
                <a:ext uri="{FF2B5EF4-FFF2-40B4-BE49-F238E27FC236}">
                  <a16:creationId xmlns:a16="http://schemas.microsoft.com/office/drawing/2014/main" id="{9AB05C51-1699-A8BD-EB22-EC2E624A164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12876" y="2027265"/>
              <a:ext cx="81754" cy="81754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5 h 31"/>
                <a:gd name="T4" fmla="*/ 16 w 31"/>
                <a:gd name="T5" fmla="*/ 0 h 31"/>
                <a:gd name="T6" fmla="*/ 18 w 31"/>
                <a:gd name="T7" fmla="*/ 2 h 31"/>
                <a:gd name="T8" fmla="*/ 16 w 31"/>
                <a:gd name="T9" fmla="*/ 4 h 31"/>
                <a:gd name="T10" fmla="*/ 5 w 31"/>
                <a:gd name="T11" fmla="*/ 15 h 31"/>
                <a:gd name="T12" fmla="*/ 16 w 31"/>
                <a:gd name="T13" fmla="*/ 26 h 31"/>
                <a:gd name="T14" fmla="*/ 26 w 31"/>
                <a:gd name="T15" fmla="*/ 15 h 31"/>
                <a:gd name="T16" fmla="*/ 29 w 31"/>
                <a:gd name="T17" fmla="*/ 13 h 31"/>
                <a:gd name="T18" fmla="*/ 31 w 31"/>
                <a:gd name="T19" fmla="*/ 15 h 31"/>
                <a:gd name="T20" fmla="*/ 16 w 31"/>
                <a:gd name="T2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3"/>
                    <a:pt x="17" y="4"/>
                    <a:pt x="16" y="4"/>
                  </a:cubicBezTo>
                  <a:cubicBezTo>
                    <a:pt x="9" y="4"/>
                    <a:pt x="5" y="9"/>
                    <a:pt x="5" y="15"/>
                  </a:cubicBezTo>
                  <a:cubicBezTo>
                    <a:pt x="5" y="21"/>
                    <a:pt x="9" y="26"/>
                    <a:pt x="16" y="26"/>
                  </a:cubicBezTo>
                  <a:cubicBezTo>
                    <a:pt x="22" y="26"/>
                    <a:pt x="26" y="21"/>
                    <a:pt x="26" y="15"/>
                  </a:cubicBezTo>
                  <a:cubicBezTo>
                    <a:pt x="26" y="14"/>
                    <a:pt x="27" y="13"/>
                    <a:pt x="29" y="13"/>
                  </a:cubicBezTo>
                  <a:cubicBezTo>
                    <a:pt x="30" y="13"/>
                    <a:pt x="31" y="14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19" name="Freeform 662">
              <a:extLst>
                <a:ext uri="{FF2B5EF4-FFF2-40B4-BE49-F238E27FC236}">
                  <a16:creationId xmlns:a16="http://schemas.microsoft.com/office/drawing/2014/main" id="{226734CE-6D24-F4BD-D5F4-8105A0EBCD6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71009" y="2386741"/>
              <a:ext cx="147878" cy="37270"/>
            </a:xfrm>
            <a:custGeom>
              <a:avLst/>
              <a:gdLst>
                <a:gd name="T0" fmla="*/ 54 w 56"/>
                <a:gd name="T1" fmla="*/ 14 h 14"/>
                <a:gd name="T2" fmla="*/ 52 w 56"/>
                <a:gd name="T3" fmla="*/ 12 h 14"/>
                <a:gd name="T4" fmla="*/ 52 w 56"/>
                <a:gd name="T5" fmla="*/ 8 h 14"/>
                <a:gd name="T6" fmla="*/ 48 w 56"/>
                <a:gd name="T7" fmla="*/ 4 h 14"/>
                <a:gd name="T8" fmla="*/ 8 w 56"/>
                <a:gd name="T9" fmla="*/ 4 h 14"/>
                <a:gd name="T10" fmla="*/ 4 w 56"/>
                <a:gd name="T11" fmla="*/ 8 h 14"/>
                <a:gd name="T12" fmla="*/ 4 w 56"/>
                <a:gd name="T13" fmla="*/ 12 h 14"/>
                <a:gd name="T14" fmla="*/ 2 w 56"/>
                <a:gd name="T15" fmla="*/ 14 h 14"/>
                <a:gd name="T16" fmla="*/ 0 w 56"/>
                <a:gd name="T17" fmla="*/ 12 h 14"/>
                <a:gd name="T18" fmla="*/ 0 w 56"/>
                <a:gd name="T19" fmla="*/ 8 h 14"/>
                <a:gd name="T20" fmla="*/ 8 w 56"/>
                <a:gd name="T21" fmla="*/ 0 h 14"/>
                <a:gd name="T22" fmla="*/ 48 w 56"/>
                <a:gd name="T23" fmla="*/ 0 h 14"/>
                <a:gd name="T24" fmla="*/ 56 w 56"/>
                <a:gd name="T25" fmla="*/ 8 h 14"/>
                <a:gd name="T26" fmla="*/ 56 w 56"/>
                <a:gd name="T27" fmla="*/ 12 h 14"/>
                <a:gd name="T28" fmla="*/ 54 w 56"/>
                <a:gd name="T2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14">
                  <a:moveTo>
                    <a:pt x="54" y="14"/>
                  </a:moveTo>
                  <a:cubicBezTo>
                    <a:pt x="53" y="14"/>
                    <a:pt x="52" y="13"/>
                    <a:pt x="52" y="12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6"/>
                    <a:pt x="50" y="4"/>
                    <a:pt x="4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3" y="14"/>
                    <a:pt x="2" y="14"/>
                  </a:cubicBezTo>
                  <a:cubicBezTo>
                    <a:pt x="1" y="14"/>
                    <a:pt x="0" y="13"/>
                    <a:pt x="0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6" y="3"/>
                    <a:pt x="56" y="8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3"/>
                    <a:pt x="55" y="14"/>
                    <a:pt x="54" y="1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20" name="Freeform 667">
              <a:extLst>
                <a:ext uri="{FF2B5EF4-FFF2-40B4-BE49-F238E27FC236}">
                  <a16:creationId xmlns:a16="http://schemas.microsoft.com/office/drawing/2014/main" id="{1E8CA4ED-62E8-0F37-318D-6397ADDBF76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63583" y="2060928"/>
              <a:ext cx="96180" cy="13226"/>
            </a:xfrm>
            <a:custGeom>
              <a:avLst/>
              <a:gdLst>
                <a:gd name="T0" fmla="*/ 35 w 37"/>
                <a:gd name="T1" fmla="*/ 5 h 5"/>
                <a:gd name="T2" fmla="*/ 3 w 37"/>
                <a:gd name="T3" fmla="*/ 5 h 5"/>
                <a:gd name="T4" fmla="*/ 0 w 37"/>
                <a:gd name="T5" fmla="*/ 2 h 5"/>
                <a:gd name="T6" fmla="*/ 3 w 37"/>
                <a:gd name="T7" fmla="*/ 0 h 5"/>
                <a:gd name="T8" fmla="*/ 35 w 37"/>
                <a:gd name="T9" fmla="*/ 0 h 5"/>
                <a:gd name="T10" fmla="*/ 37 w 37"/>
                <a:gd name="T11" fmla="*/ 2 h 5"/>
                <a:gd name="T12" fmla="*/ 35 w 37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">
                  <a:moveTo>
                    <a:pt x="35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7" y="2"/>
                  </a:cubicBezTo>
                  <a:cubicBezTo>
                    <a:pt x="37" y="3"/>
                    <a:pt x="36" y="5"/>
                    <a:pt x="35" y="5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21" name="Freeform 668">
              <a:extLst>
                <a:ext uri="{FF2B5EF4-FFF2-40B4-BE49-F238E27FC236}">
                  <a16:creationId xmlns:a16="http://schemas.microsoft.com/office/drawing/2014/main" id="{B8EF9864-C6A9-11CD-6311-AE0AD520322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12875" y="2027265"/>
              <a:ext cx="46888" cy="10821"/>
            </a:xfrm>
            <a:custGeom>
              <a:avLst/>
              <a:gdLst>
                <a:gd name="T0" fmla="*/ 16 w 18"/>
                <a:gd name="T1" fmla="*/ 4 h 4"/>
                <a:gd name="T2" fmla="*/ 3 w 18"/>
                <a:gd name="T3" fmla="*/ 4 h 4"/>
                <a:gd name="T4" fmla="*/ 0 w 18"/>
                <a:gd name="T5" fmla="*/ 2 h 4"/>
                <a:gd name="T6" fmla="*/ 3 w 18"/>
                <a:gd name="T7" fmla="*/ 0 h 4"/>
                <a:gd name="T8" fmla="*/ 16 w 18"/>
                <a:gd name="T9" fmla="*/ 0 h 4"/>
                <a:gd name="T10" fmla="*/ 18 w 18"/>
                <a:gd name="T11" fmla="*/ 2 h 4"/>
                <a:gd name="T12" fmla="*/ 16 w 1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">
                  <a:moveTo>
                    <a:pt x="16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3"/>
                    <a:pt x="17" y="4"/>
                    <a:pt x="16" y="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22" name="Freeform 669">
              <a:extLst>
                <a:ext uri="{FF2B5EF4-FFF2-40B4-BE49-F238E27FC236}">
                  <a16:creationId xmlns:a16="http://schemas.microsoft.com/office/drawing/2014/main" id="{4F938253-F6A8-F582-B3A0-20B4B82EC22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21081" y="2402371"/>
              <a:ext cx="86563" cy="75742"/>
            </a:xfrm>
            <a:custGeom>
              <a:avLst/>
              <a:gdLst>
                <a:gd name="T0" fmla="*/ 5 w 33"/>
                <a:gd name="T1" fmla="*/ 6 h 29"/>
                <a:gd name="T2" fmla="*/ 6 w 33"/>
                <a:gd name="T3" fmla="*/ 0 h 29"/>
                <a:gd name="T4" fmla="*/ 0 w 33"/>
                <a:gd name="T5" fmla="*/ 12 h 29"/>
                <a:gd name="T6" fmla="*/ 17 w 33"/>
                <a:gd name="T7" fmla="*/ 29 h 29"/>
                <a:gd name="T8" fmla="*/ 33 w 33"/>
                <a:gd name="T9" fmla="*/ 17 h 29"/>
                <a:gd name="T10" fmla="*/ 21 w 33"/>
                <a:gd name="T11" fmla="*/ 22 h 29"/>
                <a:gd name="T12" fmla="*/ 5 w 33"/>
                <a:gd name="T13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9">
                  <a:moveTo>
                    <a:pt x="5" y="6"/>
                  </a:moveTo>
                  <a:cubicBezTo>
                    <a:pt x="5" y="4"/>
                    <a:pt x="6" y="2"/>
                    <a:pt x="6" y="0"/>
                  </a:cubicBezTo>
                  <a:cubicBezTo>
                    <a:pt x="3" y="3"/>
                    <a:pt x="0" y="7"/>
                    <a:pt x="0" y="12"/>
                  </a:cubicBezTo>
                  <a:cubicBezTo>
                    <a:pt x="0" y="21"/>
                    <a:pt x="8" y="29"/>
                    <a:pt x="17" y="29"/>
                  </a:cubicBezTo>
                  <a:cubicBezTo>
                    <a:pt x="24" y="29"/>
                    <a:pt x="31" y="24"/>
                    <a:pt x="33" y="17"/>
                  </a:cubicBezTo>
                  <a:cubicBezTo>
                    <a:pt x="30" y="20"/>
                    <a:pt x="26" y="22"/>
                    <a:pt x="21" y="22"/>
                  </a:cubicBezTo>
                  <a:cubicBezTo>
                    <a:pt x="12" y="22"/>
                    <a:pt x="5" y="15"/>
                    <a:pt x="5" y="6"/>
                  </a:cubicBezTo>
                  <a:close/>
                </a:path>
              </a:pathLst>
            </a:custGeom>
            <a:solidFill>
              <a:srgbClr val="16C3C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23" name="Freeform 670">
              <a:extLst>
                <a:ext uri="{FF2B5EF4-FFF2-40B4-BE49-F238E27FC236}">
                  <a16:creationId xmlns:a16="http://schemas.microsoft.com/office/drawing/2014/main" id="{29635AA6-9C4F-884C-5554-42BCA8877FF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39963" y="2391549"/>
              <a:ext cx="48091" cy="86563"/>
            </a:xfrm>
            <a:custGeom>
              <a:avLst/>
              <a:gdLst>
                <a:gd name="T0" fmla="*/ 8 w 18"/>
                <a:gd name="T1" fmla="*/ 16 h 33"/>
                <a:gd name="T2" fmla="*/ 0 w 18"/>
                <a:gd name="T3" fmla="*/ 33 h 33"/>
                <a:gd name="T4" fmla="*/ 2 w 18"/>
                <a:gd name="T5" fmla="*/ 33 h 33"/>
                <a:gd name="T6" fmla="*/ 18 w 18"/>
                <a:gd name="T7" fmla="*/ 16 h 33"/>
                <a:gd name="T8" fmla="*/ 2 w 18"/>
                <a:gd name="T9" fmla="*/ 0 h 33"/>
                <a:gd name="T10" fmla="*/ 0 w 18"/>
                <a:gd name="T11" fmla="*/ 0 h 33"/>
                <a:gd name="T12" fmla="*/ 8 w 18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3">
                  <a:moveTo>
                    <a:pt x="8" y="16"/>
                  </a:moveTo>
                  <a:cubicBezTo>
                    <a:pt x="8" y="23"/>
                    <a:pt x="5" y="29"/>
                    <a:pt x="0" y="33"/>
                  </a:cubicBezTo>
                  <a:cubicBezTo>
                    <a:pt x="1" y="33"/>
                    <a:pt x="1" y="33"/>
                    <a:pt x="2" y="33"/>
                  </a:cubicBezTo>
                  <a:cubicBezTo>
                    <a:pt x="11" y="33"/>
                    <a:pt x="18" y="25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5" y="4"/>
                    <a:pt x="8" y="10"/>
                    <a:pt x="8" y="16"/>
                  </a:cubicBezTo>
                  <a:close/>
                </a:path>
              </a:pathLst>
            </a:custGeom>
            <a:solidFill>
              <a:srgbClr val="16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24" name="Freeform 786">
              <a:extLst>
                <a:ext uri="{FF2B5EF4-FFF2-40B4-BE49-F238E27FC236}">
                  <a16:creationId xmlns:a16="http://schemas.microsoft.com/office/drawing/2014/main" id="{01586C8A-FE03-04F9-69F1-327A8024A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477" y="2086291"/>
              <a:ext cx="216443" cy="290232"/>
            </a:xfrm>
            <a:custGeom>
              <a:avLst/>
              <a:gdLst>
                <a:gd name="T0" fmla="*/ 3 w 81"/>
                <a:gd name="T1" fmla="*/ 108 h 108"/>
                <a:gd name="T2" fmla="*/ 0 w 81"/>
                <a:gd name="T3" fmla="*/ 106 h 108"/>
                <a:gd name="T4" fmla="*/ 0 w 81"/>
                <a:gd name="T5" fmla="*/ 12 h 108"/>
                <a:gd name="T6" fmla="*/ 13 w 81"/>
                <a:gd name="T7" fmla="*/ 0 h 108"/>
                <a:gd name="T8" fmla="*/ 68 w 81"/>
                <a:gd name="T9" fmla="*/ 0 h 108"/>
                <a:gd name="T10" fmla="*/ 81 w 81"/>
                <a:gd name="T11" fmla="*/ 12 h 108"/>
                <a:gd name="T12" fmla="*/ 81 w 81"/>
                <a:gd name="T13" fmla="*/ 93 h 108"/>
                <a:gd name="T14" fmla="*/ 79 w 81"/>
                <a:gd name="T15" fmla="*/ 96 h 108"/>
                <a:gd name="T16" fmla="*/ 76 w 81"/>
                <a:gd name="T17" fmla="*/ 93 h 108"/>
                <a:gd name="T18" fmla="*/ 76 w 81"/>
                <a:gd name="T19" fmla="*/ 12 h 108"/>
                <a:gd name="T20" fmla="*/ 68 w 81"/>
                <a:gd name="T21" fmla="*/ 4 h 108"/>
                <a:gd name="T22" fmla="*/ 13 w 81"/>
                <a:gd name="T23" fmla="*/ 4 h 108"/>
                <a:gd name="T24" fmla="*/ 5 w 81"/>
                <a:gd name="T25" fmla="*/ 12 h 108"/>
                <a:gd name="T26" fmla="*/ 5 w 81"/>
                <a:gd name="T27" fmla="*/ 106 h 108"/>
                <a:gd name="T28" fmla="*/ 3 w 81"/>
                <a:gd name="T2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108">
                  <a:moveTo>
                    <a:pt x="3" y="108"/>
                  </a:moveTo>
                  <a:cubicBezTo>
                    <a:pt x="1" y="108"/>
                    <a:pt x="0" y="107"/>
                    <a:pt x="0" y="10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5" y="0"/>
                    <a:pt x="81" y="5"/>
                    <a:pt x="81" y="12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4"/>
                    <a:pt x="80" y="96"/>
                    <a:pt x="79" y="96"/>
                  </a:cubicBezTo>
                  <a:cubicBezTo>
                    <a:pt x="77" y="96"/>
                    <a:pt x="76" y="94"/>
                    <a:pt x="76" y="93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8"/>
                    <a:pt x="73" y="4"/>
                    <a:pt x="68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8" y="4"/>
                    <a:pt x="5" y="8"/>
                    <a:pt x="5" y="1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5" y="107"/>
                    <a:pt x="4" y="108"/>
                    <a:pt x="3" y="108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25" name="Freeform 787">
              <a:extLst>
                <a:ext uri="{FF2B5EF4-FFF2-40B4-BE49-F238E27FC236}">
                  <a16:creationId xmlns:a16="http://schemas.microsoft.com/office/drawing/2014/main" id="{E9716B30-6443-5DAE-FD0D-5979E0791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357" y="2086291"/>
              <a:ext cx="110681" cy="40584"/>
            </a:xfrm>
            <a:custGeom>
              <a:avLst/>
              <a:gdLst>
                <a:gd name="T0" fmla="*/ 33 w 41"/>
                <a:gd name="T1" fmla="*/ 15 h 15"/>
                <a:gd name="T2" fmla="*/ 8 w 41"/>
                <a:gd name="T3" fmla="*/ 15 h 15"/>
                <a:gd name="T4" fmla="*/ 0 w 41"/>
                <a:gd name="T5" fmla="*/ 7 h 15"/>
                <a:gd name="T6" fmla="*/ 0 w 41"/>
                <a:gd name="T7" fmla="*/ 2 h 15"/>
                <a:gd name="T8" fmla="*/ 3 w 41"/>
                <a:gd name="T9" fmla="*/ 0 h 15"/>
                <a:gd name="T10" fmla="*/ 5 w 41"/>
                <a:gd name="T11" fmla="*/ 2 h 15"/>
                <a:gd name="T12" fmla="*/ 5 w 41"/>
                <a:gd name="T13" fmla="*/ 7 h 15"/>
                <a:gd name="T14" fmla="*/ 8 w 41"/>
                <a:gd name="T15" fmla="*/ 10 h 15"/>
                <a:gd name="T16" fmla="*/ 33 w 41"/>
                <a:gd name="T17" fmla="*/ 10 h 15"/>
                <a:gd name="T18" fmla="*/ 36 w 41"/>
                <a:gd name="T19" fmla="*/ 7 h 15"/>
                <a:gd name="T20" fmla="*/ 36 w 41"/>
                <a:gd name="T21" fmla="*/ 2 h 15"/>
                <a:gd name="T22" fmla="*/ 38 w 41"/>
                <a:gd name="T23" fmla="*/ 0 h 15"/>
                <a:gd name="T24" fmla="*/ 41 w 41"/>
                <a:gd name="T25" fmla="*/ 2 h 15"/>
                <a:gd name="T26" fmla="*/ 41 w 41"/>
                <a:gd name="T27" fmla="*/ 7 h 15"/>
                <a:gd name="T28" fmla="*/ 33 w 41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5">
                  <a:moveTo>
                    <a:pt x="33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9"/>
                    <a:pt x="7" y="10"/>
                    <a:pt x="8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5" y="10"/>
                    <a:pt x="36" y="9"/>
                    <a:pt x="36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"/>
                    <a:pt x="37" y="0"/>
                    <a:pt x="38" y="0"/>
                  </a:cubicBezTo>
                  <a:cubicBezTo>
                    <a:pt x="40" y="0"/>
                    <a:pt x="41" y="1"/>
                    <a:pt x="41" y="2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11"/>
                    <a:pt x="37" y="15"/>
                    <a:pt x="33" y="15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050"/>
            </a:p>
          </p:txBody>
        </p:sp>
        <p:sp>
          <p:nvSpPr>
            <p:cNvPr id="26" name="Freeform 672">
              <a:extLst>
                <a:ext uri="{FF2B5EF4-FFF2-40B4-BE49-F238E27FC236}">
                  <a16:creationId xmlns:a16="http://schemas.microsoft.com/office/drawing/2014/main" id="{0FB0D27D-C50C-7DF6-7206-3E36CC2B3C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693" y="2180144"/>
              <a:ext cx="132011" cy="130855"/>
            </a:xfrm>
            <a:custGeom>
              <a:avLst/>
              <a:gdLst>
                <a:gd name="T0" fmla="*/ 39 w 52"/>
                <a:gd name="T1" fmla="*/ 52 h 52"/>
                <a:gd name="T2" fmla="*/ 13 w 52"/>
                <a:gd name="T3" fmla="*/ 52 h 52"/>
                <a:gd name="T4" fmla="*/ 0 w 52"/>
                <a:gd name="T5" fmla="*/ 39 h 52"/>
                <a:gd name="T6" fmla="*/ 0 w 52"/>
                <a:gd name="T7" fmla="*/ 12 h 52"/>
                <a:gd name="T8" fmla="*/ 13 w 52"/>
                <a:gd name="T9" fmla="*/ 0 h 52"/>
                <a:gd name="T10" fmla="*/ 39 w 52"/>
                <a:gd name="T11" fmla="*/ 0 h 52"/>
                <a:gd name="T12" fmla="*/ 52 w 52"/>
                <a:gd name="T13" fmla="*/ 12 h 52"/>
                <a:gd name="T14" fmla="*/ 52 w 52"/>
                <a:gd name="T15" fmla="*/ 39 h 52"/>
                <a:gd name="T16" fmla="*/ 39 w 52"/>
                <a:gd name="T17" fmla="*/ 52 h 52"/>
                <a:gd name="T18" fmla="*/ 13 w 52"/>
                <a:gd name="T19" fmla="*/ 4 h 52"/>
                <a:gd name="T20" fmla="*/ 5 w 52"/>
                <a:gd name="T21" fmla="*/ 12 h 52"/>
                <a:gd name="T22" fmla="*/ 5 w 52"/>
                <a:gd name="T23" fmla="*/ 39 h 52"/>
                <a:gd name="T24" fmla="*/ 13 w 52"/>
                <a:gd name="T25" fmla="*/ 47 h 52"/>
                <a:gd name="T26" fmla="*/ 39 w 52"/>
                <a:gd name="T27" fmla="*/ 47 h 52"/>
                <a:gd name="T28" fmla="*/ 47 w 52"/>
                <a:gd name="T29" fmla="*/ 39 h 52"/>
                <a:gd name="T30" fmla="*/ 47 w 52"/>
                <a:gd name="T31" fmla="*/ 12 h 52"/>
                <a:gd name="T32" fmla="*/ 39 w 52"/>
                <a:gd name="T33" fmla="*/ 4 h 52"/>
                <a:gd name="T34" fmla="*/ 13 w 52"/>
                <a:gd name="T35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52">
                  <a:moveTo>
                    <a:pt x="39" y="52"/>
                  </a:moveTo>
                  <a:cubicBezTo>
                    <a:pt x="13" y="52"/>
                    <a:pt x="13" y="52"/>
                    <a:pt x="13" y="52"/>
                  </a:cubicBezTo>
                  <a:cubicBezTo>
                    <a:pt x="6" y="52"/>
                    <a:pt x="0" y="46"/>
                    <a:pt x="0" y="3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6" y="0"/>
                    <a:pt x="52" y="5"/>
                    <a:pt x="52" y="12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46"/>
                    <a:pt x="46" y="52"/>
                    <a:pt x="39" y="52"/>
                  </a:cubicBezTo>
                  <a:close/>
                  <a:moveTo>
                    <a:pt x="13" y="4"/>
                  </a:moveTo>
                  <a:cubicBezTo>
                    <a:pt x="8" y="4"/>
                    <a:pt x="5" y="8"/>
                    <a:pt x="5" y="12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43"/>
                    <a:pt x="8" y="47"/>
                    <a:pt x="13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44" y="47"/>
                    <a:pt x="47" y="43"/>
                    <a:pt x="47" y="39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8"/>
                    <a:pt x="44" y="4"/>
                    <a:pt x="39" y="4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5" tIns="45708" rIns="91415" bIns="45708" numCol="1" anchor="t" anchorCtr="0" compatLnSpc="1">
              <a:prstTxWarp prst="textNoShape">
                <a:avLst/>
              </a:prstTxWarp>
            </a:bodyPr>
            <a:lstStyle/>
            <a:p>
              <a:pPr defTabSz="609388">
                <a:defRPr/>
              </a:pPr>
              <a:endParaRPr lang="ru-RU" sz="1200">
                <a:solidFill>
                  <a:srgbClr val="000000"/>
                </a:solidFill>
                <a:latin typeface="Moscow Sans S Normal" panose="020B0503030702020504" pitchFamily="34" charset="0"/>
              </a:endParaRPr>
            </a:p>
          </p:txBody>
        </p:sp>
        <p:sp>
          <p:nvSpPr>
            <p:cNvPr id="27" name="Freeform 406"/>
            <p:cNvSpPr>
              <a:spLocks/>
            </p:cNvSpPr>
            <p:nvPr/>
          </p:nvSpPr>
          <p:spPr bwMode="auto">
            <a:xfrm>
              <a:off x="662658" y="2219520"/>
              <a:ext cx="66081" cy="52103"/>
            </a:xfrm>
            <a:custGeom>
              <a:avLst/>
              <a:gdLst>
                <a:gd name="T0" fmla="*/ 10 w 24"/>
                <a:gd name="T1" fmla="*/ 19 h 19"/>
                <a:gd name="T2" fmla="*/ 9 w 24"/>
                <a:gd name="T3" fmla="*/ 18 h 19"/>
                <a:gd name="T4" fmla="*/ 1 w 24"/>
                <a:gd name="T5" fmla="*/ 11 h 19"/>
                <a:gd name="T6" fmla="*/ 1 w 24"/>
                <a:gd name="T7" fmla="*/ 8 h 19"/>
                <a:gd name="T8" fmla="*/ 4 w 24"/>
                <a:gd name="T9" fmla="*/ 8 h 19"/>
                <a:gd name="T10" fmla="*/ 10 w 24"/>
                <a:gd name="T11" fmla="*/ 13 h 19"/>
                <a:gd name="T12" fmla="*/ 19 w 24"/>
                <a:gd name="T13" fmla="*/ 1 h 19"/>
                <a:gd name="T14" fmla="*/ 23 w 24"/>
                <a:gd name="T15" fmla="*/ 1 h 19"/>
                <a:gd name="T16" fmla="*/ 23 w 24"/>
                <a:gd name="T17" fmla="*/ 4 h 19"/>
                <a:gd name="T18" fmla="*/ 12 w 24"/>
                <a:gd name="T19" fmla="*/ 18 h 19"/>
                <a:gd name="T20" fmla="*/ 10 w 24"/>
                <a:gd name="T21" fmla="*/ 19 h 19"/>
                <a:gd name="T22" fmla="*/ 10 w 24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9">
                  <a:moveTo>
                    <a:pt x="10" y="19"/>
                  </a:moveTo>
                  <a:cubicBezTo>
                    <a:pt x="10" y="19"/>
                    <a:pt x="9" y="18"/>
                    <a:pt x="9" y="1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9"/>
                    <a:pt x="1" y="8"/>
                  </a:cubicBezTo>
                  <a:cubicBezTo>
                    <a:pt x="2" y="7"/>
                    <a:pt x="3" y="7"/>
                    <a:pt x="4" y="8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4" y="2"/>
                    <a:pt x="24" y="3"/>
                    <a:pt x="23" y="4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1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432028" y="1933845"/>
            <a:ext cx="350255" cy="378053"/>
            <a:chOff x="590144" y="2900991"/>
            <a:chExt cx="525542" cy="567123"/>
          </a:xfrm>
        </p:grpSpPr>
        <p:sp>
          <p:nvSpPr>
            <p:cNvPr id="29" name="Freeform 157">
              <a:extLst>
                <a:ext uri="{FF2B5EF4-FFF2-40B4-BE49-F238E27FC236}">
                  <a16:creationId xmlns:a16="http://schemas.microsoft.com/office/drawing/2014/main" id="{01E8FD84-BDAF-36E6-8172-FD44D1FCD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893" y="3174553"/>
              <a:ext cx="240417" cy="179680"/>
            </a:xfrm>
            <a:custGeom>
              <a:avLst/>
              <a:gdLst>
                <a:gd name="T0" fmla="*/ 298 w 383"/>
                <a:gd name="T1" fmla="*/ 277 h 286"/>
                <a:gd name="T2" fmla="*/ 280 w 383"/>
                <a:gd name="T3" fmla="*/ 275 h 286"/>
                <a:gd name="T4" fmla="*/ 272 w 383"/>
                <a:gd name="T5" fmla="*/ 264 h 286"/>
                <a:gd name="T6" fmla="*/ 283 w 383"/>
                <a:gd name="T7" fmla="*/ 255 h 286"/>
                <a:gd name="T8" fmla="*/ 349 w 383"/>
                <a:gd name="T9" fmla="*/ 235 h 286"/>
                <a:gd name="T10" fmla="*/ 313 w 383"/>
                <a:gd name="T11" fmla="*/ 203 h 286"/>
                <a:gd name="T12" fmla="*/ 296 w 383"/>
                <a:gd name="T13" fmla="*/ 135 h 286"/>
                <a:gd name="T14" fmla="*/ 295 w 383"/>
                <a:gd name="T15" fmla="*/ 125 h 286"/>
                <a:gd name="T16" fmla="*/ 283 w 383"/>
                <a:gd name="T17" fmla="*/ 75 h 286"/>
                <a:gd name="T18" fmla="*/ 191 w 383"/>
                <a:gd name="T19" fmla="*/ 20 h 286"/>
                <a:gd name="T20" fmla="*/ 100 w 383"/>
                <a:gd name="T21" fmla="*/ 75 h 286"/>
                <a:gd name="T22" fmla="*/ 88 w 383"/>
                <a:gd name="T23" fmla="*/ 125 h 286"/>
                <a:gd name="T24" fmla="*/ 87 w 383"/>
                <a:gd name="T25" fmla="*/ 135 h 286"/>
                <a:gd name="T26" fmla="*/ 70 w 383"/>
                <a:gd name="T27" fmla="*/ 203 h 286"/>
                <a:gd name="T28" fmla="*/ 34 w 383"/>
                <a:gd name="T29" fmla="*/ 235 h 286"/>
                <a:gd name="T30" fmla="*/ 100 w 383"/>
                <a:gd name="T31" fmla="*/ 255 h 286"/>
                <a:gd name="T32" fmla="*/ 111 w 383"/>
                <a:gd name="T33" fmla="*/ 264 h 286"/>
                <a:gd name="T34" fmla="*/ 103 w 383"/>
                <a:gd name="T35" fmla="*/ 275 h 286"/>
                <a:gd name="T36" fmla="*/ 8 w 383"/>
                <a:gd name="T37" fmla="*/ 234 h 286"/>
                <a:gd name="T38" fmla="*/ 0 w 383"/>
                <a:gd name="T39" fmla="*/ 221 h 286"/>
                <a:gd name="T40" fmla="*/ 15 w 383"/>
                <a:gd name="T41" fmla="*/ 220 h 286"/>
                <a:gd name="T42" fmla="*/ 52 w 383"/>
                <a:gd name="T43" fmla="*/ 193 h 286"/>
                <a:gd name="T44" fmla="*/ 67 w 383"/>
                <a:gd name="T45" fmla="*/ 132 h 286"/>
                <a:gd name="T46" fmla="*/ 68 w 383"/>
                <a:gd name="T47" fmla="*/ 123 h 286"/>
                <a:gd name="T48" fmla="*/ 82 w 383"/>
                <a:gd name="T49" fmla="*/ 67 h 286"/>
                <a:gd name="T50" fmla="*/ 191 w 383"/>
                <a:gd name="T51" fmla="*/ 0 h 286"/>
                <a:gd name="T52" fmla="*/ 301 w 383"/>
                <a:gd name="T53" fmla="*/ 67 h 286"/>
                <a:gd name="T54" fmla="*/ 315 w 383"/>
                <a:gd name="T55" fmla="*/ 123 h 286"/>
                <a:gd name="T56" fmla="*/ 316 w 383"/>
                <a:gd name="T57" fmla="*/ 132 h 286"/>
                <a:gd name="T58" fmla="*/ 330 w 383"/>
                <a:gd name="T59" fmla="*/ 193 h 286"/>
                <a:gd name="T60" fmla="*/ 367 w 383"/>
                <a:gd name="T61" fmla="*/ 220 h 286"/>
                <a:gd name="T62" fmla="*/ 383 w 383"/>
                <a:gd name="T63" fmla="*/ 221 h 286"/>
                <a:gd name="T64" fmla="*/ 375 w 383"/>
                <a:gd name="T65" fmla="*/ 234 h 286"/>
                <a:gd name="T66" fmla="*/ 298 w 383"/>
                <a:gd name="T67" fmla="*/ 27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286">
                  <a:moveTo>
                    <a:pt x="298" y="277"/>
                  </a:moveTo>
                  <a:cubicBezTo>
                    <a:pt x="292" y="277"/>
                    <a:pt x="286" y="276"/>
                    <a:pt x="280" y="275"/>
                  </a:cubicBezTo>
                  <a:cubicBezTo>
                    <a:pt x="274" y="274"/>
                    <a:pt x="271" y="269"/>
                    <a:pt x="272" y="264"/>
                  </a:cubicBezTo>
                  <a:cubicBezTo>
                    <a:pt x="272" y="258"/>
                    <a:pt x="278" y="255"/>
                    <a:pt x="283" y="255"/>
                  </a:cubicBezTo>
                  <a:cubicBezTo>
                    <a:pt x="316" y="261"/>
                    <a:pt x="338" y="247"/>
                    <a:pt x="349" y="235"/>
                  </a:cubicBezTo>
                  <a:cubicBezTo>
                    <a:pt x="333" y="230"/>
                    <a:pt x="321" y="219"/>
                    <a:pt x="313" y="203"/>
                  </a:cubicBezTo>
                  <a:cubicBezTo>
                    <a:pt x="301" y="180"/>
                    <a:pt x="298" y="157"/>
                    <a:pt x="296" y="135"/>
                  </a:cubicBezTo>
                  <a:cubicBezTo>
                    <a:pt x="296" y="132"/>
                    <a:pt x="295" y="128"/>
                    <a:pt x="295" y="125"/>
                  </a:cubicBezTo>
                  <a:cubicBezTo>
                    <a:pt x="293" y="109"/>
                    <a:pt x="290" y="91"/>
                    <a:pt x="283" y="75"/>
                  </a:cubicBezTo>
                  <a:cubicBezTo>
                    <a:pt x="269" y="42"/>
                    <a:pt x="231" y="20"/>
                    <a:pt x="191" y="20"/>
                  </a:cubicBezTo>
                  <a:cubicBezTo>
                    <a:pt x="152" y="20"/>
                    <a:pt x="114" y="42"/>
                    <a:pt x="100" y="75"/>
                  </a:cubicBezTo>
                  <a:cubicBezTo>
                    <a:pt x="93" y="91"/>
                    <a:pt x="90" y="109"/>
                    <a:pt x="88" y="125"/>
                  </a:cubicBezTo>
                  <a:cubicBezTo>
                    <a:pt x="87" y="128"/>
                    <a:pt x="87" y="132"/>
                    <a:pt x="87" y="135"/>
                  </a:cubicBezTo>
                  <a:cubicBezTo>
                    <a:pt x="84" y="157"/>
                    <a:pt x="82" y="180"/>
                    <a:pt x="70" y="203"/>
                  </a:cubicBezTo>
                  <a:cubicBezTo>
                    <a:pt x="61" y="219"/>
                    <a:pt x="49" y="230"/>
                    <a:pt x="34" y="235"/>
                  </a:cubicBezTo>
                  <a:cubicBezTo>
                    <a:pt x="45" y="247"/>
                    <a:pt x="67" y="261"/>
                    <a:pt x="100" y="255"/>
                  </a:cubicBezTo>
                  <a:cubicBezTo>
                    <a:pt x="105" y="255"/>
                    <a:pt x="110" y="258"/>
                    <a:pt x="111" y="264"/>
                  </a:cubicBezTo>
                  <a:cubicBezTo>
                    <a:pt x="112" y="269"/>
                    <a:pt x="109" y="274"/>
                    <a:pt x="103" y="275"/>
                  </a:cubicBezTo>
                  <a:cubicBezTo>
                    <a:pt x="39" y="286"/>
                    <a:pt x="9" y="237"/>
                    <a:pt x="8" y="234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32" y="217"/>
                    <a:pt x="44" y="209"/>
                    <a:pt x="52" y="193"/>
                  </a:cubicBezTo>
                  <a:cubicBezTo>
                    <a:pt x="62" y="174"/>
                    <a:pt x="65" y="154"/>
                    <a:pt x="67" y="132"/>
                  </a:cubicBezTo>
                  <a:cubicBezTo>
                    <a:pt x="67" y="129"/>
                    <a:pt x="68" y="126"/>
                    <a:pt x="68" y="123"/>
                  </a:cubicBezTo>
                  <a:cubicBezTo>
                    <a:pt x="70" y="105"/>
                    <a:pt x="73" y="85"/>
                    <a:pt x="82" y="67"/>
                  </a:cubicBezTo>
                  <a:cubicBezTo>
                    <a:pt x="99" y="27"/>
                    <a:pt x="144" y="0"/>
                    <a:pt x="191" y="0"/>
                  </a:cubicBezTo>
                  <a:cubicBezTo>
                    <a:pt x="239" y="0"/>
                    <a:pt x="283" y="27"/>
                    <a:pt x="301" y="67"/>
                  </a:cubicBezTo>
                  <a:cubicBezTo>
                    <a:pt x="310" y="85"/>
                    <a:pt x="313" y="105"/>
                    <a:pt x="315" y="123"/>
                  </a:cubicBezTo>
                  <a:cubicBezTo>
                    <a:pt x="315" y="126"/>
                    <a:pt x="315" y="129"/>
                    <a:pt x="316" y="132"/>
                  </a:cubicBezTo>
                  <a:cubicBezTo>
                    <a:pt x="318" y="154"/>
                    <a:pt x="320" y="174"/>
                    <a:pt x="330" y="193"/>
                  </a:cubicBezTo>
                  <a:cubicBezTo>
                    <a:pt x="339" y="209"/>
                    <a:pt x="351" y="217"/>
                    <a:pt x="367" y="220"/>
                  </a:cubicBezTo>
                  <a:cubicBezTo>
                    <a:pt x="383" y="221"/>
                    <a:pt x="383" y="221"/>
                    <a:pt x="383" y="221"/>
                  </a:cubicBezTo>
                  <a:cubicBezTo>
                    <a:pt x="375" y="234"/>
                    <a:pt x="375" y="234"/>
                    <a:pt x="375" y="234"/>
                  </a:cubicBezTo>
                  <a:cubicBezTo>
                    <a:pt x="374" y="236"/>
                    <a:pt x="350" y="277"/>
                    <a:pt x="298" y="277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0" name="Freeform 158">
              <a:extLst>
                <a:ext uri="{FF2B5EF4-FFF2-40B4-BE49-F238E27FC236}">
                  <a16:creationId xmlns:a16="http://schemas.microsoft.com/office/drawing/2014/main" id="{DE9751A6-DFB2-E57A-92DE-700EB66B9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160" y="3289278"/>
              <a:ext cx="113038" cy="73391"/>
            </a:xfrm>
            <a:custGeom>
              <a:avLst/>
              <a:gdLst>
                <a:gd name="T0" fmla="*/ 90 w 181"/>
                <a:gd name="T1" fmla="*/ 117 h 117"/>
                <a:gd name="T2" fmla="*/ 0 w 181"/>
                <a:gd name="T3" fmla="*/ 10 h 117"/>
                <a:gd name="T4" fmla="*/ 10 w 181"/>
                <a:gd name="T5" fmla="*/ 0 h 117"/>
                <a:gd name="T6" fmla="*/ 20 w 181"/>
                <a:gd name="T7" fmla="*/ 10 h 117"/>
                <a:gd name="T8" fmla="*/ 90 w 181"/>
                <a:gd name="T9" fmla="*/ 97 h 117"/>
                <a:gd name="T10" fmla="*/ 161 w 181"/>
                <a:gd name="T11" fmla="*/ 10 h 117"/>
                <a:gd name="T12" fmla="*/ 171 w 181"/>
                <a:gd name="T13" fmla="*/ 0 h 117"/>
                <a:gd name="T14" fmla="*/ 181 w 181"/>
                <a:gd name="T15" fmla="*/ 10 h 117"/>
                <a:gd name="T16" fmla="*/ 90 w 181"/>
                <a:gd name="T1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17">
                  <a:moveTo>
                    <a:pt x="90" y="117"/>
                  </a:moveTo>
                  <a:cubicBezTo>
                    <a:pt x="40" y="117"/>
                    <a:pt x="0" y="69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58"/>
                    <a:pt x="52" y="97"/>
                    <a:pt x="90" y="97"/>
                  </a:cubicBezTo>
                  <a:cubicBezTo>
                    <a:pt x="129" y="97"/>
                    <a:pt x="161" y="58"/>
                    <a:pt x="161" y="10"/>
                  </a:cubicBezTo>
                  <a:cubicBezTo>
                    <a:pt x="161" y="5"/>
                    <a:pt x="165" y="0"/>
                    <a:pt x="171" y="0"/>
                  </a:cubicBezTo>
                  <a:cubicBezTo>
                    <a:pt x="176" y="0"/>
                    <a:pt x="181" y="5"/>
                    <a:pt x="181" y="10"/>
                  </a:cubicBezTo>
                  <a:cubicBezTo>
                    <a:pt x="181" y="69"/>
                    <a:pt x="140" y="117"/>
                    <a:pt x="90" y="117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1" name="Freeform 159">
              <a:extLst>
                <a:ext uri="{FF2B5EF4-FFF2-40B4-BE49-F238E27FC236}">
                  <a16:creationId xmlns:a16="http://schemas.microsoft.com/office/drawing/2014/main" id="{BCE52020-2B3E-8BBE-3C3A-5C964D223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48" y="3397254"/>
              <a:ext cx="176306" cy="50614"/>
            </a:xfrm>
            <a:custGeom>
              <a:avLst/>
              <a:gdLst>
                <a:gd name="T0" fmla="*/ 215 w 281"/>
                <a:gd name="T1" fmla="*/ 9 h 81"/>
                <a:gd name="T2" fmla="*/ 140 w 281"/>
                <a:gd name="T3" fmla="*/ 24 h 81"/>
                <a:gd name="T4" fmla="*/ 66 w 281"/>
                <a:gd name="T5" fmla="*/ 9 h 81"/>
                <a:gd name="T6" fmla="*/ 32 w 281"/>
                <a:gd name="T7" fmla="*/ 10 h 81"/>
                <a:gd name="T8" fmla="*/ 0 w 281"/>
                <a:gd name="T9" fmla="*/ 72 h 81"/>
                <a:gd name="T10" fmla="*/ 94 w 281"/>
                <a:gd name="T11" fmla="*/ 71 h 81"/>
                <a:gd name="T12" fmla="*/ 140 w 281"/>
                <a:gd name="T13" fmla="*/ 81 h 81"/>
                <a:gd name="T14" fmla="*/ 187 w 281"/>
                <a:gd name="T15" fmla="*/ 71 h 81"/>
                <a:gd name="T16" fmla="*/ 281 w 281"/>
                <a:gd name="T17" fmla="*/ 72 h 81"/>
                <a:gd name="T18" fmla="*/ 249 w 281"/>
                <a:gd name="T19" fmla="*/ 10 h 81"/>
                <a:gd name="T20" fmla="*/ 215 w 281"/>
                <a:gd name="T21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" h="81">
                  <a:moveTo>
                    <a:pt x="215" y="9"/>
                  </a:moveTo>
                  <a:cubicBezTo>
                    <a:pt x="197" y="15"/>
                    <a:pt x="173" y="24"/>
                    <a:pt x="140" y="24"/>
                  </a:cubicBezTo>
                  <a:cubicBezTo>
                    <a:pt x="108" y="24"/>
                    <a:pt x="84" y="15"/>
                    <a:pt x="66" y="9"/>
                  </a:cubicBezTo>
                  <a:cubicBezTo>
                    <a:pt x="43" y="0"/>
                    <a:pt x="43" y="0"/>
                    <a:pt x="32" y="10"/>
                  </a:cubicBezTo>
                  <a:cubicBezTo>
                    <a:pt x="21" y="20"/>
                    <a:pt x="9" y="46"/>
                    <a:pt x="0" y="72"/>
                  </a:cubicBezTo>
                  <a:cubicBezTo>
                    <a:pt x="38" y="50"/>
                    <a:pt x="71" y="62"/>
                    <a:pt x="94" y="71"/>
                  </a:cubicBezTo>
                  <a:cubicBezTo>
                    <a:pt x="108" y="76"/>
                    <a:pt x="122" y="81"/>
                    <a:pt x="140" y="81"/>
                  </a:cubicBezTo>
                  <a:cubicBezTo>
                    <a:pt x="158" y="81"/>
                    <a:pt x="172" y="76"/>
                    <a:pt x="187" y="71"/>
                  </a:cubicBezTo>
                  <a:cubicBezTo>
                    <a:pt x="210" y="62"/>
                    <a:pt x="243" y="50"/>
                    <a:pt x="281" y="72"/>
                  </a:cubicBezTo>
                  <a:cubicBezTo>
                    <a:pt x="272" y="46"/>
                    <a:pt x="260" y="20"/>
                    <a:pt x="249" y="10"/>
                  </a:cubicBezTo>
                  <a:cubicBezTo>
                    <a:pt x="238" y="0"/>
                    <a:pt x="238" y="0"/>
                    <a:pt x="215" y="9"/>
                  </a:cubicBez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2" name="Freeform 160">
              <a:extLst>
                <a:ext uri="{FF2B5EF4-FFF2-40B4-BE49-F238E27FC236}">
                  <a16:creationId xmlns:a16="http://schemas.microsoft.com/office/drawing/2014/main" id="{92C19FF1-B81C-1BBE-699A-FA0FD65C6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576" y="3397254"/>
              <a:ext cx="175462" cy="50614"/>
            </a:xfrm>
            <a:custGeom>
              <a:avLst/>
              <a:gdLst>
                <a:gd name="T0" fmla="*/ 215 w 281"/>
                <a:gd name="T1" fmla="*/ 9 h 81"/>
                <a:gd name="T2" fmla="*/ 141 w 281"/>
                <a:gd name="T3" fmla="*/ 24 h 81"/>
                <a:gd name="T4" fmla="*/ 66 w 281"/>
                <a:gd name="T5" fmla="*/ 9 h 81"/>
                <a:gd name="T6" fmla="*/ 32 w 281"/>
                <a:gd name="T7" fmla="*/ 10 h 81"/>
                <a:gd name="T8" fmla="*/ 0 w 281"/>
                <a:gd name="T9" fmla="*/ 72 h 81"/>
                <a:gd name="T10" fmla="*/ 94 w 281"/>
                <a:gd name="T11" fmla="*/ 71 h 81"/>
                <a:gd name="T12" fmla="*/ 141 w 281"/>
                <a:gd name="T13" fmla="*/ 81 h 81"/>
                <a:gd name="T14" fmla="*/ 187 w 281"/>
                <a:gd name="T15" fmla="*/ 71 h 81"/>
                <a:gd name="T16" fmla="*/ 281 w 281"/>
                <a:gd name="T17" fmla="*/ 72 h 81"/>
                <a:gd name="T18" fmla="*/ 249 w 281"/>
                <a:gd name="T19" fmla="*/ 10 h 81"/>
                <a:gd name="T20" fmla="*/ 215 w 281"/>
                <a:gd name="T21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" h="81">
                  <a:moveTo>
                    <a:pt x="215" y="9"/>
                  </a:moveTo>
                  <a:cubicBezTo>
                    <a:pt x="197" y="15"/>
                    <a:pt x="173" y="24"/>
                    <a:pt x="141" y="24"/>
                  </a:cubicBezTo>
                  <a:cubicBezTo>
                    <a:pt x="108" y="24"/>
                    <a:pt x="84" y="15"/>
                    <a:pt x="66" y="9"/>
                  </a:cubicBezTo>
                  <a:cubicBezTo>
                    <a:pt x="43" y="0"/>
                    <a:pt x="43" y="0"/>
                    <a:pt x="32" y="10"/>
                  </a:cubicBezTo>
                  <a:cubicBezTo>
                    <a:pt x="21" y="20"/>
                    <a:pt x="9" y="46"/>
                    <a:pt x="0" y="72"/>
                  </a:cubicBezTo>
                  <a:cubicBezTo>
                    <a:pt x="38" y="50"/>
                    <a:pt x="71" y="62"/>
                    <a:pt x="94" y="71"/>
                  </a:cubicBezTo>
                  <a:cubicBezTo>
                    <a:pt x="109" y="76"/>
                    <a:pt x="123" y="81"/>
                    <a:pt x="141" y="81"/>
                  </a:cubicBezTo>
                  <a:cubicBezTo>
                    <a:pt x="159" y="81"/>
                    <a:pt x="173" y="76"/>
                    <a:pt x="187" y="71"/>
                  </a:cubicBezTo>
                  <a:cubicBezTo>
                    <a:pt x="210" y="62"/>
                    <a:pt x="243" y="50"/>
                    <a:pt x="281" y="72"/>
                  </a:cubicBezTo>
                  <a:cubicBezTo>
                    <a:pt x="272" y="46"/>
                    <a:pt x="260" y="20"/>
                    <a:pt x="249" y="10"/>
                  </a:cubicBezTo>
                  <a:cubicBezTo>
                    <a:pt x="238" y="0"/>
                    <a:pt x="238" y="0"/>
                    <a:pt x="215" y="9"/>
                  </a:cubicBezTo>
                  <a:close/>
                </a:path>
              </a:pathLst>
            </a:custGeom>
            <a:solidFill>
              <a:srgbClr val="17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3" name="Freeform 161">
              <a:extLst>
                <a:ext uri="{FF2B5EF4-FFF2-40B4-BE49-F238E27FC236}">
                  <a16:creationId xmlns:a16="http://schemas.microsoft.com/office/drawing/2014/main" id="{FC577F90-2728-B809-893C-DB5B6F827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144" y="3361825"/>
              <a:ext cx="253914" cy="106289"/>
            </a:xfrm>
            <a:custGeom>
              <a:avLst/>
              <a:gdLst>
                <a:gd name="T0" fmla="*/ 394 w 405"/>
                <a:gd name="T1" fmla="*/ 167 h 169"/>
                <a:gd name="T2" fmla="*/ 384 w 405"/>
                <a:gd name="T3" fmla="*/ 160 h 169"/>
                <a:gd name="T4" fmla="*/ 331 w 405"/>
                <a:gd name="T5" fmla="*/ 45 h 169"/>
                <a:gd name="T6" fmla="*/ 266 w 405"/>
                <a:gd name="T7" fmla="*/ 37 h 169"/>
                <a:gd name="T8" fmla="*/ 202 w 405"/>
                <a:gd name="T9" fmla="*/ 51 h 169"/>
                <a:gd name="T10" fmla="*/ 138 w 405"/>
                <a:gd name="T11" fmla="*/ 37 h 169"/>
                <a:gd name="T12" fmla="*/ 74 w 405"/>
                <a:gd name="T13" fmla="*/ 45 h 169"/>
                <a:gd name="T14" fmla="*/ 21 w 405"/>
                <a:gd name="T15" fmla="*/ 160 h 169"/>
                <a:gd name="T16" fmla="*/ 9 w 405"/>
                <a:gd name="T17" fmla="*/ 167 h 169"/>
                <a:gd name="T18" fmla="*/ 2 w 405"/>
                <a:gd name="T19" fmla="*/ 155 h 169"/>
                <a:gd name="T20" fmla="*/ 60 w 405"/>
                <a:gd name="T21" fmla="*/ 30 h 169"/>
                <a:gd name="T22" fmla="*/ 145 w 405"/>
                <a:gd name="T23" fmla="*/ 19 h 169"/>
                <a:gd name="T24" fmla="*/ 202 w 405"/>
                <a:gd name="T25" fmla="*/ 31 h 169"/>
                <a:gd name="T26" fmla="*/ 260 w 405"/>
                <a:gd name="T27" fmla="*/ 19 h 169"/>
                <a:gd name="T28" fmla="*/ 344 w 405"/>
                <a:gd name="T29" fmla="*/ 30 h 169"/>
                <a:gd name="T30" fmla="*/ 403 w 405"/>
                <a:gd name="T31" fmla="*/ 155 h 169"/>
                <a:gd name="T32" fmla="*/ 396 w 405"/>
                <a:gd name="T33" fmla="*/ 167 h 169"/>
                <a:gd name="T34" fmla="*/ 394 w 405"/>
                <a:gd name="T35" fmla="*/ 1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" h="169">
                  <a:moveTo>
                    <a:pt x="394" y="167"/>
                  </a:moveTo>
                  <a:cubicBezTo>
                    <a:pt x="389" y="167"/>
                    <a:pt x="385" y="164"/>
                    <a:pt x="384" y="160"/>
                  </a:cubicBezTo>
                  <a:cubicBezTo>
                    <a:pt x="384" y="159"/>
                    <a:pt x="362" y="72"/>
                    <a:pt x="331" y="45"/>
                  </a:cubicBezTo>
                  <a:cubicBezTo>
                    <a:pt x="307" y="23"/>
                    <a:pt x="292" y="28"/>
                    <a:pt x="266" y="37"/>
                  </a:cubicBezTo>
                  <a:cubicBezTo>
                    <a:pt x="250" y="43"/>
                    <a:pt x="229" y="51"/>
                    <a:pt x="202" y="51"/>
                  </a:cubicBezTo>
                  <a:cubicBezTo>
                    <a:pt x="175" y="51"/>
                    <a:pt x="155" y="43"/>
                    <a:pt x="138" y="37"/>
                  </a:cubicBezTo>
                  <a:cubicBezTo>
                    <a:pt x="113" y="28"/>
                    <a:pt x="98" y="23"/>
                    <a:pt x="74" y="45"/>
                  </a:cubicBezTo>
                  <a:cubicBezTo>
                    <a:pt x="43" y="72"/>
                    <a:pt x="21" y="159"/>
                    <a:pt x="21" y="160"/>
                  </a:cubicBezTo>
                  <a:cubicBezTo>
                    <a:pt x="20" y="165"/>
                    <a:pt x="14" y="169"/>
                    <a:pt x="9" y="167"/>
                  </a:cubicBezTo>
                  <a:cubicBezTo>
                    <a:pt x="3" y="166"/>
                    <a:pt x="0" y="160"/>
                    <a:pt x="2" y="155"/>
                  </a:cubicBezTo>
                  <a:cubicBezTo>
                    <a:pt x="2" y="151"/>
                    <a:pt x="25" y="61"/>
                    <a:pt x="60" y="30"/>
                  </a:cubicBezTo>
                  <a:cubicBezTo>
                    <a:pt x="94" y="0"/>
                    <a:pt x="119" y="9"/>
                    <a:pt x="145" y="19"/>
                  </a:cubicBezTo>
                  <a:cubicBezTo>
                    <a:pt x="161" y="24"/>
                    <a:pt x="179" y="31"/>
                    <a:pt x="202" y="31"/>
                  </a:cubicBezTo>
                  <a:cubicBezTo>
                    <a:pt x="226" y="31"/>
                    <a:pt x="244" y="24"/>
                    <a:pt x="260" y="19"/>
                  </a:cubicBezTo>
                  <a:cubicBezTo>
                    <a:pt x="286" y="9"/>
                    <a:pt x="311" y="0"/>
                    <a:pt x="344" y="30"/>
                  </a:cubicBezTo>
                  <a:cubicBezTo>
                    <a:pt x="380" y="61"/>
                    <a:pt x="402" y="151"/>
                    <a:pt x="403" y="155"/>
                  </a:cubicBezTo>
                  <a:cubicBezTo>
                    <a:pt x="405" y="160"/>
                    <a:pt x="401" y="166"/>
                    <a:pt x="396" y="167"/>
                  </a:cubicBezTo>
                  <a:cubicBezTo>
                    <a:pt x="395" y="167"/>
                    <a:pt x="394" y="167"/>
                    <a:pt x="394" y="167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4" name="Freeform 162">
              <a:extLst>
                <a:ext uri="{FF2B5EF4-FFF2-40B4-BE49-F238E27FC236}">
                  <a16:creationId xmlns:a16="http://schemas.microsoft.com/office/drawing/2014/main" id="{D57D1F9B-AA17-5B19-334C-183D55C35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929" y="3361825"/>
              <a:ext cx="254757" cy="106289"/>
            </a:xfrm>
            <a:custGeom>
              <a:avLst/>
              <a:gdLst>
                <a:gd name="T0" fmla="*/ 394 w 405"/>
                <a:gd name="T1" fmla="*/ 167 h 169"/>
                <a:gd name="T2" fmla="*/ 384 w 405"/>
                <a:gd name="T3" fmla="*/ 160 h 169"/>
                <a:gd name="T4" fmla="*/ 331 w 405"/>
                <a:gd name="T5" fmla="*/ 45 h 169"/>
                <a:gd name="T6" fmla="*/ 267 w 405"/>
                <a:gd name="T7" fmla="*/ 37 h 169"/>
                <a:gd name="T8" fmla="*/ 203 w 405"/>
                <a:gd name="T9" fmla="*/ 51 h 169"/>
                <a:gd name="T10" fmla="*/ 139 w 405"/>
                <a:gd name="T11" fmla="*/ 37 h 169"/>
                <a:gd name="T12" fmla="*/ 74 w 405"/>
                <a:gd name="T13" fmla="*/ 45 h 169"/>
                <a:gd name="T14" fmla="*/ 21 w 405"/>
                <a:gd name="T15" fmla="*/ 160 h 169"/>
                <a:gd name="T16" fmla="*/ 9 w 405"/>
                <a:gd name="T17" fmla="*/ 167 h 169"/>
                <a:gd name="T18" fmla="*/ 2 w 405"/>
                <a:gd name="T19" fmla="*/ 155 h 169"/>
                <a:gd name="T20" fmla="*/ 61 w 405"/>
                <a:gd name="T21" fmla="*/ 30 h 169"/>
                <a:gd name="T22" fmla="*/ 145 w 405"/>
                <a:gd name="T23" fmla="*/ 19 h 169"/>
                <a:gd name="T24" fmla="*/ 203 w 405"/>
                <a:gd name="T25" fmla="*/ 31 h 169"/>
                <a:gd name="T26" fmla="*/ 260 w 405"/>
                <a:gd name="T27" fmla="*/ 19 h 169"/>
                <a:gd name="T28" fmla="*/ 345 w 405"/>
                <a:gd name="T29" fmla="*/ 30 h 169"/>
                <a:gd name="T30" fmla="*/ 403 w 405"/>
                <a:gd name="T31" fmla="*/ 155 h 169"/>
                <a:gd name="T32" fmla="*/ 396 w 405"/>
                <a:gd name="T33" fmla="*/ 167 h 169"/>
                <a:gd name="T34" fmla="*/ 394 w 405"/>
                <a:gd name="T35" fmla="*/ 16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5" h="169">
                  <a:moveTo>
                    <a:pt x="394" y="167"/>
                  </a:moveTo>
                  <a:cubicBezTo>
                    <a:pt x="389" y="167"/>
                    <a:pt x="385" y="164"/>
                    <a:pt x="384" y="160"/>
                  </a:cubicBezTo>
                  <a:cubicBezTo>
                    <a:pt x="384" y="159"/>
                    <a:pt x="362" y="72"/>
                    <a:pt x="331" y="45"/>
                  </a:cubicBezTo>
                  <a:cubicBezTo>
                    <a:pt x="307" y="23"/>
                    <a:pt x="292" y="28"/>
                    <a:pt x="267" y="37"/>
                  </a:cubicBezTo>
                  <a:cubicBezTo>
                    <a:pt x="250" y="43"/>
                    <a:pt x="230" y="51"/>
                    <a:pt x="203" y="51"/>
                  </a:cubicBezTo>
                  <a:cubicBezTo>
                    <a:pt x="176" y="51"/>
                    <a:pt x="155" y="43"/>
                    <a:pt x="139" y="37"/>
                  </a:cubicBezTo>
                  <a:cubicBezTo>
                    <a:pt x="113" y="28"/>
                    <a:pt x="98" y="23"/>
                    <a:pt x="74" y="45"/>
                  </a:cubicBezTo>
                  <a:cubicBezTo>
                    <a:pt x="43" y="72"/>
                    <a:pt x="21" y="159"/>
                    <a:pt x="21" y="160"/>
                  </a:cubicBezTo>
                  <a:cubicBezTo>
                    <a:pt x="20" y="165"/>
                    <a:pt x="14" y="169"/>
                    <a:pt x="9" y="167"/>
                  </a:cubicBezTo>
                  <a:cubicBezTo>
                    <a:pt x="4" y="166"/>
                    <a:pt x="0" y="160"/>
                    <a:pt x="2" y="155"/>
                  </a:cubicBezTo>
                  <a:cubicBezTo>
                    <a:pt x="3" y="151"/>
                    <a:pt x="25" y="61"/>
                    <a:pt x="61" y="30"/>
                  </a:cubicBezTo>
                  <a:cubicBezTo>
                    <a:pt x="94" y="0"/>
                    <a:pt x="119" y="9"/>
                    <a:pt x="145" y="19"/>
                  </a:cubicBezTo>
                  <a:cubicBezTo>
                    <a:pt x="161" y="24"/>
                    <a:pt x="179" y="31"/>
                    <a:pt x="203" y="31"/>
                  </a:cubicBezTo>
                  <a:cubicBezTo>
                    <a:pt x="226" y="31"/>
                    <a:pt x="244" y="24"/>
                    <a:pt x="260" y="19"/>
                  </a:cubicBezTo>
                  <a:cubicBezTo>
                    <a:pt x="286" y="9"/>
                    <a:pt x="311" y="0"/>
                    <a:pt x="345" y="30"/>
                  </a:cubicBezTo>
                  <a:cubicBezTo>
                    <a:pt x="380" y="61"/>
                    <a:pt x="403" y="151"/>
                    <a:pt x="403" y="155"/>
                  </a:cubicBezTo>
                  <a:cubicBezTo>
                    <a:pt x="405" y="160"/>
                    <a:pt x="402" y="166"/>
                    <a:pt x="396" y="167"/>
                  </a:cubicBezTo>
                  <a:cubicBezTo>
                    <a:pt x="395" y="167"/>
                    <a:pt x="395" y="167"/>
                    <a:pt x="394" y="167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5" name="Freeform 163">
              <a:extLst>
                <a:ext uri="{FF2B5EF4-FFF2-40B4-BE49-F238E27FC236}">
                  <a16:creationId xmlns:a16="http://schemas.microsoft.com/office/drawing/2014/main" id="{2322D6AD-B1B1-99E6-0EF2-17AF80E19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386" y="3174553"/>
              <a:ext cx="151842" cy="188116"/>
            </a:xfrm>
            <a:custGeom>
              <a:avLst/>
              <a:gdLst>
                <a:gd name="T0" fmla="*/ 122 w 243"/>
                <a:gd name="T1" fmla="*/ 300 h 300"/>
                <a:gd name="T2" fmla="*/ 0 w 243"/>
                <a:gd name="T3" fmla="*/ 150 h 300"/>
                <a:gd name="T4" fmla="*/ 122 w 243"/>
                <a:gd name="T5" fmla="*/ 0 h 300"/>
                <a:gd name="T6" fmla="*/ 243 w 243"/>
                <a:gd name="T7" fmla="*/ 150 h 300"/>
                <a:gd name="T8" fmla="*/ 122 w 243"/>
                <a:gd name="T9" fmla="*/ 300 h 300"/>
                <a:gd name="T10" fmla="*/ 122 w 243"/>
                <a:gd name="T11" fmla="*/ 20 h 300"/>
                <a:gd name="T12" fmla="*/ 20 w 243"/>
                <a:gd name="T13" fmla="*/ 150 h 300"/>
                <a:gd name="T14" fmla="*/ 122 w 243"/>
                <a:gd name="T15" fmla="*/ 280 h 300"/>
                <a:gd name="T16" fmla="*/ 223 w 243"/>
                <a:gd name="T17" fmla="*/ 150 h 300"/>
                <a:gd name="T18" fmla="*/ 122 w 243"/>
                <a:gd name="T19" fmla="*/ 2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3" h="300">
                  <a:moveTo>
                    <a:pt x="122" y="300"/>
                  </a:moveTo>
                  <a:cubicBezTo>
                    <a:pt x="55" y="300"/>
                    <a:pt x="0" y="232"/>
                    <a:pt x="0" y="150"/>
                  </a:cubicBezTo>
                  <a:cubicBezTo>
                    <a:pt x="0" y="67"/>
                    <a:pt x="55" y="0"/>
                    <a:pt x="122" y="0"/>
                  </a:cubicBezTo>
                  <a:cubicBezTo>
                    <a:pt x="189" y="0"/>
                    <a:pt x="243" y="67"/>
                    <a:pt x="243" y="150"/>
                  </a:cubicBezTo>
                  <a:cubicBezTo>
                    <a:pt x="243" y="232"/>
                    <a:pt x="189" y="300"/>
                    <a:pt x="122" y="300"/>
                  </a:cubicBezTo>
                  <a:close/>
                  <a:moveTo>
                    <a:pt x="122" y="20"/>
                  </a:moveTo>
                  <a:cubicBezTo>
                    <a:pt x="66" y="20"/>
                    <a:pt x="20" y="78"/>
                    <a:pt x="20" y="150"/>
                  </a:cubicBezTo>
                  <a:cubicBezTo>
                    <a:pt x="20" y="221"/>
                    <a:pt x="66" y="280"/>
                    <a:pt x="122" y="280"/>
                  </a:cubicBezTo>
                  <a:cubicBezTo>
                    <a:pt x="177" y="280"/>
                    <a:pt x="223" y="221"/>
                    <a:pt x="223" y="150"/>
                  </a:cubicBezTo>
                  <a:cubicBezTo>
                    <a:pt x="223" y="78"/>
                    <a:pt x="177" y="20"/>
                    <a:pt x="122" y="20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6" name="Freeform 164">
              <a:extLst>
                <a:ext uri="{FF2B5EF4-FFF2-40B4-BE49-F238E27FC236}">
                  <a16:creationId xmlns:a16="http://schemas.microsoft.com/office/drawing/2014/main" id="{7937BC38-0D9D-176E-F56B-82F74DE80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727" y="3208296"/>
              <a:ext cx="60737" cy="31212"/>
            </a:xfrm>
            <a:custGeom>
              <a:avLst/>
              <a:gdLst>
                <a:gd name="T0" fmla="*/ 49 w 97"/>
                <a:gd name="T1" fmla="*/ 50 h 50"/>
                <a:gd name="T2" fmla="*/ 45 w 97"/>
                <a:gd name="T3" fmla="*/ 50 h 50"/>
                <a:gd name="T4" fmla="*/ 1 w 97"/>
                <a:gd name="T5" fmla="*/ 13 h 50"/>
                <a:gd name="T6" fmla="*/ 8 w 97"/>
                <a:gd name="T7" fmla="*/ 1 h 50"/>
                <a:gd name="T8" fmla="*/ 20 w 97"/>
                <a:gd name="T9" fmla="*/ 8 h 50"/>
                <a:gd name="T10" fmla="*/ 47 w 97"/>
                <a:gd name="T11" fmla="*/ 30 h 50"/>
                <a:gd name="T12" fmla="*/ 77 w 97"/>
                <a:gd name="T13" fmla="*/ 12 h 50"/>
                <a:gd name="T14" fmla="*/ 90 w 97"/>
                <a:gd name="T15" fmla="*/ 6 h 50"/>
                <a:gd name="T16" fmla="*/ 95 w 97"/>
                <a:gd name="T17" fmla="*/ 19 h 50"/>
                <a:gd name="T18" fmla="*/ 49 w 97"/>
                <a:gd name="T1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50">
                  <a:moveTo>
                    <a:pt x="49" y="50"/>
                  </a:moveTo>
                  <a:cubicBezTo>
                    <a:pt x="48" y="50"/>
                    <a:pt x="47" y="50"/>
                    <a:pt x="45" y="50"/>
                  </a:cubicBezTo>
                  <a:cubicBezTo>
                    <a:pt x="24" y="49"/>
                    <a:pt x="6" y="34"/>
                    <a:pt x="1" y="13"/>
                  </a:cubicBezTo>
                  <a:cubicBezTo>
                    <a:pt x="0" y="8"/>
                    <a:pt x="3" y="2"/>
                    <a:pt x="8" y="1"/>
                  </a:cubicBezTo>
                  <a:cubicBezTo>
                    <a:pt x="14" y="0"/>
                    <a:pt x="19" y="3"/>
                    <a:pt x="20" y="8"/>
                  </a:cubicBezTo>
                  <a:cubicBezTo>
                    <a:pt x="24" y="23"/>
                    <a:pt x="37" y="30"/>
                    <a:pt x="47" y="30"/>
                  </a:cubicBezTo>
                  <a:cubicBezTo>
                    <a:pt x="57" y="31"/>
                    <a:pt x="71" y="27"/>
                    <a:pt x="77" y="12"/>
                  </a:cubicBezTo>
                  <a:cubicBezTo>
                    <a:pt x="79" y="7"/>
                    <a:pt x="85" y="4"/>
                    <a:pt x="90" y="6"/>
                  </a:cubicBezTo>
                  <a:cubicBezTo>
                    <a:pt x="95" y="8"/>
                    <a:pt x="97" y="14"/>
                    <a:pt x="95" y="19"/>
                  </a:cubicBezTo>
                  <a:cubicBezTo>
                    <a:pt x="88" y="38"/>
                    <a:pt x="70" y="50"/>
                    <a:pt x="49" y="50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37" name="Freeform 165">
              <a:extLst>
                <a:ext uri="{FF2B5EF4-FFF2-40B4-BE49-F238E27FC236}">
                  <a16:creationId xmlns:a16="http://schemas.microsoft.com/office/drawing/2014/main" id="{5E535F91-D84F-AF24-C812-480C69774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313" y="3223480"/>
              <a:ext cx="97854" cy="32056"/>
            </a:xfrm>
            <a:custGeom>
              <a:avLst/>
              <a:gdLst>
                <a:gd name="T0" fmla="*/ 53 w 156"/>
                <a:gd name="T1" fmla="*/ 51 h 51"/>
                <a:gd name="T2" fmla="*/ 2 w 156"/>
                <a:gd name="T3" fmla="*/ 15 h 51"/>
                <a:gd name="T4" fmla="*/ 7 w 156"/>
                <a:gd name="T5" fmla="*/ 2 h 51"/>
                <a:gd name="T6" fmla="*/ 20 w 156"/>
                <a:gd name="T7" fmla="*/ 7 h 51"/>
                <a:gd name="T8" fmla="*/ 63 w 156"/>
                <a:gd name="T9" fmla="*/ 29 h 51"/>
                <a:gd name="T10" fmla="*/ 87 w 156"/>
                <a:gd name="T11" fmla="*/ 18 h 51"/>
                <a:gd name="T12" fmla="*/ 148 w 156"/>
                <a:gd name="T13" fmla="*/ 8 h 51"/>
                <a:gd name="T14" fmla="*/ 155 w 156"/>
                <a:gd name="T15" fmla="*/ 20 h 51"/>
                <a:gd name="T16" fmla="*/ 143 w 156"/>
                <a:gd name="T17" fmla="*/ 27 h 51"/>
                <a:gd name="T18" fmla="*/ 98 w 156"/>
                <a:gd name="T19" fmla="*/ 35 h 51"/>
                <a:gd name="T20" fmla="*/ 70 w 156"/>
                <a:gd name="T21" fmla="*/ 48 h 51"/>
                <a:gd name="T22" fmla="*/ 53 w 156"/>
                <a:gd name="T2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51">
                  <a:moveTo>
                    <a:pt x="53" y="51"/>
                  </a:moveTo>
                  <a:cubicBezTo>
                    <a:pt x="34" y="51"/>
                    <a:pt x="13" y="41"/>
                    <a:pt x="2" y="15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2" y="0"/>
                    <a:pt x="18" y="2"/>
                    <a:pt x="20" y="7"/>
                  </a:cubicBezTo>
                  <a:cubicBezTo>
                    <a:pt x="30" y="29"/>
                    <a:pt x="49" y="34"/>
                    <a:pt x="63" y="29"/>
                  </a:cubicBezTo>
                  <a:cubicBezTo>
                    <a:pt x="73" y="26"/>
                    <a:pt x="80" y="22"/>
                    <a:pt x="87" y="18"/>
                  </a:cubicBezTo>
                  <a:cubicBezTo>
                    <a:pt x="102" y="9"/>
                    <a:pt x="115" y="0"/>
                    <a:pt x="148" y="8"/>
                  </a:cubicBezTo>
                  <a:cubicBezTo>
                    <a:pt x="153" y="9"/>
                    <a:pt x="156" y="14"/>
                    <a:pt x="155" y="20"/>
                  </a:cubicBezTo>
                  <a:cubicBezTo>
                    <a:pt x="154" y="25"/>
                    <a:pt x="148" y="28"/>
                    <a:pt x="143" y="27"/>
                  </a:cubicBezTo>
                  <a:cubicBezTo>
                    <a:pt x="119" y="21"/>
                    <a:pt x="110" y="27"/>
                    <a:pt x="98" y="35"/>
                  </a:cubicBezTo>
                  <a:cubicBezTo>
                    <a:pt x="90" y="39"/>
                    <a:pt x="82" y="44"/>
                    <a:pt x="70" y="48"/>
                  </a:cubicBezTo>
                  <a:cubicBezTo>
                    <a:pt x="64" y="50"/>
                    <a:pt x="59" y="51"/>
                    <a:pt x="53" y="51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A22E3703-2F4C-9CE0-33AA-DE77A58280C7}"/>
                </a:ext>
              </a:extLst>
            </p:cNvPr>
            <p:cNvGrpSpPr/>
            <p:nvPr/>
          </p:nvGrpSpPr>
          <p:grpSpPr>
            <a:xfrm>
              <a:off x="709193" y="2900991"/>
              <a:ext cx="268963" cy="269649"/>
              <a:chOff x="5768073" y="8664535"/>
              <a:chExt cx="335168" cy="336023"/>
            </a:xfrm>
          </p:grpSpPr>
          <p:sp>
            <p:nvSpPr>
              <p:cNvPr id="39" name="Freeform 1314">
                <a:extLst>
                  <a:ext uri="{FF2B5EF4-FFF2-40B4-BE49-F238E27FC236}">
                    <a16:creationId xmlns:a16="http://schemas.microsoft.com/office/drawing/2014/main" id="{6F9DA591-588E-B6B7-4423-308231335C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8073" y="8664535"/>
                <a:ext cx="335168" cy="336023"/>
              </a:xfrm>
              <a:custGeom>
                <a:avLst/>
                <a:gdLst>
                  <a:gd name="T0" fmla="*/ 166 w 332"/>
                  <a:gd name="T1" fmla="*/ 333 h 333"/>
                  <a:gd name="T2" fmla="*/ 0 w 332"/>
                  <a:gd name="T3" fmla="*/ 167 h 333"/>
                  <a:gd name="T4" fmla="*/ 166 w 332"/>
                  <a:gd name="T5" fmla="*/ 0 h 333"/>
                  <a:gd name="T6" fmla="*/ 332 w 332"/>
                  <a:gd name="T7" fmla="*/ 167 h 333"/>
                  <a:gd name="T8" fmla="*/ 166 w 332"/>
                  <a:gd name="T9" fmla="*/ 333 h 333"/>
                  <a:gd name="T10" fmla="*/ 166 w 332"/>
                  <a:gd name="T11" fmla="*/ 18 h 333"/>
                  <a:gd name="T12" fmla="*/ 18 w 332"/>
                  <a:gd name="T13" fmla="*/ 167 h 333"/>
                  <a:gd name="T14" fmla="*/ 166 w 332"/>
                  <a:gd name="T15" fmla="*/ 315 h 333"/>
                  <a:gd name="T16" fmla="*/ 314 w 332"/>
                  <a:gd name="T17" fmla="*/ 167 h 333"/>
                  <a:gd name="T18" fmla="*/ 166 w 332"/>
                  <a:gd name="T19" fmla="*/ 1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2" h="333">
                    <a:moveTo>
                      <a:pt x="166" y="333"/>
                    </a:moveTo>
                    <a:cubicBezTo>
                      <a:pt x="74" y="333"/>
                      <a:pt x="0" y="258"/>
                      <a:pt x="0" y="167"/>
                    </a:cubicBezTo>
                    <a:cubicBezTo>
                      <a:pt x="0" y="75"/>
                      <a:pt x="74" y="0"/>
                      <a:pt x="166" y="0"/>
                    </a:cubicBezTo>
                    <a:cubicBezTo>
                      <a:pt x="258" y="0"/>
                      <a:pt x="332" y="75"/>
                      <a:pt x="332" y="167"/>
                    </a:cubicBezTo>
                    <a:cubicBezTo>
                      <a:pt x="332" y="258"/>
                      <a:pt x="258" y="333"/>
                      <a:pt x="166" y="333"/>
                    </a:cubicBezTo>
                    <a:close/>
                    <a:moveTo>
                      <a:pt x="166" y="18"/>
                    </a:moveTo>
                    <a:cubicBezTo>
                      <a:pt x="84" y="18"/>
                      <a:pt x="18" y="85"/>
                      <a:pt x="18" y="167"/>
                    </a:cubicBezTo>
                    <a:cubicBezTo>
                      <a:pt x="18" y="248"/>
                      <a:pt x="84" y="315"/>
                      <a:pt x="166" y="315"/>
                    </a:cubicBezTo>
                    <a:cubicBezTo>
                      <a:pt x="248" y="315"/>
                      <a:pt x="314" y="248"/>
                      <a:pt x="314" y="167"/>
                    </a:cubicBezTo>
                    <a:cubicBezTo>
                      <a:pt x="314" y="85"/>
                      <a:pt x="248" y="18"/>
                      <a:pt x="166" y="18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40" name="Freeform 1315">
                <a:extLst>
                  <a:ext uri="{FF2B5EF4-FFF2-40B4-BE49-F238E27FC236}">
                    <a16:creationId xmlns:a16="http://schemas.microsoft.com/office/drawing/2014/main" id="{DF90A289-51E0-691B-EB7E-75EF58F78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6680" y="8712844"/>
                <a:ext cx="17955" cy="157751"/>
              </a:xfrm>
              <a:custGeom>
                <a:avLst/>
                <a:gdLst>
                  <a:gd name="T0" fmla="*/ 9 w 18"/>
                  <a:gd name="T1" fmla="*/ 156 h 156"/>
                  <a:gd name="T2" fmla="*/ 0 w 18"/>
                  <a:gd name="T3" fmla="*/ 147 h 156"/>
                  <a:gd name="T4" fmla="*/ 0 w 18"/>
                  <a:gd name="T5" fmla="*/ 9 h 156"/>
                  <a:gd name="T6" fmla="*/ 9 w 18"/>
                  <a:gd name="T7" fmla="*/ 0 h 156"/>
                  <a:gd name="T8" fmla="*/ 18 w 18"/>
                  <a:gd name="T9" fmla="*/ 9 h 156"/>
                  <a:gd name="T10" fmla="*/ 18 w 18"/>
                  <a:gd name="T11" fmla="*/ 147 h 156"/>
                  <a:gd name="T12" fmla="*/ 9 w 18"/>
                  <a:gd name="T13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56">
                    <a:moveTo>
                      <a:pt x="9" y="156"/>
                    </a:moveTo>
                    <a:cubicBezTo>
                      <a:pt x="4" y="156"/>
                      <a:pt x="0" y="152"/>
                      <a:pt x="0" y="14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47"/>
                      <a:pt x="18" y="147"/>
                      <a:pt x="18" y="147"/>
                    </a:cubicBezTo>
                    <a:cubicBezTo>
                      <a:pt x="18" y="152"/>
                      <a:pt x="14" y="156"/>
                      <a:pt x="9" y="156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41" name="Freeform 1316">
                <a:extLst>
                  <a:ext uri="{FF2B5EF4-FFF2-40B4-BE49-F238E27FC236}">
                    <a16:creationId xmlns:a16="http://schemas.microsoft.com/office/drawing/2014/main" id="{BAF56974-D82A-CED3-9F02-4749382D48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21550" y="8894536"/>
                <a:ext cx="28216" cy="28643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10 h 28"/>
                  <a:gd name="T12" fmla="*/ 10 w 28"/>
                  <a:gd name="T13" fmla="*/ 14 h 28"/>
                  <a:gd name="T14" fmla="*/ 14 w 28"/>
                  <a:gd name="T15" fmla="*/ 18 h 28"/>
                  <a:gd name="T16" fmla="*/ 18 w 28"/>
                  <a:gd name="T17" fmla="*/ 14 h 28"/>
                  <a:gd name="T18" fmla="*/ 14 w 28"/>
                  <a:gd name="T19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10"/>
                    </a:moveTo>
                    <a:cubicBezTo>
                      <a:pt x="12" y="10"/>
                      <a:pt x="10" y="12"/>
                      <a:pt x="10" y="14"/>
                    </a:cubicBezTo>
                    <a:cubicBezTo>
                      <a:pt x="10" y="16"/>
                      <a:pt x="12" y="18"/>
                      <a:pt x="14" y="18"/>
                    </a:cubicBezTo>
                    <a:cubicBezTo>
                      <a:pt x="16" y="18"/>
                      <a:pt x="18" y="16"/>
                      <a:pt x="18" y="14"/>
                    </a:cubicBezTo>
                    <a:cubicBezTo>
                      <a:pt x="18" y="12"/>
                      <a:pt x="16" y="10"/>
                      <a:pt x="14" y="1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</p:grpSp>
      </p:grpSp>
      <p:grpSp>
        <p:nvGrpSpPr>
          <p:cNvPr id="42" name="Группа 41"/>
          <p:cNvGrpSpPr/>
          <p:nvPr/>
        </p:nvGrpSpPr>
        <p:grpSpPr>
          <a:xfrm>
            <a:off x="474339" y="3038956"/>
            <a:ext cx="265634" cy="268488"/>
            <a:chOff x="10699970" y="2720853"/>
            <a:chExt cx="443970" cy="448638"/>
          </a:xfrm>
        </p:grpSpPr>
        <p:sp>
          <p:nvSpPr>
            <p:cNvPr id="43" name="Freeform 1413"/>
            <p:cNvSpPr>
              <a:spLocks noEditPoints="1"/>
            </p:cNvSpPr>
            <p:nvPr/>
          </p:nvSpPr>
          <p:spPr bwMode="auto">
            <a:xfrm>
              <a:off x="10754445" y="2789724"/>
              <a:ext cx="288327" cy="321790"/>
            </a:xfrm>
            <a:custGeom>
              <a:avLst/>
              <a:gdLst>
                <a:gd name="T0" fmla="*/ 157 w 314"/>
                <a:gd name="T1" fmla="*/ 350 h 350"/>
                <a:gd name="T2" fmla="*/ 157 w 314"/>
                <a:gd name="T3" fmla="*/ 350 h 350"/>
                <a:gd name="T4" fmla="*/ 77 w 314"/>
                <a:gd name="T5" fmla="*/ 308 h 350"/>
                <a:gd name="T6" fmla="*/ 0 w 314"/>
                <a:gd name="T7" fmla="*/ 44 h 350"/>
                <a:gd name="T8" fmla="*/ 7 w 314"/>
                <a:gd name="T9" fmla="*/ 35 h 350"/>
                <a:gd name="T10" fmla="*/ 155 w 314"/>
                <a:gd name="T11" fmla="*/ 1 h 350"/>
                <a:gd name="T12" fmla="*/ 159 w 314"/>
                <a:gd name="T13" fmla="*/ 1 h 350"/>
                <a:gd name="T14" fmla="*/ 307 w 314"/>
                <a:gd name="T15" fmla="*/ 35 h 350"/>
                <a:gd name="T16" fmla="*/ 314 w 314"/>
                <a:gd name="T17" fmla="*/ 44 h 350"/>
                <a:gd name="T18" fmla="*/ 237 w 314"/>
                <a:gd name="T19" fmla="*/ 308 h 350"/>
                <a:gd name="T20" fmla="*/ 157 w 314"/>
                <a:gd name="T21" fmla="*/ 350 h 350"/>
                <a:gd name="T22" fmla="*/ 157 w 314"/>
                <a:gd name="T23" fmla="*/ 350 h 350"/>
                <a:gd name="T24" fmla="*/ 18 w 314"/>
                <a:gd name="T25" fmla="*/ 51 h 350"/>
                <a:gd name="T26" fmla="*/ 157 w 314"/>
                <a:gd name="T27" fmla="*/ 332 h 350"/>
                <a:gd name="T28" fmla="*/ 226 w 314"/>
                <a:gd name="T29" fmla="*/ 295 h 350"/>
                <a:gd name="T30" fmla="*/ 296 w 314"/>
                <a:gd name="T31" fmla="*/ 51 h 350"/>
                <a:gd name="T32" fmla="*/ 157 w 314"/>
                <a:gd name="T33" fmla="*/ 19 h 350"/>
                <a:gd name="T34" fmla="*/ 18 w 314"/>
                <a:gd name="T35" fmla="*/ 5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4" h="350">
                  <a:moveTo>
                    <a:pt x="157" y="350"/>
                  </a:moveTo>
                  <a:cubicBezTo>
                    <a:pt x="157" y="350"/>
                    <a:pt x="157" y="350"/>
                    <a:pt x="157" y="350"/>
                  </a:cubicBezTo>
                  <a:cubicBezTo>
                    <a:pt x="155" y="350"/>
                    <a:pt x="116" y="348"/>
                    <a:pt x="77" y="308"/>
                  </a:cubicBezTo>
                  <a:cubicBezTo>
                    <a:pt x="26" y="256"/>
                    <a:pt x="0" y="167"/>
                    <a:pt x="0" y="44"/>
                  </a:cubicBezTo>
                  <a:cubicBezTo>
                    <a:pt x="0" y="39"/>
                    <a:pt x="3" y="36"/>
                    <a:pt x="7" y="35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6" y="0"/>
                    <a:pt x="158" y="0"/>
                    <a:pt x="159" y="1"/>
                  </a:cubicBezTo>
                  <a:cubicBezTo>
                    <a:pt x="307" y="35"/>
                    <a:pt x="307" y="35"/>
                    <a:pt x="307" y="35"/>
                  </a:cubicBezTo>
                  <a:cubicBezTo>
                    <a:pt x="311" y="36"/>
                    <a:pt x="314" y="39"/>
                    <a:pt x="314" y="44"/>
                  </a:cubicBezTo>
                  <a:cubicBezTo>
                    <a:pt x="314" y="167"/>
                    <a:pt x="288" y="256"/>
                    <a:pt x="237" y="308"/>
                  </a:cubicBezTo>
                  <a:cubicBezTo>
                    <a:pt x="198" y="348"/>
                    <a:pt x="159" y="350"/>
                    <a:pt x="157" y="350"/>
                  </a:cubicBezTo>
                  <a:cubicBezTo>
                    <a:pt x="157" y="350"/>
                    <a:pt x="157" y="350"/>
                    <a:pt x="157" y="350"/>
                  </a:cubicBezTo>
                  <a:close/>
                  <a:moveTo>
                    <a:pt x="18" y="51"/>
                  </a:moveTo>
                  <a:cubicBezTo>
                    <a:pt x="20" y="318"/>
                    <a:pt x="150" y="331"/>
                    <a:pt x="157" y="332"/>
                  </a:cubicBezTo>
                  <a:cubicBezTo>
                    <a:pt x="161" y="332"/>
                    <a:pt x="193" y="328"/>
                    <a:pt x="226" y="295"/>
                  </a:cubicBezTo>
                  <a:cubicBezTo>
                    <a:pt x="257" y="262"/>
                    <a:pt x="295" y="193"/>
                    <a:pt x="296" y="51"/>
                  </a:cubicBezTo>
                  <a:cubicBezTo>
                    <a:pt x="157" y="19"/>
                    <a:pt x="157" y="19"/>
                    <a:pt x="157" y="19"/>
                  </a:cubicBezTo>
                  <a:lnTo>
                    <a:pt x="18" y="51"/>
                  </a:ln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44" name="Freeform 1415"/>
            <p:cNvSpPr>
              <a:spLocks/>
            </p:cNvSpPr>
            <p:nvPr/>
          </p:nvSpPr>
          <p:spPr bwMode="auto">
            <a:xfrm>
              <a:off x="11064173" y="2720853"/>
              <a:ext cx="79767" cy="80156"/>
            </a:xfrm>
            <a:custGeom>
              <a:avLst/>
              <a:gdLst>
                <a:gd name="T0" fmla="*/ 10 w 87"/>
                <a:gd name="T1" fmla="*/ 87 h 87"/>
                <a:gd name="T2" fmla="*/ 3 w 87"/>
                <a:gd name="T3" fmla="*/ 84 h 87"/>
                <a:gd name="T4" fmla="*/ 3 w 87"/>
                <a:gd name="T5" fmla="*/ 72 h 87"/>
                <a:gd name="T6" fmla="*/ 71 w 87"/>
                <a:gd name="T7" fmla="*/ 4 h 87"/>
                <a:gd name="T8" fmla="*/ 84 w 87"/>
                <a:gd name="T9" fmla="*/ 4 h 87"/>
                <a:gd name="T10" fmla="*/ 84 w 87"/>
                <a:gd name="T11" fmla="*/ 16 h 87"/>
                <a:gd name="T12" fmla="*/ 16 w 87"/>
                <a:gd name="T13" fmla="*/ 84 h 87"/>
                <a:gd name="T14" fmla="*/ 10 w 87"/>
                <a:gd name="T1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7">
                  <a:moveTo>
                    <a:pt x="10" y="87"/>
                  </a:moveTo>
                  <a:cubicBezTo>
                    <a:pt x="7" y="87"/>
                    <a:pt x="5" y="86"/>
                    <a:pt x="3" y="84"/>
                  </a:cubicBezTo>
                  <a:cubicBezTo>
                    <a:pt x="0" y="81"/>
                    <a:pt x="0" y="75"/>
                    <a:pt x="3" y="72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5" y="0"/>
                    <a:pt x="80" y="0"/>
                    <a:pt x="84" y="4"/>
                  </a:cubicBezTo>
                  <a:cubicBezTo>
                    <a:pt x="87" y="7"/>
                    <a:pt x="87" y="13"/>
                    <a:pt x="84" y="16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4" y="86"/>
                    <a:pt x="12" y="87"/>
                    <a:pt x="10" y="87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45" name="Freeform 1416"/>
            <p:cNvSpPr>
              <a:spLocks/>
            </p:cNvSpPr>
            <p:nvPr/>
          </p:nvSpPr>
          <p:spPr bwMode="auto">
            <a:xfrm>
              <a:off x="10699970" y="3083110"/>
              <a:ext cx="87549" cy="86381"/>
            </a:xfrm>
            <a:custGeom>
              <a:avLst/>
              <a:gdLst>
                <a:gd name="T0" fmla="*/ 9 w 95"/>
                <a:gd name="T1" fmla="*/ 94 h 94"/>
                <a:gd name="T2" fmla="*/ 3 w 95"/>
                <a:gd name="T3" fmla="*/ 92 h 94"/>
                <a:gd name="T4" fmla="*/ 3 w 95"/>
                <a:gd name="T5" fmla="*/ 79 h 94"/>
                <a:gd name="T6" fmla="*/ 78 w 95"/>
                <a:gd name="T7" fmla="*/ 4 h 94"/>
                <a:gd name="T8" fmla="*/ 91 w 95"/>
                <a:gd name="T9" fmla="*/ 4 h 94"/>
                <a:gd name="T10" fmla="*/ 91 w 95"/>
                <a:gd name="T11" fmla="*/ 17 h 94"/>
                <a:gd name="T12" fmla="*/ 16 w 95"/>
                <a:gd name="T13" fmla="*/ 92 h 94"/>
                <a:gd name="T14" fmla="*/ 9 w 95"/>
                <a:gd name="T1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94">
                  <a:moveTo>
                    <a:pt x="9" y="94"/>
                  </a:moveTo>
                  <a:cubicBezTo>
                    <a:pt x="7" y="94"/>
                    <a:pt x="5" y="94"/>
                    <a:pt x="3" y="92"/>
                  </a:cubicBezTo>
                  <a:cubicBezTo>
                    <a:pt x="0" y="88"/>
                    <a:pt x="0" y="83"/>
                    <a:pt x="3" y="79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2" y="0"/>
                    <a:pt x="88" y="0"/>
                    <a:pt x="91" y="4"/>
                  </a:cubicBezTo>
                  <a:cubicBezTo>
                    <a:pt x="95" y="7"/>
                    <a:pt x="95" y="13"/>
                    <a:pt x="91" y="17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4" y="94"/>
                    <a:pt x="12" y="94"/>
                    <a:pt x="9" y="9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46" name="Freeform 1417"/>
            <p:cNvSpPr>
              <a:spLocks/>
            </p:cNvSpPr>
            <p:nvPr/>
          </p:nvSpPr>
          <p:spPr bwMode="auto">
            <a:xfrm>
              <a:off x="10796469" y="2832137"/>
              <a:ext cx="103891" cy="83658"/>
            </a:xfrm>
            <a:custGeom>
              <a:avLst/>
              <a:gdLst>
                <a:gd name="T0" fmla="*/ 111 w 113"/>
                <a:gd name="T1" fmla="*/ 0 h 91"/>
                <a:gd name="T2" fmla="*/ 0 w 113"/>
                <a:gd name="T3" fmla="*/ 26 h 91"/>
                <a:gd name="T4" fmla="*/ 5 w 113"/>
                <a:gd name="T5" fmla="*/ 91 h 91"/>
                <a:gd name="T6" fmla="*/ 113 w 113"/>
                <a:gd name="T7" fmla="*/ 1 h 91"/>
                <a:gd name="T8" fmla="*/ 111 w 113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1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50"/>
                    <a:pt x="2" y="72"/>
                    <a:pt x="5" y="91"/>
                  </a:cubicBezTo>
                  <a:cubicBezTo>
                    <a:pt x="113" y="1"/>
                    <a:pt x="113" y="1"/>
                    <a:pt x="113" y="1"/>
                  </a:cubicBezTo>
                  <a:lnTo>
                    <a:pt x="111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5">
                    <a:lumMod val="60000"/>
                    <a:lumOff val="40000"/>
                  </a:schemeClr>
                </a:gs>
                <a:gs pos="81000">
                  <a:schemeClr val="accent5"/>
                </a:gs>
                <a:gs pos="34000">
                  <a:srgbClr val="F35D4F"/>
                </a:gs>
                <a:gs pos="0">
                  <a:srgbClr val="F25357"/>
                </a:gs>
              </a:gsLst>
              <a:lin ang="2700000" scaled="1"/>
              <a:tileRect/>
            </a:gradFill>
            <a:ln w="12700"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sz="500">
                <a:solidFill>
                  <a:srgbClr val="000000"/>
                </a:solidFill>
                <a:latin typeface="Moscow Sans Light"/>
              </a:endParaRPr>
            </a:p>
          </p:txBody>
        </p:sp>
        <p:grpSp>
          <p:nvGrpSpPr>
            <p:cNvPr id="47" name="Группа 46"/>
            <p:cNvGrpSpPr/>
            <p:nvPr/>
          </p:nvGrpSpPr>
          <p:grpSpPr>
            <a:xfrm>
              <a:off x="10888880" y="2893055"/>
              <a:ext cx="22957" cy="141635"/>
              <a:chOff x="5007541" y="9977238"/>
              <a:chExt cx="25223" cy="155614"/>
            </a:xfrm>
          </p:grpSpPr>
          <p:sp>
            <p:nvSpPr>
              <p:cNvPr id="48" name="Freeform 1434"/>
              <p:cNvSpPr>
                <a:spLocks/>
              </p:cNvSpPr>
              <p:nvPr/>
            </p:nvSpPr>
            <p:spPr bwMode="auto">
              <a:xfrm>
                <a:off x="5011816" y="9977238"/>
                <a:ext cx="17955" cy="117138"/>
              </a:xfrm>
              <a:custGeom>
                <a:avLst/>
                <a:gdLst>
                  <a:gd name="T0" fmla="*/ 9 w 18"/>
                  <a:gd name="T1" fmla="*/ 116 h 116"/>
                  <a:gd name="T2" fmla="*/ 0 w 18"/>
                  <a:gd name="T3" fmla="*/ 107 h 116"/>
                  <a:gd name="T4" fmla="*/ 0 w 18"/>
                  <a:gd name="T5" fmla="*/ 9 h 116"/>
                  <a:gd name="T6" fmla="*/ 9 w 18"/>
                  <a:gd name="T7" fmla="*/ 0 h 116"/>
                  <a:gd name="T8" fmla="*/ 18 w 18"/>
                  <a:gd name="T9" fmla="*/ 9 h 116"/>
                  <a:gd name="T10" fmla="*/ 18 w 18"/>
                  <a:gd name="T11" fmla="*/ 107 h 116"/>
                  <a:gd name="T12" fmla="*/ 9 w 18"/>
                  <a:gd name="T13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16">
                    <a:moveTo>
                      <a:pt x="9" y="116"/>
                    </a:moveTo>
                    <a:cubicBezTo>
                      <a:pt x="4" y="116"/>
                      <a:pt x="0" y="112"/>
                      <a:pt x="0" y="10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07"/>
                      <a:pt x="18" y="107"/>
                      <a:pt x="18" y="107"/>
                    </a:cubicBezTo>
                    <a:cubicBezTo>
                      <a:pt x="18" y="112"/>
                      <a:pt x="14" y="116"/>
                      <a:pt x="9" y="116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49" name="Freeform 1435"/>
              <p:cNvSpPr>
                <a:spLocks noEditPoints="1"/>
              </p:cNvSpPr>
              <p:nvPr/>
            </p:nvSpPr>
            <p:spPr bwMode="auto">
              <a:xfrm>
                <a:off x="5007541" y="10106346"/>
                <a:ext cx="25223" cy="26506"/>
              </a:xfrm>
              <a:custGeom>
                <a:avLst/>
                <a:gdLst>
                  <a:gd name="T0" fmla="*/ 13 w 25"/>
                  <a:gd name="T1" fmla="*/ 26 h 26"/>
                  <a:gd name="T2" fmla="*/ 0 w 25"/>
                  <a:gd name="T3" fmla="*/ 13 h 26"/>
                  <a:gd name="T4" fmla="*/ 13 w 25"/>
                  <a:gd name="T5" fmla="*/ 0 h 26"/>
                  <a:gd name="T6" fmla="*/ 25 w 25"/>
                  <a:gd name="T7" fmla="*/ 13 h 26"/>
                  <a:gd name="T8" fmla="*/ 13 w 25"/>
                  <a:gd name="T9" fmla="*/ 26 h 26"/>
                  <a:gd name="T10" fmla="*/ 13 w 25"/>
                  <a:gd name="T11" fmla="*/ 8 h 26"/>
                  <a:gd name="T12" fmla="*/ 7 w 25"/>
                  <a:gd name="T13" fmla="*/ 13 h 26"/>
                  <a:gd name="T14" fmla="*/ 13 w 25"/>
                  <a:gd name="T15" fmla="*/ 18 h 26"/>
                  <a:gd name="T16" fmla="*/ 18 w 25"/>
                  <a:gd name="T17" fmla="*/ 13 h 26"/>
                  <a:gd name="T18" fmla="*/ 13 w 25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6">
                    <a:moveTo>
                      <a:pt x="13" y="26"/>
                    </a:move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0" y="0"/>
                      <a:pt x="25" y="6"/>
                      <a:pt x="25" y="13"/>
                    </a:cubicBezTo>
                    <a:cubicBezTo>
                      <a:pt x="25" y="20"/>
                      <a:pt x="20" y="26"/>
                      <a:pt x="13" y="26"/>
                    </a:cubicBezTo>
                    <a:close/>
                    <a:moveTo>
                      <a:pt x="13" y="8"/>
                    </a:moveTo>
                    <a:cubicBezTo>
                      <a:pt x="10" y="8"/>
                      <a:pt x="7" y="10"/>
                      <a:pt x="7" y="13"/>
                    </a:cubicBezTo>
                    <a:cubicBezTo>
                      <a:pt x="7" y="16"/>
                      <a:pt x="10" y="18"/>
                      <a:pt x="13" y="18"/>
                    </a:cubicBezTo>
                    <a:cubicBezTo>
                      <a:pt x="16" y="18"/>
                      <a:pt x="18" y="16"/>
                      <a:pt x="18" y="13"/>
                    </a:cubicBezTo>
                    <a:cubicBezTo>
                      <a:pt x="18" y="10"/>
                      <a:pt x="16" y="8"/>
                      <a:pt x="13" y="8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</p:grpSp>
      </p:grpSp>
      <p:grpSp>
        <p:nvGrpSpPr>
          <p:cNvPr id="50" name="Группа 49"/>
          <p:cNvGrpSpPr/>
          <p:nvPr/>
        </p:nvGrpSpPr>
        <p:grpSpPr>
          <a:xfrm>
            <a:off x="386484" y="3949137"/>
            <a:ext cx="441344" cy="318144"/>
            <a:chOff x="625856" y="4455305"/>
            <a:chExt cx="552759" cy="398368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625856" y="4455305"/>
              <a:ext cx="389300" cy="398368"/>
              <a:chOff x="1824039" y="1822450"/>
              <a:chExt cx="954088" cy="976313"/>
            </a:xfrm>
          </p:grpSpPr>
          <p:sp>
            <p:nvSpPr>
              <p:cNvPr id="53" name="Freeform 325"/>
              <p:cNvSpPr>
                <a:spLocks/>
              </p:cNvSpPr>
              <p:nvPr/>
            </p:nvSpPr>
            <p:spPr bwMode="auto">
              <a:xfrm>
                <a:off x="2139951" y="2098675"/>
                <a:ext cx="115888" cy="158750"/>
              </a:xfrm>
              <a:custGeom>
                <a:avLst/>
                <a:gdLst>
                  <a:gd name="T0" fmla="*/ 88 w 98"/>
                  <a:gd name="T1" fmla="*/ 134 h 134"/>
                  <a:gd name="T2" fmla="*/ 78 w 98"/>
                  <a:gd name="T3" fmla="*/ 124 h 134"/>
                  <a:gd name="T4" fmla="*/ 78 w 98"/>
                  <a:gd name="T5" fmla="*/ 107 h 134"/>
                  <a:gd name="T6" fmla="*/ 57 w 98"/>
                  <a:gd name="T7" fmla="*/ 62 h 134"/>
                  <a:gd name="T8" fmla="*/ 4 w 98"/>
                  <a:gd name="T9" fmla="*/ 19 h 134"/>
                  <a:gd name="T10" fmla="*/ 3 w 98"/>
                  <a:gd name="T11" fmla="*/ 5 h 134"/>
                  <a:gd name="T12" fmla="*/ 17 w 98"/>
                  <a:gd name="T13" fmla="*/ 3 h 134"/>
                  <a:gd name="T14" fmla="*/ 70 w 98"/>
                  <a:gd name="T15" fmla="*/ 46 h 134"/>
                  <a:gd name="T16" fmla="*/ 98 w 98"/>
                  <a:gd name="T17" fmla="*/ 107 h 134"/>
                  <a:gd name="T18" fmla="*/ 98 w 98"/>
                  <a:gd name="T19" fmla="*/ 124 h 134"/>
                  <a:gd name="T20" fmla="*/ 88 w 98"/>
                  <a:gd name="T21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134">
                    <a:moveTo>
                      <a:pt x="88" y="134"/>
                    </a:moveTo>
                    <a:cubicBezTo>
                      <a:pt x="83" y="134"/>
                      <a:pt x="78" y="130"/>
                      <a:pt x="78" y="124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8" y="90"/>
                      <a:pt x="71" y="73"/>
                      <a:pt x="57" y="62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5"/>
                      <a:pt x="0" y="9"/>
                      <a:pt x="3" y="5"/>
                    </a:cubicBezTo>
                    <a:cubicBezTo>
                      <a:pt x="7" y="0"/>
                      <a:pt x="13" y="0"/>
                      <a:pt x="17" y="3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88" y="61"/>
                      <a:pt x="98" y="84"/>
                      <a:pt x="98" y="107"/>
                    </a:cubicBezTo>
                    <a:cubicBezTo>
                      <a:pt x="98" y="124"/>
                      <a:pt x="98" y="124"/>
                      <a:pt x="98" y="124"/>
                    </a:cubicBezTo>
                    <a:cubicBezTo>
                      <a:pt x="98" y="130"/>
                      <a:pt x="94" y="134"/>
                      <a:pt x="88" y="134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54" name="Freeform 326"/>
              <p:cNvSpPr>
                <a:spLocks/>
              </p:cNvSpPr>
              <p:nvPr/>
            </p:nvSpPr>
            <p:spPr bwMode="auto">
              <a:xfrm>
                <a:off x="1824039" y="2098675"/>
                <a:ext cx="117475" cy="344488"/>
              </a:xfrm>
              <a:custGeom>
                <a:avLst/>
                <a:gdLst>
                  <a:gd name="T0" fmla="*/ 72 w 99"/>
                  <a:gd name="T1" fmla="*/ 292 h 292"/>
                  <a:gd name="T2" fmla="*/ 0 w 99"/>
                  <a:gd name="T3" fmla="*/ 220 h 292"/>
                  <a:gd name="T4" fmla="*/ 0 w 99"/>
                  <a:gd name="T5" fmla="*/ 107 h 292"/>
                  <a:gd name="T6" fmla="*/ 29 w 99"/>
                  <a:gd name="T7" fmla="*/ 46 h 292"/>
                  <a:gd name="T8" fmla="*/ 82 w 99"/>
                  <a:gd name="T9" fmla="*/ 3 h 292"/>
                  <a:gd name="T10" fmla="*/ 96 w 99"/>
                  <a:gd name="T11" fmla="*/ 5 h 292"/>
                  <a:gd name="T12" fmla="*/ 94 w 99"/>
                  <a:gd name="T13" fmla="*/ 19 h 292"/>
                  <a:gd name="T14" fmla="*/ 42 w 99"/>
                  <a:gd name="T15" fmla="*/ 62 h 292"/>
                  <a:gd name="T16" fmla="*/ 20 w 99"/>
                  <a:gd name="T17" fmla="*/ 107 h 292"/>
                  <a:gd name="T18" fmla="*/ 20 w 99"/>
                  <a:gd name="T19" fmla="*/ 220 h 292"/>
                  <a:gd name="T20" fmla="*/ 72 w 99"/>
                  <a:gd name="T21" fmla="*/ 272 h 292"/>
                  <a:gd name="T22" fmla="*/ 82 w 99"/>
                  <a:gd name="T23" fmla="*/ 282 h 292"/>
                  <a:gd name="T24" fmla="*/ 72 w 99"/>
                  <a:gd name="T25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" h="292">
                    <a:moveTo>
                      <a:pt x="72" y="292"/>
                    </a:moveTo>
                    <a:cubicBezTo>
                      <a:pt x="33" y="292"/>
                      <a:pt x="0" y="260"/>
                      <a:pt x="0" y="220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84"/>
                      <a:pt x="11" y="61"/>
                      <a:pt x="29" y="4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6" y="0"/>
                      <a:pt x="92" y="0"/>
                      <a:pt x="96" y="5"/>
                    </a:cubicBezTo>
                    <a:cubicBezTo>
                      <a:pt x="99" y="9"/>
                      <a:pt x="99" y="15"/>
                      <a:pt x="94" y="19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28" y="73"/>
                      <a:pt x="20" y="90"/>
                      <a:pt x="20" y="107"/>
                    </a:cubicBezTo>
                    <a:cubicBezTo>
                      <a:pt x="20" y="220"/>
                      <a:pt x="20" y="220"/>
                      <a:pt x="20" y="220"/>
                    </a:cubicBezTo>
                    <a:cubicBezTo>
                      <a:pt x="20" y="249"/>
                      <a:pt x="44" y="272"/>
                      <a:pt x="72" y="272"/>
                    </a:cubicBezTo>
                    <a:cubicBezTo>
                      <a:pt x="78" y="272"/>
                      <a:pt x="82" y="277"/>
                      <a:pt x="82" y="282"/>
                    </a:cubicBezTo>
                    <a:cubicBezTo>
                      <a:pt x="82" y="288"/>
                      <a:pt x="78" y="292"/>
                      <a:pt x="72" y="29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55" name="Freeform 327"/>
              <p:cNvSpPr>
                <a:spLocks/>
              </p:cNvSpPr>
              <p:nvPr/>
            </p:nvSpPr>
            <p:spPr bwMode="auto">
              <a:xfrm>
                <a:off x="2073276" y="2233613"/>
                <a:ext cx="106363" cy="565150"/>
              </a:xfrm>
              <a:custGeom>
                <a:avLst/>
                <a:gdLst>
                  <a:gd name="T0" fmla="*/ 27 w 91"/>
                  <a:gd name="T1" fmla="*/ 479 h 479"/>
                  <a:gd name="T2" fmla="*/ 10 w 91"/>
                  <a:gd name="T3" fmla="*/ 479 h 479"/>
                  <a:gd name="T4" fmla="*/ 0 w 91"/>
                  <a:gd name="T5" fmla="*/ 469 h 479"/>
                  <a:gd name="T6" fmla="*/ 10 w 91"/>
                  <a:gd name="T7" fmla="*/ 459 h 479"/>
                  <a:gd name="T8" fmla="*/ 27 w 91"/>
                  <a:gd name="T9" fmla="*/ 459 h 479"/>
                  <a:gd name="T10" fmla="*/ 71 w 91"/>
                  <a:gd name="T11" fmla="*/ 415 h 479"/>
                  <a:gd name="T12" fmla="*/ 71 w 91"/>
                  <a:gd name="T13" fmla="*/ 47 h 479"/>
                  <a:gd name="T14" fmla="*/ 70 w 91"/>
                  <a:gd name="T15" fmla="*/ 10 h 479"/>
                  <a:gd name="T16" fmla="*/ 80 w 91"/>
                  <a:gd name="T17" fmla="*/ 0 h 479"/>
                  <a:gd name="T18" fmla="*/ 80 w 91"/>
                  <a:gd name="T19" fmla="*/ 0 h 479"/>
                  <a:gd name="T20" fmla="*/ 90 w 91"/>
                  <a:gd name="T21" fmla="*/ 10 h 479"/>
                  <a:gd name="T22" fmla="*/ 91 w 91"/>
                  <a:gd name="T23" fmla="*/ 47 h 479"/>
                  <a:gd name="T24" fmla="*/ 91 w 91"/>
                  <a:gd name="T25" fmla="*/ 415 h 479"/>
                  <a:gd name="T26" fmla="*/ 27 w 91"/>
                  <a:gd name="T27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1" h="479">
                    <a:moveTo>
                      <a:pt x="27" y="479"/>
                    </a:moveTo>
                    <a:cubicBezTo>
                      <a:pt x="10" y="479"/>
                      <a:pt x="10" y="479"/>
                      <a:pt x="10" y="479"/>
                    </a:cubicBezTo>
                    <a:cubicBezTo>
                      <a:pt x="4" y="479"/>
                      <a:pt x="0" y="474"/>
                      <a:pt x="0" y="469"/>
                    </a:cubicBezTo>
                    <a:cubicBezTo>
                      <a:pt x="0" y="463"/>
                      <a:pt x="4" y="459"/>
                      <a:pt x="10" y="459"/>
                    </a:cubicBezTo>
                    <a:cubicBezTo>
                      <a:pt x="27" y="459"/>
                      <a:pt x="27" y="459"/>
                      <a:pt x="27" y="459"/>
                    </a:cubicBezTo>
                    <a:cubicBezTo>
                      <a:pt x="51" y="459"/>
                      <a:pt x="71" y="439"/>
                      <a:pt x="71" y="415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5"/>
                      <a:pt x="75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6" y="0"/>
                      <a:pt x="90" y="5"/>
                      <a:pt x="90" y="10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15"/>
                      <a:pt x="91" y="415"/>
                      <a:pt x="91" y="415"/>
                    </a:cubicBezTo>
                    <a:cubicBezTo>
                      <a:pt x="91" y="450"/>
                      <a:pt x="62" y="479"/>
                      <a:pt x="27" y="479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56" name="Freeform 328"/>
              <p:cNvSpPr>
                <a:spLocks/>
              </p:cNvSpPr>
              <p:nvPr/>
            </p:nvSpPr>
            <p:spPr bwMode="auto">
              <a:xfrm>
                <a:off x="1900239" y="2233613"/>
                <a:ext cx="150813" cy="565150"/>
              </a:xfrm>
              <a:custGeom>
                <a:avLst/>
                <a:gdLst>
                  <a:gd name="T0" fmla="*/ 64 w 128"/>
                  <a:gd name="T1" fmla="*/ 479 h 479"/>
                  <a:gd name="T2" fmla="*/ 0 w 128"/>
                  <a:gd name="T3" fmla="*/ 415 h 479"/>
                  <a:gd name="T4" fmla="*/ 0 w 128"/>
                  <a:gd name="T5" fmla="*/ 47 h 479"/>
                  <a:gd name="T6" fmla="*/ 0 w 128"/>
                  <a:gd name="T7" fmla="*/ 10 h 479"/>
                  <a:gd name="T8" fmla="*/ 10 w 128"/>
                  <a:gd name="T9" fmla="*/ 0 h 479"/>
                  <a:gd name="T10" fmla="*/ 10 w 128"/>
                  <a:gd name="T11" fmla="*/ 0 h 479"/>
                  <a:gd name="T12" fmla="*/ 20 w 128"/>
                  <a:gd name="T13" fmla="*/ 10 h 479"/>
                  <a:gd name="T14" fmla="*/ 20 w 128"/>
                  <a:gd name="T15" fmla="*/ 47 h 479"/>
                  <a:gd name="T16" fmla="*/ 20 w 128"/>
                  <a:gd name="T17" fmla="*/ 415 h 479"/>
                  <a:gd name="T18" fmla="*/ 64 w 128"/>
                  <a:gd name="T19" fmla="*/ 459 h 479"/>
                  <a:gd name="T20" fmla="*/ 108 w 128"/>
                  <a:gd name="T21" fmla="*/ 415 h 479"/>
                  <a:gd name="T22" fmla="*/ 108 w 128"/>
                  <a:gd name="T23" fmla="*/ 200 h 479"/>
                  <a:gd name="T24" fmla="*/ 118 w 128"/>
                  <a:gd name="T25" fmla="*/ 190 h 479"/>
                  <a:gd name="T26" fmla="*/ 128 w 128"/>
                  <a:gd name="T27" fmla="*/ 200 h 479"/>
                  <a:gd name="T28" fmla="*/ 128 w 128"/>
                  <a:gd name="T29" fmla="*/ 415 h 479"/>
                  <a:gd name="T30" fmla="*/ 64 w 128"/>
                  <a:gd name="T31" fmla="*/ 47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479">
                    <a:moveTo>
                      <a:pt x="64" y="479"/>
                    </a:moveTo>
                    <a:cubicBezTo>
                      <a:pt x="29" y="479"/>
                      <a:pt x="0" y="450"/>
                      <a:pt x="0" y="415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20" y="5"/>
                      <a:pt x="20" y="10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15"/>
                      <a:pt x="20" y="415"/>
                      <a:pt x="20" y="415"/>
                    </a:cubicBezTo>
                    <a:cubicBezTo>
                      <a:pt x="20" y="439"/>
                      <a:pt x="40" y="459"/>
                      <a:pt x="64" y="459"/>
                    </a:cubicBezTo>
                    <a:cubicBezTo>
                      <a:pt x="89" y="459"/>
                      <a:pt x="108" y="439"/>
                      <a:pt x="108" y="415"/>
                    </a:cubicBezTo>
                    <a:cubicBezTo>
                      <a:pt x="108" y="200"/>
                      <a:pt x="108" y="200"/>
                      <a:pt x="108" y="200"/>
                    </a:cubicBezTo>
                    <a:cubicBezTo>
                      <a:pt x="108" y="195"/>
                      <a:pt x="113" y="190"/>
                      <a:pt x="118" y="190"/>
                    </a:cubicBezTo>
                    <a:cubicBezTo>
                      <a:pt x="124" y="190"/>
                      <a:pt x="128" y="195"/>
                      <a:pt x="128" y="200"/>
                    </a:cubicBezTo>
                    <a:cubicBezTo>
                      <a:pt x="128" y="415"/>
                      <a:pt x="128" y="415"/>
                      <a:pt x="128" y="415"/>
                    </a:cubicBezTo>
                    <a:cubicBezTo>
                      <a:pt x="128" y="450"/>
                      <a:pt x="100" y="479"/>
                      <a:pt x="64" y="479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57" name="Freeform 329"/>
              <p:cNvSpPr>
                <a:spLocks noEditPoints="1"/>
              </p:cNvSpPr>
              <p:nvPr/>
            </p:nvSpPr>
            <p:spPr bwMode="auto">
              <a:xfrm>
                <a:off x="1900239" y="1822450"/>
                <a:ext cx="279400" cy="280988"/>
              </a:xfrm>
              <a:custGeom>
                <a:avLst/>
                <a:gdLst>
                  <a:gd name="T0" fmla="*/ 118 w 237"/>
                  <a:gd name="T1" fmla="*/ 238 h 238"/>
                  <a:gd name="T2" fmla="*/ 0 w 237"/>
                  <a:gd name="T3" fmla="*/ 119 h 238"/>
                  <a:gd name="T4" fmla="*/ 118 w 237"/>
                  <a:gd name="T5" fmla="*/ 0 h 238"/>
                  <a:gd name="T6" fmla="*/ 237 w 237"/>
                  <a:gd name="T7" fmla="*/ 119 h 238"/>
                  <a:gd name="T8" fmla="*/ 118 w 237"/>
                  <a:gd name="T9" fmla="*/ 238 h 238"/>
                  <a:gd name="T10" fmla="*/ 118 w 237"/>
                  <a:gd name="T11" fmla="*/ 20 h 238"/>
                  <a:gd name="T12" fmla="*/ 20 w 237"/>
                  <a:gd name="T13" fmla="*/ 119 h 238"/>
                  <a:gd name="T14" fmla="*/ 118 w 237"/>
                  <a:gd name="T15" fmla="*/ 218 h 238"/>
                  <a:gd name="T16" fmla="*/ 217 w 237"/>
                  <a:gd name="T17" fmla="*/ 119 h 238"/>
                  <a:gd name="T18" fmla="*/ 118 w 237"/>
                  <a:gd name="T19" fmla="*/ 2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7" h="238">
                    <a:moveTo>
                      <a:pt x="118" y="238"/>
                    </a:moveTo>
                    <a:cubicBezTo>
                      <a:pt x="53" y="238"/>
                      <a:pt x="0" y="184"/>
                      <a:pt x="0" y="119"/>
                    </a:cubicBezTo>
                    <a:cubicBezTo>
                      <a:pt x="0" y="53"/>
                      <a:pt x="53" y="0"/>
                      <a:pt x="118" y="0"/>
                    </a:cubicBezTo>
                    <a:cubicBezTo>
                      <a:pt x="184" y="0"/>
                      <a:pt x="237" y="53"/>
                      <a:pt x="237" y="119"/>
                    </a:cubicBezTo>
                    <a:cubicBezTo>
                      <a:pt x="237" y="184"/>
                      <a:pt x="184" y="238"/>
                      <a:pt x="118" y="238"/>
                    </a:cubicBezTo>
                    <a:close/>
                    <a:moveTo>
                      <a:pt x="118" y="20"/>
                    </a:moveTo>
                    <a:cubicBezTo>
                      <a:pt x="64" y="20"/>
                      <a:pt x="20" y="64"/>
                      <a:pt x="20" y="119"/>
                    </a:cubicBezTo>
                    <a:cubicBezTo>
                      <a:pt x="20" y="173"/>
                      <a:pt x="64" y="218"/>
                      <a:pt x="118" y="218"/>
                    </a:cubicBezTo>
                    <a:cubicBezTo>
                      <a:pt x="173" y="218"/>
                      <a:pt x="217" y="173"/>
                      <a:pt x="217" y="119"/>
                    </a:cubicBezTo>
                    <a:cubicBezTo>
                      <a:pt x="217" y="64"/>
                      <a:pt x="173" y="20"/>
                      <a:pt x="118" y="2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58" name="Freeform 330"/>
              <p:cNvSpPr>
                <a:spLocks/>
              </p:cNvSpPr>
              <p:nvPr/>
            </p:nvSpPr>
            <p:spPr bwMode="auto">
              <a:xfrm>
                <a:off x="2387601" y="2425700"/>
                <a:ext cx="241300" cy="185738"/>
              </a:xfrm>
              <a:custGeom>
                <a:avLst/>
                <a:gdLst>
                  <a:gd name="T0" fmla="*/ 87 w 204"/>
                  <a:gd name="T1" fmla="*/ 157 h 157"/>
                  <a:gd name="T2" fmla="*/ 5 w 204"/>
                  <a:gd name="T3" fmla="*/ 83 h 157"/>
                  <a:gd name="T4" fmla="*/ 4 w 204"/>
                  <a:gd name="T5" fmla="*/ 69 h 157"/>
                  <a:gd name="T6" fmla="*/ 18 w 204"/>
                  <a:gd name="T7" fmla="*/ 68 h 157"/>
                  <a:gd name="T8" fmla="*/ 84 w 204"/>
                  <a:gd name="T9" fmla="*/ 128 h 157"/>
                  <a:gd name="T10" fmla="*/ 185 w 204"/>
                  <a:gd name="T11" fmla="*/ 5 h 157"/>
                  <a:gd name="T12" fmla="*/ 199 w 204"/>
                  <a:gd name="T13" fmla="*/ 3 h 157"/>
                  <a:gd name="T14" fmla="*/ 201 w 204"/>
                  <a:gd name="T15" fmla="*/ 17 h 157"/>
                  <a:gd name="T16" fmla="*/ 87 w 204"/>
                  <a:gd name="T17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" h="157">
                    <a:moveTo>
                      <a:pt x="87" y="157"/>
                    </a:moveTo>
                    <a:cubicBezTo>
                      <a:pt x="5" y="83"/>
                      <a:pt x="5" y="83"/>
                      <a:pt x="5" y="83"/>
                    </a:cubicBezTo>
                    <a:cubicBezTo>
                      <a:pt x="0" y="80"/>
                      <a:pt x="0" y="73"/>
                      <a:pt x="4" y="69"/>
                    </a:cubicBezTo>
                    <a:cubicBezTo>
                      <a:pt x="7" y="65"/>
                      <a:pt x="14" y="65"/>
                      <a:pt x="18" y="68"/>
                    </a:cubicBezTo>
                    <a:cubicBezTo>
                      <a:pt x="84" y="128"/>
                      <a:pt x="84" y="128"/>
                      <a:pt x="84" y="128"/>
                    </a:cubicBezTo>
                    <a:cubicBezTo>
                      <a:pt x="185" y="5"/>
                      <a:pt x="185" y="5"/>
                      <a:pt x="185" y="5"/>
                    </a:cubicBezTo>
                    <a:cubicBezTo>
                      <a:pt x="189" y="0"/>
                      <a:pt x="195" y="0"/>
                      <a:pt x="199" y="3"/>
                    </a:cubicBezTo>
                    <a:cubicBezTo>
                      <a:pt x="204" y="7"/>
                      <a:pt x="204" y="13"/>
                      <a:pt x="201" y="17"/>
                    </a:cubicBezTo>
                    <a:lnTo>
                      <a:pt x="87" y="157"/>
                    </a:ln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59" name="Freeform 331"/>
              <p:cNvSpPr>
                <a:spLocks noEditPoints="1"/>
              </p:cNvSpPr>
              <p:nvPr/>
            </p:nvSpPr>
            <p:spPr bwMode="auto">
              <a:xfrm>
                <a:off x="2224089" y="2195513"/>
                <a:ext cx="554038" cy="603250"/>
              </a:xfrm>
              <a:custGeom>
                <a:avLst/>
                <a:gdLst>
                  <a:gd name="T0" fmla="*/ 235 w 469"/>
                  <a:gd name="T1" fmla="*/ 511 h 511"/>
                  <a:gd name="T2" fmla="*/ 232 w 469"/>
                  <a:gd name="T3" fmla="*/ 511 h 511"/>
                  <a:gd name="T4" fmla="*/ 22 w 469"/>
                  <a:gd name="T5" fmla="*/ 262 h 511"/>
                  <a:gd name="T6" fmla="*/ 10 w 469"/>
                  <a:gd name="T7" fmla="*/ 73 h 511"/>
                  <a:gd name="T8" fmla="*/ 11 w 469"/>
                  <a:gd name="T9" fmla="*/ 63 h 511"/>
                  <a:gd name="T10" fmla="*/ 21 w 469"/>
                  <a:gd name="T11" fmla="*/ 65 h 511"/>
                  <a:gd name="T12" fmla="*/ 228 w 469"/>
                  <a:gd name="T13" fmla="*/ 7 h 511"/>
                  <a:gd name="T14" fmla="*/ 235 w 469"/>
                  <a:gd name="T15" fmla="*/ 0 h 511"/>
                  <a:gd name="T16" fmla="*/ 241 w 469"/>
                  <a:gd name="T17" fmla="*/ 7 h 511"/>
                  <a:gd name="T18" fmla="*/ 448 w 469"/>
                  <a:gd name="T19" fmla="*/ 65 h 511"/>
                  <a:gd name="T20" fmla="*/ 458 w 469"/>
                  <a:gd name="T21" fmla="*/ 63 h 511"/>
                  <a:gd name="T22" fmla="*/ 459 w 469"/>
                  <a:gd name="T23" fmla="*/ 73 h 511"/>
                  <a:gd name="T24" fmla="*/ 448 w 469"/>
                  <a:gd name="T25" fmla="*/ 262 h 511"/>
                  <a:gd name="T26" fmla="*/ 237 w 469"/>
                  <a:gd name="T27" fmla="*/ 511 h 511"/>
                  <a:gd name="T28" fmla="*/ 235 w 469"/>
                  <a:gd name="T29" fmla="*/ 511 h 511"/>
                  <a:gd name="T30" fmla="*/ 29 w 469"/>
                  <a:gd name="T31" fmla="*/ 86 h 511"/>
                  <a:gd name="T32" fmla="*/ 41 w 469"/>
                  <a:gd name="T33" fmla="*/ 258 h 511"/>
                  <a:gd name="T34" fmla="*/ 235 w 469"/>
                  <a:gd name="T35" fmla="*/ 490 h 511"/>
                  <a:gd name="T36" fmla="*/ 428 w 469"/>
                  <a:gd name="T37" fmla="*/ 257 h 511"/>
                  <a:gd name="T38" fmla="*/ 440 w 469"/>
                  <a:gd name="T39" fmla="*/ 86 h 511"/>
                  <a:gd name="T40" fmla="*/ 235 w 469"/>
                  <a:gd name="T41" fmla="*/ 27 h 511"/>
                  <a:gd name="T42" fmla="*/ 29 w 469"/>
                  <a:gd name="T43" fmla="*/ 86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9" h="511">
                    <a:moveTo>
                      <a:pt x="235" y="511"/>
                    </a:moveTo>
                    <a:cubicBezTo>
                      <a:pt x="232" y="511"/>
                      <a:pt x="232" y="511"/>
                      <a:pt x="232" y="511"/>
                    </a:cubicBezTo>
                    <a:cubicBezTo>
                      <a:pt x="123" y="478"/>
                      <a:pt x="51" y="392"/>
                      <a:pt x="22" y="262"/>
                    </a:cubicBezTo>
                    <a:cubicBezTo>
                      <a:pt x="0" y="164"/>
                      <a:pt x="10" y="77"/>
                      <a:pt x="10" y="7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147" y="79"/>
                      <a:pt x="227" y="7"/>
                      <a:pt x="228" y="7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41" y="7"/>
                      <a:pt x="241" y="7"/>
                      <a:pt x="241" y="7"/>
                    </a:cubicBezTo>
                    <a:cubicBezTo>
                      <a:pt x="242" y="7"/>
                      <a:pt x="322" y="79"/>
                      <a:pt x="448" y="65"/>
                    </a:cubicBezTo>
                    <a:cubicBezTo>
                      <a:pt x="458" y="63"/>
                      <a:pt x="458" y="63"/>
                      <a:pt x="458" y="63"/>
                    </a:cubicBezTo>
                    <a:cubicBezTo>
                      <a:pt x="459" y="73"/>
                      <a:pt x="459" y="73"/>
                      <a:pt x="459" y="73"/>
                    </a:cubicBezTo>
                    <a:cubicBezTo>
                      <a:pt x="460" y="77"/>
                      <a:pt x="469" y="164"/>
                      <a:pt x="448" y="262"/>
                    </a:cubicBezTo>
                    <a:cubicBezTo>
                      <a:pt x="418" y="392"/>
                      <a:pt x="346" y="478"/>
                      <a:pt x="237" y="511"/>
                    </a:cubicBezTo>
                    <a:lnTo>
                      <a:pt x="235" y="511"/>
                    </a:lnTo>
                    <a:close/>
                    <a:moveTo>
                      <a:pt x="29" y="86"/>
                    </a:moveTo>
                    <a:cubicBezTo>
                      <a:pt x="27" y="111"/>
                      <a:pt x="24" y="182"/>
                      <a:pt x="41" y="258"/>
                    </a:cubicBezTo>
                    <a:cubicBezTo>
                      <a:pt x="69" y="381"/>
                      <a:pt x="134" y="460"/>
                      <a:pt x="235" y="490"/>
                    </a:cubicBezTo>
                    <a:cubicBezTo>
                      <a:pt x="335" y="460"/>
                      <a:pt x="400" y="381"/>
                      <a:pt x="428" y="257"/>
                    </a:cubicBezTo>
                    <a:cubicBezTo>
                      <a:pt x="445" y="181"/>
                      <a:pt x="442" y="111"/>
                      <a:pt x="440" y="86"/>
                    </a:cubicBezTo>
                    <a:cubicBezTo>
                      <a:pt x="330" y="95"/>
                      <a:pt x="257" y="45"/>
                      <a:pt x="235" y="27"/>
                    </a:cubicBezTo>
                    <a:cubicBezTo>
                      <a:pt x="212" y="45"/>
                      <a:pt x="139" y="95"/>
                      <a:pt x="29" y="86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60" name="Freeform 332"/>
              <p:cNvSpPr>
                <a:spLocks/>
              </p:cNvSpPr>
              <p:nvPr/>
            </p:nvSpPr>
            <p:spPr bwMode="auto">
              <a:xfrm>
                <a:off x="2290764" y="2271713"/>
                <a:ext cx="419100" cy="127000"/>
              </a:xfrm>
              <a:custGeom>
                <a:avLst/>
                <a:gdLst>
                  <a:gd name="T0" fmla="*/ 178 w 355"/>
                  <a:gd name="T1" fmla="*/ 85 h 108"/>
                  <a:gd name="T2" fmla="*/ 353 w 355"/>
                  <a:gd name="T3" fmla="*/ 108 h 108"/>
                  <a:gd name="T4" fmla="*/ 354 w 355"/>
                  <a:gd name="T5" fmla="*/ 53 h 108"/>
                  <a:gd name="T6" fmla="*/ 178 w 355"/>
                  <a:gd name="T7" fmla="*/ 0 h 108"/>
                  <a:gd name="T8" fmla="*/ 1 w 355"/>
                  <a:gd name="T9" fmla="*/ 53 h 108"/>
                  <a:gd name="T10" fmla="*/ 2 w 355"/>
                  <a:gd name="T11" fmla="*/ 108 h 108"/>
                  <a:gd name="T12" fmla="*/ 178 w 355"/>
                  <a:gd name="T13" fmla="*/ 8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5" h="108">
                    <a:moveTo>
                      <a:pt x="178" y="85"/>
                    </a:moveTo>
                    <a:cubicBezTo>
                      <a:pt x="240" y="85"/>
                      <a:pt x="299" y="93"/>
                      <a:pt x="353" y="108"/>
                    </a:cubicBezTo>
                    <a:cubicBezTo>
                      <a:pt x="354" y="87"/>
                      <a:pt x="355" y="68"/>
                      <a:pt x="354" y="53"/>
                    </a:cubicBezTo>
                    <a:cubicBezTo>
                      <a:pt x="272" y="52"/>
                      <a:pt x="210" y="21"/>
                      <a:pt x="178" y="0"/>
                    </a:cubicBezTo>
                    <a:cubicBezTo>
                      <a:pt x="145" y="21"/>
                      <a:pt x="83" y="52"/>
                      <a:pt x="1" y="53"/>
                    </a:cubicBezTo>
                    <a:cubicBezTo>
                      <a:pt x="0" y="68"/>
                      <a:pt x="1" y="87"/>
                      <a:pt x="2" y="108"/>
                    </a:cubicBezTo>
                    <a:cubicBezTo>
                      <a:pt x="56" y="93"/>
                      <a:pt x="115" y="85"/>
                      <a:pt x="178" y="85"/>
                    </a:cubicBezTo>
                    <a:close/>
                  </a:path>
                </a:pathLst>
              </a:custGeom>
              <a:solidFill>
                <a:srgbClr val="17C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</p:grpSp>
        <p:sp>
          <p:nvSpPr>
            <p:cNvPr id="52" name="Freeform 324"/>
            <p:cNvSpPr>
              <a:spLocks/>
            </p:cNvSpPr>
            <p:nvPr/>
          </p:nvSpPr>
          <p:spPr bwMode="auto">
            <a:xfrm rot="17753323">
              <a:off x="979922" y="4527459"/>
              <a:ext cx="206158" cy="191229"/>
            </a:xfrm>
            <a:custGeom>
              <a:avLst/>
              <a:gdLst>
                <a:gd name="T0" fmla="*/ 88 w 390"/>
                <a:gd name="T1" fmla="*/ 362 h 362"/>
                <a:gd name="T2" fmla="*/ 79 w 390"/>
                <a:gd name="T3" fmla="*/ 356 h 362"/>
                <a:gd name="T4" fmla="*/ 3 w 390"/>
                <a:gd name="T5" fmla="*/ 189 h 362"/>
                <a:gd name="T6" fmla="*/ 8 w 390"/>
                <a:gd name="T7" fmla="*/ 175 h 362"/>
                <a:gd name="T8" fmla="*/ 21 w 390"/>
                <a:gd name="T9" fmla="*/ 180 h 362"/>
                <a:gd name="T10" fmla="*/ 82 w 390"/>
                <a:gd name="T11" fmla="*/ 314 h 362"/>
                <a:gd name="T12" fmla="*/ 93 w 390"/>
                <a:gd name="T13" fmla="*/ 205 h 362"/>
                <a:gd name="T14" fmla="*/ 105 w 390"/>
                <a:gd name="T15" fmla="*/ 188 h 362"/>
                <a:gd name="T16" fmla="*/ 127 w 390"/>
                <a:gd name="T17" fmla="*/ 190 h 362"/>
                <a:gd name="T18" fmla="*/ 229 w 390"/>
                <a:gd name="T19" fmla="*/ 265 h 362"/>
                <a:gd name="T20" fmla="*/ 193 w 390"/>
                <a:gd name="T21" fmla="*/ 170 h 362"/>
                <a:gd name="T22" fmla="*/ 189 w 390"/>
                <a:gd name="T23" fmla="*/ 134 h 362"/>
                <a:gd name="T24" fmla="*/ 221 w 390"/>
                <a:gd name="T25" fmla="*/ 107 h 362"/>
                <a:gd name="T26" fmla="*/ 346 w 390"/>
                <a:gd name="T27" fmla="*/ 56 h 362"/>
                <a:gd name="T28" fmla="*/ 176 w 390"/>
                <a:gd name="T29" fmla="*/ 20 h 362"/>
                <a:gd name="T30" fmla="*/ 168 w 390"/>
                <a:gd name="T31" fmla="*/ 9 h 362"/>
                <a:gd name="T32" fmla="*/ 180 w 390"/>
                <a:gd name="T33" fmla="*/ 1 h 362"/>
                <a:gd name="T34" fmla="*/ 382 w 390"/>
                <a:gd name="T35" fmla="*/ 43 h 362"/>
                <a:gd name="T36" fmla="*/ 390 w 390"/>
                <a:gd name="T37" fmla="*/ 52 h 362"/>
                <a:gd name="T38" fmla="*/ 384 w 390"/>
                <a:gd name="T39" fmla="*/ 62 h 362"/>
                <a:gd name="T40" fmla="*/ 229 w 390"/>
                <a:gd name="T41" fmla="*/ 126 h 362"/>
                <a:gd name="T42" fmla="*/ 208 w 390"/>
                <a:gd name="T43" fmla="*/ 141 h 362"/>
                <a:gd name="T44" fmla="*/ 212 w 390"/>
                <a:gd name="T45" fmla="*/ 163 h 362"/>
                <a:gd name="T46" fmla="*/ 260 w 390"/>
                <a:gd name="T47" fmla="*/ 289 h 362"/>
                <a:gd name="T48" fmla="*/ 257 w 390"/>
                <a:gd name="T49" fmla="*/ 301 h 362"/>
                <a:gd name="T50" fmla="*/ 245 w 390"/>
                <a:gd name="T51" fmla="*/ 301 h 362"/>
                <a:gd name="T52" fmla="*/ 115 w 390"/>
                <a:gd name="T53" fmla="*/ 206 h 362"/>
                <a:gd name="T54" fmla="*/ 114 w 390"/>
                <a:gd name="T55" fmla="*/ 206 h 362"/>
                <a:gd name="T56" fmla="*/ 113 w 390"/>
                <a:gd name="T57" fmla="*/ 207 h 362"/>
                <a:gd name="T58" fmla="*/ 98 w 390"/>
                <a:gd name="T59" fmla="*/ 353 h 362"/>
                <a:gd name="T60" fmla="*/ 90 w 390"/>
                <a:gd name="T61" fmla="*/ 362 h 362"/>
                <a:gd name="T62" fmla="*/ 88 w 390"/>
                <a:gd name="T63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362">
                  <a:moveTo>
                    <a:pt x="88" y="362"/>
                  </a:moveTo>
                  <a:cubicBezTo>
                    <a:pt x="84" y="362"/>
                    <a:pt x="81" y="360"/>
                    <a:pt x="79" y="356"/>
                  </a:cubicBezTo>
                  <a:cubicBezTo>
                    <a:pt x="3" y="189"/>
                    <a:pt x="3" y="189"/>
                    <a:pt x="3" y="189"/>
                  </a:cubicBezTo>
                  <a:cubicBezTo>
                    <a:pt x="0" y="184"/>
                    <a:pt x="3" y="178"/>
                    <a:pt x="8" y="175"/>
                  </a:cubicBezTo>
                  <a:cubicBezTo>
                    <a:pt x="13" y="173"/>
                    <a:pt x="19" y="175"/>
                    <a:pt x="21" y="180"/>
                  </a:cubicBezTo>
                  <a:cubicBezTo>
                    <a:pt x="82" y="314"/>
                    <a:pt x="82" y="314"/>
                    <a:pt x="82" y="314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4" y="197"/>
                    <a:pt x="98" y="191"/>
                    <a:pt x="105" y="188"/>
                  </a:cubicBezTo>
                  <a:cubicBezTo>
                    <a:pt x="113" y="184"/>
                    <a:pt x="121" y="185"/>
                    <a:pt x="127" y="190"/>
                  </a:cubicBezTo>
                  <a:cubicBezTo>
                    <a:pt x="229" y="265"/>
                    <a:pt x="229" y="265"/>
                    <a:pt x="229" y="265"/>
                  </a:cubicBezTo>
                  <a:cubicBezTo>
                    <a:pt x="193" y="170"/>
                    <a:pt x="193" y="170"/>
                    <a:pt x="193" y="170"/>
                  </a:cubicBezTo>
                  <a:cubicBezTo>
                    <a:pt x="189" y="161"/>
                    <a:pt x="184" y="148"/>
                    <a:pt x="189" y="134"/>
                  </a:cubicBezTo>
                  <a:cubicBezTo>
                    <a:pt x="194" y="120"/>
                    <a:pt x="208" y="113"/>
                    <a:pt x="221" y="107"/>
                  </a:cubicBezTo>
                  <a:cubicBezTo>
                    <a:pt x="346" y="56"/>
                    <a:pt x="346" y="56"/>
                    <a:pt x="346" y="56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0" y="19"/>
                    <a:pt x="167" y="14"/>
                    <a:pt x="168" y="9"/>
                  </a:cubicBezTo>
                  <a:cubicBezTo>
                    <a:pt x="169" y="3"/>
                    <a:pt x="174" y="0"/>
                    <a:pt x="180" y="1"/>
                  </a:cubicBezTo>
                  <a:cubicBezTo>
                    <a:pt x="382" y="43"/>
                    <a:pt x="382" y="43"/>
                    <a:pt x="382" y="43"/>
                  </a:cubicBezTo>
                  <a:cubicBezTo>
                    <a:pt x="386" y="44"/>
                    <a:pt x="390" y="47"/>
                    <a:pt x="390" y="52"/>
                  </a:cubicBezTo>
                  <a:cubicBezTo>
                    <a:pt x="390" y="56"/>
                    <a:pt x="388" y="60"/>
                    <a:pt x="384" y="62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0" y="129"/>
                    <a:pt x="210" y="134"/>
                    <a:pt x="208" y="141"/>
                  </a:cubicBezTo>
                  <a:cubicBezTo>
                    <a:pt x="206" y="147"/>
                    <a:pt x="208" y="155"/>
                    <a:pt x="212" y="163"/>
                  </a:cubicBezTo>
                  <a:cubicBezTo>
                    <a:pt x="260" y="289"/>
                    <a:pt x="260" y="289"/>
                    <a:pt x="260" y="289"/>
                  </a:cubicBezTo>
                  <a:cubicBezTo>
                    <a:pt x="262" y="293"/>
                    <a:pt x="261" y="298"/>
                    <a:pt x="257" y="301"/>
                  </a:cubicBezTo>
                  <a:cubicBezTo>
                    <a:pt x="254" y="303"/>
                    <a:pt x="249" y="303"/>
                    <a:pt x="245" y="301"/>
                  </a:cubicBezTo>
                  <a:cubicBezTo>
                    <a:pt x="115" y="206"/>
                    <a:pt x="115" y="206"/>
                    <a:pt x="115" y="206"/>
                  </a:cubicBezTo>
                  <a:cubicBezTo>
                    <a:pt x="115" y="206"/>
                    <a:pt x="114" y="206"/>
                    <a:pt x="114" y="206"/>
                  </a:cubicBezTo>
                  <a:cubicBezTo>
                    <a:pt x="113" y="206"/>
                    <a:pt x="113" y="207"/>
                    <a:pt x="113" y="207"/>
                  </a:cubicBezTo>
                  <a:cubicBezTo>
                    <a:pt x="98" y="353"/>
                    <a:pt x="98" y="353"/>
                    <a:pt x="98" y="353"/>
                  </a:cubicBezTo>
                  <a:cubicBezTo>
                    <a:pt x="98" y="358"/>
                    <a:pt x="94" y="361"/>
                    <a:pt x="90" y="362"/>
                  </a:cubicBezTo>
                  <a:cubicBezTo>
                    <a:pt x="89" y="362"/>
                    <a:pt x="89" y="362"/>
                    <a:pt x="88" y="362"/>
                  </a:cubicBezTo>
                  <a:close/>
                </a:path>
              </a:pathLst>
            </a:custGeom>
            <a:solidFill>
              <a:srgbClr val="FA8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432401" y="4985132"/>
            <a:ext cx="275493" cy="324884"/>
            <a:chOff x="17241839" y="4356101"/>
            <a:chExt cx="514350" cy="606425"/>
          </a:xfrm>
        </p:grpSpPr>
        <p:sp>
          <p:nvSpPr>
            <p:cNvPr id="74" name="Freeform 150"/>
            <p:cNvSpPr>
              <a:spLocks/>
            </p:cNvSpPr>
            <p:nvPr/>
          </p:nvSpPr>
          <p:spPr bwMode="auto">
            <a:xfrm>
              <a:off x="17451389" y="4824413"/>
              <a:ext cx="90488" cy="88900"/>
            </a:xfrm>
            <a:custGeom>
              <a:avLst/>
              <a:gdLst>
                <a:gd name="T0" fmla="*/ 22 w 24"/>
                <a:gd name="T1" fmla="*/ 24 h 24"/>
                <a:gd name="T2" fmla="*/ 21 w 24"/>
                <a:gd name="T3" fmla="*/ 23 h 24"/>
                <a:gd name="T4" fmla="*/ 1 w 24"/>
                <a:gd name="T5" fmla="*/ 4 h 24"/>
                <a:gd name="T6" fmla="*/ 1 w 24"/>
                <a:gd name="T7" fmla="*/ 1 h 24"/>
                <a:gd name="T8" fmla="*/ 4 w 24"/>
                <a:gd name="T9" fmla="*/ 1 h 24"/>
                <a:gd name="T10" fmla="*/ 24 w 24"/>
                <a:gd name="T11" fmla="*/ 21 h 24"/>
                <a:gd name="T12" fmla="*/ 24 w 24"/>
                <a:gd name="T13" fmla="*/ 23 h 24"/>
                <a:gd name="T14" fmla="*/ 22 w 24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4">
                  <a:moveTo>
                    <a:pt x="22" y="24"/>
                  </a:moveTo>
                  <a:cubicBezTo>
                    <a:pt x="22" y="24"/>
                    <a:pt x="21" y="24"/>
                    <a:pt x="21" y="2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3"/>
                    <a:pt x="24" y="23"/>
                  </a:cubicBezTo>
                  <a:cubicBezTo>
                    <a:pt x="23" y="24"/>
                    <a:pt x="23" y="24"/>
                    <a:pt x="22" y="2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75" name="Freeform 151"/>
            <p:cNvSpPr>
              <a:spLocks/>
            </p:cNvSpPr>
            <p:nvPr/>
          </p:nvSpPr>
          <p:spPr bwMode="auto">
            <a:xfrm>
              <a:off x="17451389" y="4824413"/>
              <a:ext cx="90488" cy="88900"/>
            </a:xfrm>
            <a:custGeom>
              <a:avLst/>
              <a:gdLst>
                <a:gd name="T0" fmla="*/ 2 w 24"/>
                <a:gd name="T1" fmla="*/ 24 h 24"/>
                <a:gd name="T2" fmla="*/ 1 w 24"/>
                <a:gd name="T3" fmla="*/ 23 h 24"/>
                <a:gd name="T4" fmla="*/ 1 w 24"/>
                <a:gd name="T5" fmla="*/ 21 h 24"/>
                <a:gd name="T6" fmla="*/ 21 w 24"/>
                <a:gd name="T7" fmla="*/ 1 h 24"/>
                <a:gd name="T8" fmla="*/ 24 w 24"/>
                <a:gd name="T9" fmla="*/ 1 h 24"/>
                <a:gd name="T10" fmla="*/ 24 w 24"/>
                <a:gd name="T11" fmla="*/ 4 h 24"/>
                <a:gd name="T12" fmla="*/ 4 w 24"/>
                <a:gd name="T13" fmla="*/ 23 h 24"/>
                <a:gd name="T14" fmla="*/ 2 w 24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4">
                  <a:moveTo>
                    <a:pt x="2" y="24"/>
                  </a:moveTo>
                  <a:cubicBezTo>
                    <a:pt x="2" y="24"/>
                    <a:pt x="2" y="24"/>
                    <a:pt x="1" y="23"/>
                  </a:cubicBezTo>
                  <a:cubicBezTo>
                    <a:pt x="0" y="23"/>
                    <a:pt x="0" y="22"/>
                    <a:pt x="1" y="2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0"/>
                    <a:pt x="23" y="0"/>
                    <a:pt x="24" y="1"/>
                  </a:cubicBezTo>
                  <a:cubicBezTo>
                    <a:pt x="24" y="2"/>
                    <a:pt x="24" y="3"/>
                    <a:pt x="24" y="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3" y="24"/>
                    <a:pt x="3" y="24"/>
                    <a:pt x="2" y="2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76" name="Freeform 152"/>
            <p:cNvSpPr>
              <a:spLocks noEditPoints="1"/>
            </p:cNvSpPr>
            <p:nvPr/>
          </p:nvSpPr>
          <p:spPr bwMode="auto">
            <a:xfrm>
              <a:off x="17403764" y="4775201"/>
              <a:ext cx="187325" cy="187325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4 h 50"/>
                <a:gd name="T12" fmla="*/ 4 w 50"/>
                <a:gd name="T13" fmla="*/ 25 h 50"/>
                <a:gd name="T14" fmla="*/ 25 w 50"/>
                <a:gd name="T15" fmla="*/ 46 h 50"/>
                <a:gd name="T16" fmla="*/ 46 w 50"/>
                <a:gd name="T17" fmla="*/ 25 h 50"/>
                <a:gd name="T18" fmla="*/ 25 w 50"/>
                <a:gd name="T19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2" y="50"/>
                    <a:pt x="0" y="39"/>
                    <a:pt x="0" y="25"/>
                  </a:cubicBezTo>
                  <a:cubicBezTo>
                    <a:pt x="0" y="12"/>
                    <a:pt x="12" y="0"/>
                    <a:pt x="25" y="0"/>
                  </a:cubicBezTo>
                  <a:cubicBezTo>
                    <a:pt x="39" y="0"/>
                    <a:pt x="50" y="12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4"/>
                  </a:moveTo>
                  <a:cubicBezTo>
                    <a:pt x="14" y="4"/>
                    <a:pt x="4" y="14"/>
                    <a:pt x="4" y="25"/>
                  </a:cubicBezTo>
                  <a:cubicBezTo>
                    <a:pt x="4" y="37"/>
                    <a:pt x="14" y="46"/>
                    <a:pt x="25" y="46"/>
                  </a:cubicBezTo>
                  <a:cubicBezTo>
                    <a:pt x="37" y="46"/>
                    <a:pt x="46" y="37"/>
                    <a:pt x="46" y="25"/>
                  </a:cubicBezTo>
                  <a:cubicBezTo>
                    <a:pt x="46" y="14"/>
                    <a:pt x="37" y="4"/>
                    <a:pt x="25" y="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77" name="Freeform 153"/>
            <p:cNvSpPr>
              <a:spLocks/>
            </p:cNvSpPr>
            <p:nvPr/>
          </p:nvSpPr>
          <p:spPr bwMode="auto">
            <a:xfrm>
              <a:off x="17575214" y="4681538"/>
              <a:ext cx="180975" cy="195263"/>
            </a:xfrm>
            <a:custGeom>
              <a:avLst/>
              <a:gdLst>
                <a:gd name="T0" fmla="*/ 48 w 48"/>
                <a:gd name="T1" fmla="*/ 52 h 52"/>
                <a:gd name="T2" fmla="*/ 2 w 48"/>
                <a:gd name="T3" fmla="*/ 52 h 52"/>
                <a:gd name="T4" fmla="*/ 0 w 48"/>
                <a:gd name="T5" fmla="*/ 50 h 52"/>
                <a:gd name="T6" fmla="*/ 2 w 48"/>
                <a:gd name="T7" fmla="*/ 48 h 52"/>
                <a:gd name="T8" fmla="*/ 44 w 48"/>
                <a:gd name="T9" fmla="*/ 48 h 52"/>
                <a:gd name="T10" fmla="*/ 44 w 48"/>
                <a:gd name="T11" fmla="*/ 27 h 52"/>
                <a:gd name="T12" fmla="*/ 40 w 48"/>
                <a:gd name="T13" fmla="*/ 13 h 52"/>
                <a:gd name="T14" fmla="*/ 35 w 48"/>
                <a:gd name="T15" fmla="*/ 7 h 52"/>
                <a:gd name="T16" fmla="*/ 31 w 48"/>
                <a:gd name="T17" fmla="*/ 4 h 52"/>
                <a:gd name="T18" fmla="*/ 30 w 48"/>
                <a:gd name="T19" fmla="*/ 2 h 52"/>
                <a:gd name="T20" fmla="*/ 33 w 48"/>
                <a:gd name="T21" fmla="*/ 1 h 52"/>
                <a:gd name="T22" fmla="*/ 38 w 48"/>
                <a:gd name="T23" fmla="*/ 4 h 52"/>
                <a:gd name="T24" fmla="*/ 44 w 48"/>
                <a:gd name="T25" fmla="*/ 11 h 52"/>
                <a:gd name="T26" fmla="*/ 48 w 48"/>
                <a:gd name="T27" fmla="*/ 27 h 52"/>
                <a:gd name="T28" fmla="*/ 48 w 48"/>
                <a:gd name="T2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52">
                  <a:moveTo>
                    <a:pt x="48" y="52"/>
                  </a:moveTo>
                  <a:cubicBezTo>
                    <a:pt x="2" y="52"/>
                    <a:pt x="2" y="52"/>
                    <a:pt x="2" y="52"/>
                  </a:cubicBezTo>
                  <a:cubicBezTo>
                    <a:pt x="1" y="52"/>
                    <a:pt x="0" y="51"/>
                    <a:pt x="0" y="50"/>
                  </a:cubicBezTo>
                  <a:cubicBezTo>
                    <a:pt x="0" y="49"/>
                    <a:pt x="1" y="48"/>
                    <a:pt x="2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2"/>
                    <a:pt x="43" y="17"/>
                    <a:pt x="40" y="13"/>
                  </a:cubicBezTo>
                  <a:cubicBezTo>
                    <a:pt x="39" y="11"/>
                    <a:pt x="37" y="9"/>
                    <a:pt x="35" y="7"/>
                  </a:cubicBezTo>
                  <a:cubicBezTo>
                    <a:pt x="34" y="6"/>
                    <a:pt x="32" y="5"/>
                    <a:pt x="31" y="4"/>
                  </a:cubicBezTo>
                  <a:cubicBezTo>
                    <a:pt x="30" y="4"/>
                    <a:pt x="30" y="2"/>
                    <a:pt x="30" y="2"/>
                  </a:cubicBezTo>
                  <a:cubicBezTo>
                    <a:pt x="31" y="1"/>
                    <a:pt x="32" y="0"/>
                    <a:pt x="33" y="1"/>
                  </a:cubicBezTo>
                  <a:cubicBezTo>
                    <a:pt x="35" y="2"/>
                    <a:pt x="36" y="3"/>
                    <a:pt x="38" y="4"/>
                  </a:cubicBezTo>
                  <a:cubicBezTo>
                    <a:pt x="40" y="6"/>
                    <a:pt x="42" y="9"/>
                    <a:pt x="44" y="11"/>
                  </a:cubicBezTo>
                  <a:cubicBezTo>
                    <a:pt x="46" y="16"/>
                    <a:pt x="48" y="21"/>
                    <a:pt x="48" y="27"/>
                  </a:cubicBezTo>
                  <a:lnTo>
                    <a:pt x="48" y="52"/>
                  </a:ln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78" name="Freeform 154"/>
            <p:cNvSpPr>
              <a:spLocks/>
            </p:cNvSpPr>
            <p:nvPr/>
          </p:nvSpPr>
          <p:spPr bwMode="auto">
            <a:xfrm>
              <a:off x="17241839" y="4684713"/>
              <a:ext cx="176213" cy="192088"/>
            </a:xfrm>
            <a:custGeom>
              <a:avLst/>
              <a:gdLst>
                <a:gd name="T0" fmla="*/ 45 w 47"/>
                <a:gd name="T1" fmla="*/ 51 h 51"/>
                <a:gd name="T2" fmla="*/ 0 w 47"/>
                <a:gd name="T3" fmla="*/ 51 h 51"/>
                <a:gd name="T4" fmla="*/ 0 w 47"/>
                <a:gd name="T5" fmla="*/ 26 h 51"/>
                <a:gd name="T6" fmla="*/ 4 w 47"/>
                <a:gd name="T7" fmla="*/ 10 h 51"/>
                <a:gd name="T8" fmla="*/ 10 w 47"/>
                <a:gd name="T9" fmla="*/ 3 h 51"/>
                <a:gd name="T10" fmla="*/ 15 w 47"/>
                <a:gd name="T11" fmla="*/ 0 h 51"/>
                <a:gd name="T12" fmla="*/ 17 w 47"/>
                <a:gd name="T13" fmla="*/ 1 h 51"/>
                <a:gd name="T14" fmla="*/ 17 w 47"/>
                <a:gd name="T15" fmla="*/ 3 h 51"/>
                <a:gd name="T16" fmla="*/ 12 w 47"/>
                <a:gd name="T17" fmla="*/ 6 h 51"/>
                <a:gd name="T18" fmla="*/ 7 w 47"/>
                <a:gd name="T19" fmla="*/ 12 h 51"/>
                <a:gd name="T20" fmla="*/ 3 w 47"/>
                <a:gd name="T21" fmla="*/ 26 h 51"/>
                <a:gd name="T22" fmla="*/ 3 w 47"/>
                <a:gd name="T23" fmla="*/ 47 h 51"/>
                <a:gd name="T24" fmla="*/ 45 w 47"/>
                <a:gd name="T25" fmla="*/ 47 h 51"/>
                <a:gd name="T26" fmla="*/ 47 w 47"/>
                <a:gd name="T27" fmla="*/ 49 h 51"/>
                <a:gd name="T28" fmla="*/ 45 w 47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51">
                  <a:moveTo>
                    <a:pt x="45" y="51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0"/>
                    <a:pt x="1" y="15"/>
                    <a:pt x="4" y="10"/>
                  </a:cubicBezTo>
                  <a:cubicBezTo>
                    <a:pt x="6" y="8"/>
                    <a:pt x="8" y="5"/>
                    <a:pt x="10" y="3"/>
                  </a:cubicBezTo>
                  <a:cubicBezTo>
                    <a:pt x="11" y="2"/>
                    <a:pt x="13" y="1"/>
                    <a:pt x="15" y="0"/>
                  </a:cubicBezTo>
                  <a:cubicBezTo>
                    <a:pt x="15" y="0"/>
                    <a:pt x="17" y="0"/>
                    <a:pt x="17" y="1"/>
                  </a:cubicBezTo>
                  <a:cubicBezTo>
                    <a:pt x="18" y="1"/>
                    <a:pt x="18" y="3"/>
                    <a:pt x="17" y="3"/>
                  </a:cubicBezTo>
                  <a:cubicBezTo>
                    <a:pt x="15" y="4"/>
                    <a:pt x="14" y="5"/>
                    <a:pt x="12" y="6"/>
                  </a:cubicBezTo>
                  <a:cubicBezTo>
                    <a:pt x="10" y="8"/>
                    <a:pt x="9" y="10"/>
                    <a:pt x="7" y="12"/>
                  </a:cubicBezTo>
                  <a:cubicBezTo>
                    <a:pt x="5" y="16"/>
                    <a:pt x="3" y="21"/>
                    <a:pt x="3" y="2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6" y="47"/>
                    <a:pt x="47" y="48"/>
                    <a:pt x="47" y="49"/>
                  </a:cubicBezTo>
                  <a:cubicBezTo>
                    <a:pt x="47" y="50"/>
                    <a:pt x="46" y="51"/>
                    <a:pt x="45" y="51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79" name="Freeform 155"/>
            <p:cNvSpPr>
              <a:spLocks noEditPoints="1"/>
            </p:cNvSpPr>
            <p:nvPr/>
          </p:nvSpPr>
          <p:spPr bwMode="auto">
            <a:xfrm>
              <a:off x="17365664" y="4356101"/>
              <a:ext cx="266700" cy="325438"/>
            </a:xfrm>
            <a:custGeom>
              <a:avLst/>
              <a:gdLst>
                <a:gd name="T0" fmla="*/ 35 w 71"/>
                <a:gd name="T1" fmla="*/ 87 h 87"/>
                <a:gd name="T2" fmla="*/ 0 w 71"/>
                <a:gd name="T3" fmla="*/ 43 h 87"/>
                <a:gd name="T4" fmla="*/ 35 w 71"/>
                <a:gd name="T5" fmla="*/ 0 h 87"/>
                <a:gd name="T6" fmla="*/ 71 w 71"/>
                <a:gd name="T7" fmla="*/ 43 h 87"/>
                <a:gd name="T8" fmla="*/ 35 w 71"/>
                <a:gd name="T9" fmla="*/ 87 h 87"/>
                <a:gd name="T10" fmla="*/ 35 w 71"/>
                <a:gd name="T11" fmla="*/ 4 h 87"/>
                <a:gd name="T12" fmla="*/ 4 w 71"/>
                <a:gd name="T13" fmla="*/ 43 h 87"/>
                <a:gd name="T14" fmla="*/ 35 w 71"/>
                <a:gd name="T15" fmla="*/ 83 h 87"/>
                <a:gd name="T16" fmla="*/ 67 w 71"/>
                <a:gd name="T17" fmla="*/ 43 h 87"/>
                <a:gd name="T18" fmla="*/ 35 w 71"/>
                <a:gd name="T19" fmla="*/ 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7">
                  <a:moveTo>
                    <a:pt x="35" y="87"/>
                  </a:moveTo>
                  <a:cubicBezTo>
                    <a:pt x="16" y="87"/>
                    <a:pt x="0" y="67"/>
                    <a:pt x="0" y="43"/>
                  </a:cubicBezTo>
                  <a:cubicBezTo>
                    <a:pt x="0" y="19"/>
                    <a:pt x="16" y="0"/>
                    <a:pt x="35" y="0"/>
                  </a:cubicBezTo>
                  <a:cubicBezTo>
                    <a:pt x="55" y="0"/>
                    <a:pt x="71" y="19"/>
                    <a:pt x="71" y="43"/>
                  </a:cubicBezTo>
                  <a:cubicBezTo>
                    <a:pt x="71" y="67"/>
                    <a:pt x="55" y="87"/>
                    <a:pt x="35" y="87"/>
                  </a:cubicBezTo>
                  <a:close/>
                  <a:moveTo>
                    <a:pt x="35" y="4"/>
                  </a:moveTo>
                  <a:cubicBezTo>
                    <a:pt x="18" y="4"/>
                    <a:pt x="4" y="21"/>
                    <a:pt x="4" y="43"/>
                  </a:cubicBezTo>
                  <a:cubicBezTo>
                    <a:pt x="4" y="65"/>
                    <a:pt x="18" y="83"/>
                    <a:pt x="35" y="83"/>
                  </a:cubicBezTo>
                  <a:cubicBezTo>
                    <a:pt x="53" y="83"/>
                    <a:pt x="67" y="65"/>
                    <a:pt x="67" y="43"/>
                  </a:cubicBezTo>
                  <a:cubicBezTo>
                    <a:pt x="67" y="21"/>
                    <a:pt x="53" y="4"/>
                    <a:pt x="35" y="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0" name="Freeform 156"/>
            <p:cNvSpPr>
              <a:spLocks/>
            </p:cNvSpPr>
            <p:nvPr/>
          </p:nvSpPr>
          <p:spPr bwMode="auto">
            <a:xfrm>
              <a:off x="17467264" y="4384676"/>
              <a:ext cx="130175" cy="263525"/>
            </a:xfrm>
            <a:custGeom>
              <a:avLst/>
              <a:gdLst>
                <a:gd name="T0" fmla="*/ 8 w 35"/>
                <a:gd name="T1" fmla="*/ 0 h 70"/>
                <a:gd name="T2" fmla="*/ 0 w 35"/>
                <a:gd name="T3" fmla="*/ 2 h 70"/>
                <a:gd name="T4" fmla="*/ 19 w 35"/>
                <a:gd name="T5" fmla="*/ 35 h 70"/>
                <a:gd name="T6" fmla="*/ 0 w 35"/>
                <a:gd name="T7" fmla="*/ 69 h 70"/>
                <a:gd name="T8" fmla="*/ 8 w 35"/>
                <a:gd name="T9" fmla="*/ 70 h 70"/>
                <a:gd name="T10" fmla="*/ 35 w 35"/>
                <a:gd name="T11" fmla="*/ 35 h 70"/>
                <a:gd name="T12" fmla="*/ 8 w 35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70">
                  <a:moveTo>
                    <a:pt x="8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11" y="6"/>
                    <a:pt x="19" y="20"/>
                    <a:pt x="19" y="35"/>
                  </a:cubicBezTo>
                  <a:cubicBezTo>
                    <a:pt x="19" y="51"/>
                    <a:pt x="11" y="64"/>
                    <a:pt x="0" y="69"/>
                  </a:cubicBezTo>
                  <a:cubicBezTo>
                    <a:pt x="3" y="70"/>
                    <a:pt x="5" y="70"/>
                    <a:pt x="8" y="70"/>
                  </a:cubicBezTo>
                  <a:cubicBezTo>
                    <a:pt x="23" y="70"/>
                    <a:pt x="35" y="55"/>
                    <a:pt x="35" y="35"/>
                  </a:cubicBezTo>
                  <a:cubicBezTo>
                    <a:pt x="35" y="16"/>
                    <a:pt x="23" y="0"/>
                    <a:pt x="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1" name="Freeform 157"/>
            <p:cNvSpPr>
              <a:spLocks/>
            </p:cNvSpPr>
            <p:nvPr/>
          </p:nvSpPr>
          <p:spPr bwMode="auto">
            <a:xfrm>
              <a:off x="17602201" y="4356101"/>
              <a:ext cx="74613" cy="74613"/>
            </a:xfrm>
            <a:custGeom>
              <a:avLst/>
              <a:gdLst>
                <a:gd name="T0" fmla="*/ 18 w 20"/>
                <a:gd name="T1" fmla="*/ 20 h 20"/>
                <a:gd name="T2" fmla="*/ 16 w 20"/>
                <a:gd name="T3" fmla="*/ 18 h 20"/>
                <a:gd name="T4" fmla="*/ 16 w 20"/>
                <a:gd name="T5" fmla="*/ 4 h 20"/>
                <a:gd name="T6" fmla="*/ 2 w 20"/>
                <a:gd name="T7" fmla="*/ 4 h 20"/>
                <a:gd name="T8" fmla="*/ 0 w 20"/>
                <a:gd name="T9" fmla="*/ 2 h 20"/>
                <a:gd name="T10" fmla="*/ 2 w 20"/>
                <a:gd name="T11" fmla="*/ 0 h 20"/>
                <a:gd name="T12" fmla="*/ 20 w 20"/>
                <a:gd name="T13" fmla="*/ 0 h 20"/>
                <a:gd name="T14" fmla="*/ 20 w 20"/>
                <a:gd name="T15" fmla="*/ 18 h 20"/>
                <a:gd name="T16" fmla="*/ 18 w 2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0">
                  <a:moveTo>
                    <a:pt x="18" y="20"/>
                  </a:moveTo>
                  <a:cubicBezTo>
                    <a:pt x="17" y="20"/>
                    <a:pt x="16" y="19"/>
                    <a:pt x="16" y="1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19" y="20"/>
                    <a:pt x="18" y="20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2" name="Freeform 158"/>
            <p:cNvSpPr>
              <a:spLocks/>
            </p:cNvSpPr>
            <p:nvPr/>
          </p:nvSpPr>
          <p:spPr bwMode="auto">
            <a:xfrm>
              <a:off x="17316451" y="4606926"/>
              <a:ext cx="76200" cy="74613"/>
            </a:xfrm>
            <a:custGeom>
              <a:avLst/>
              <a:gdLst>
                <a:gd name="T0" fmla="*/ 18 w 20"/>
                <a:gd name="T1" fmla="*/ 20 h 20"/>
                <a:gd name="T2" fmla="*/ 0 w 20"/>
                <a:gd name="T3" fmla="*/ 20 h 20"/>
                <a:gd name="T4" fmla="*/ 0 w 20"/>
                <a:gd name="T5" fmla="*/ 2 h 20"/>
                <a:gd name="T6" fmla="*/ 2 w 20"/>
                <a:gd name="T7" fmla="*/ 0 h 20"/>
                <a:gd name="T8" fmla="*/ 4 w 20"/>
                <a:gd name="T9" fmla="*/ 2 h 20"/>
                <a:gd name="T10" fmla="*/ 4 w 20"/>
                <a:gd name="T11" fmla="*/ 16 h 20"/>
                <a:gd name="T12" fmla="*/ 18 w 20"/>
                <a:gd name="T13" fmla="*/ 16 h 20"/>
                <a:gd name="T14" fmla="*/ 20 w 20"/>
                <a:gd name="T15" fmla="*/ 18 h 20"/>
                <a:gd name="T16" fmla="*/ 18 w 2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0">
                  <a:moveTo>
                    <a:pt x="18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6"/>
                    <a:pt x="20" y="17"/>
                    <a:pt x="20" y="18"/>
                  </a:cubicBezTo>
                  <a:cubicBezTo>
                    <a:pt x="20" y="19"/>
                    <a:pt x="19" y="20"/>
                    <a:pt x="18" y="20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 dirty="0"/>
            </a:p>
          </p:txBody>
        </p:sp>
        <p:sp>
          <p:nvSpPr>
            <p:cNvPr id="83" name="Freeform 159"/>
            <p:cNvSpPr>
              <a:spLocks/>
            </p:cNvSpPr>
            <p:nvPr/>
          </p:nvSpPr>
          <p:spPr bwMode="auto">
            <a:xfrm>
              <a:off x="17602201" y="4606926"/>
              <a:ext cx="74613" cy="74613"/>
            </a:xfrm>
            <a:custGeom>
              <a:avLst/>
              <a:gdLst>
                <a:gd name="T0" fmla="*/ 20 w 20"/>
                <a:gd name="T1" fmla="*/ 20 h 20"/>
                <a:gd name="T2" fmla="*/ 2 w 20"/>
                <a:gd name="T3" fmla="*/ 20 h 20"/>
                <a:gd name="T4" fmla="*/ 0 w 20"/>
                <a:gd name="T5" fmla="*/ 18 h 20"/>
                <a:gd name="T6" fmla="*/ 2 w 20"/>
                <a:gd name="T7" fmla="*/ 16 h 20"/>
                <a:gd name="T8" fmla="*/ 16 w 20"/>
                <a:gd name="T9" fmla="*/ 16 h 20"/>
                <a:gd name="T10" fmla="*/ 16 w 20"/>
                <a:gd name="T11" fmla="*/ 2 h 20"/>
                <a:gd name="T12" fmla="*/ 18 w 20"/>
                <a:gd name="T13" fmla="*/ 0 h 20"/>
                <a:gd name="T14" fmla="*/ 20 w 20"/>
                <a:gd name="T15" fmla="*/ 2 h 20"/>
                <a:gd name="T16" fmla="*/ 20 w 2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0">
                  <a:moveTo>
                    <a:pt x="20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17"/>
                    <a:pt x="1" y="16"/>
                    <a:pt x="2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7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lnTo>
                    <a:pt x="20" y="20"/>
                  </a:ln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4" name="Freeform 160"/>
            <p:cNvSpPr>
              <a:spLocks/>
            </p:cNvSpPr>
            <p:nvPr/>
          </p:nvSpPr>
          <p:spPr bwMode="auto">
            <a:xfrm>
              <a:off x="17316451" y="4356101"/>
              <a:ext cx="76200" cy="74613"/>
            </a:xfrm>
            <a:custGeom>
              <a:avLst/>
              <a:gdLst>
                <a:gd name="T0" fmla="*/ 2 w 20"/>
                <a:gd name="T1" fmla="*/ 20 h 20"/>
                <a:gd name="T2" fmla="*/ 0 w 20"/>
                <a:gd name="T3" fmla="*/ 18 h 20"/>
                <a:gd name="T4" fmla="*/ 0 w 20"/>
                <a:gd name="T5" fmla="*/ 0 h 20"/>
                <a:gd name="T6" fmla="*/ 18 w 20"/>
                <a:gd name="T7" fmla="*/ 0 h 20"/>
                <a:gd name="T8" fmla="*/ 20 w 20"/>
                <a:gd name="T9" fmla="*/ 2 h 20"/>
                <a:gd name="T10" fmla="*/ 18 w 20"/>
                <a:gd name="T11" fmla="*/ 4 h 20"/>
                <a:gd name="T12" fmla="*/ 4 w 20"/>
                <a:gd name="T13" fmla="*/ 4 h 20"/>
                <a:gd name="T14" fmla="*/ 4 w 20"/>
                <a:gd name="T15" fmla="*/ 18 h 20"/>
                <a:gd name="T16" fmla="*/ 2 w 2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0">
                  <a:moveTo>
                    <a:pt x="2" y="20"/>
                  </a:moveTo>
                  <a:cubicBezTo>
                    <a:pt x="1" y="20"/>
                    <a:pt x="0" y="19"/>
                    <a:pt x="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0"/>
                    <a:pt x="20" y="1"/>
                    <a:pt x="20" y="2"/>
                  </a:cubicBezTo>
                  <a:cubicBezTo>
                    <a:pt x="20" y="3"/>
                    <a:pt x="19" y="4"/>
                    <a:pt x="18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3" y="20"/>
                    <a:pt x="2" y="20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5" name="Freeform 161"/>
            <p:cNvSpPr>
              <a:spLocks/>
            </p:cNvSpPr>
            <p:nvPr/>
          </p:nvSpPr>
          <p:spPr bwMode="auto">
            <a:xfrm>
              <a:off x="17662526" y="4441826"/>
              <a:ext cx="14288" cy="14288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4 h 4"/>
                <a:gd name="T4" fmla="*/ 1 w 4"/>
                <a:gd name="T5" fmla="*/ 4 h 4"/>
                <a:gd name="T6" fmla="*/ 0 w 4"/>
                <a:gd name="T7" fmla="*/ 3 h 4"/>
                <a:gd name="T8" fmla="*/ 1 w 4"/>
                <a:gd name="T9" fmla="*/ 1 h 4"/>
                <a:gd name="T10" fmla="*/ 4 w 4"/>
                <a:gd name="T11" fmla="*/ 1 h 4"/>
                <a:gd name="T12" fmla="*/ 4 w 4"/>
                <a:gd name="T13" fmla="*/ 3 h 4"/>
                <a:gd name="T14" fmla="*/ 4 w 4"/>
                <a:gd name="T15" fmla="*/ 4 h 4"/>
                <a:gd name="T16" fmla="*/ 3 w 4"/>
                <a:gd name="T17" fmla="*/ 4 h 4"/>
                <a:gd name="T18" fmla="*/ 2 w 4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6" name="Freeform 162"/>
            <p:cNvSpPr>
              <a:spLocks noEditPoints="1"/>
            </p:cNvSpPr>
            <p:nvPr/>
          </p:nvSpPr>
          <p:spPr bwMode="auto">
            <a:xfrm>
              <a:off x="17662526" y="4475163"/>
              <a:ext cx="14288" cy="82550"/>
            </a:xfrm>
            <a:custGeom>
              <a:avLst/>
              <a:gdLst>
                <a:gd name="T0" fmla="*/ 0 w 4"/>
                <a:gd name="T1" fmla="*/ 20 h 22"/>
                <a:gd name="T2" fmla="*/ 2 w 4"/>
                <a:gd name="T3" fmla="*/ 18 h 22"/>
                <a:gd name="T4" fmla="*/ 2 w 4"/>
                <a:gd name="T5" fmla="*/ 18 h 22"/>
                <a:gd name="T6" fmla="*/ 4 w 4"/>
                <a:gd name="T7" fmla="*/ 20 h 22"/>
                <a:gd name="T8" fmla="*/ 4 w 4"/>
                <a:gd name="T9" fmla="*/ 20 h 22"/>
                <a:gd name="T10" fmla="*/ 2 w 4"/>
                <a:gd name="T11" fmla="*/ 22 h 22"/>
                <a:gd name="T12" fmla="*/ 2 w 4"/>
                <a:gd name="T13" fmla="*/ 22 h 22"/>
                <a:gd name="T14" fmla="*/ 0 w 4"/>
                <a:gd name="T15" fmla="*/ 20 h 22"/>
                <a:gd name="T16" fmla="*/ 0 w 4"/>
                <a:gd name="T17" fmla="*/ 11 h 22"/>
                <a:gd name="T18" fmla="*/ 2 w 4"/>
                <a:gd name="T19" fmla="*/ 9 h 22"/>
                <a:gd name="T20" fmla="*/ 2 w 4"/>
                <a:gd name="T21" fmla="*/ 9 h 22"/>
                <a:gd name="T22" fmla="*/ 4 w 4"/>
                <a:gd name="T23" fmla="*/ 11 h 22"/>
                <a:gd name="T24" fmla="*/ 4 w 4"/>
                <a:gd name="T25" fmla="*/ 11 h 22"/>
                <a:gd name="T26" fmla="*/ 2 w 4"/>
                <a:gd name="T27" fmla="*/ 13 h 22"/>
                <a:gd name="T28" fmla="*/ 2 w 4"/>
                <a:gd name="T29" fmla="*/ 13 h 22"/>
                <a:gd name="T30" fmla="*/ 0 w 4"/>
                <a:gd name="T31" fmla="*/ 11 h 22"/>
                <a:gd name="T32" fmla="*/ 0 w 4"/>
                <a:gd name="T33" fmla="*/ 2 h 22"/>
                <a:gd name="T34" fmla="*/ 2 w 4"/>
                <a:gd name="T35" fmla="*/ 0 h 22"/>
                <a:gd name="T36" fmla="*/ 2 w 4"/>
                <a:gd name="T37" fmla="*/ 0 h 22"/>
                <a:gd name="T38" fmla="*/ 4 w 4"/>
                <a:gd name="T39" fmla="*/ 2 h 22"/>
                <a:gd name="T40" fmla="*/ 4 w 4"/>
                <a:gd name="T41" fmla="*/ 2 h 22"/>
                <a:gd name="T42" fmla="*/ 2 w 4"/>
                <a:gd name="T43" fmla="*/ 4 h 22"/>
                <a:gd name="T44" fmla="*/ 2 w 4"/>
                <a:gd name="T45" fmla="*/ 4 h 22"/>
                <a:gd name="T46" fmla="*/ 0 w 4"/>
                <a:gd name="T4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" h="22">
                  <a:moveTo>
                    <a:pt x="0" y="20"/>
                  </a:moveTo>
                  <a:cubicBezTo>
                    <a:pt x="0" y="19"/>
                    <a:pt x="1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0" y="11"/>
                  </a:moveTo>
                  <a:cubicBezTo>
                    <a:pt x="0" y="10"/>
                    <a:pt x="1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3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1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7" name="Freeform 163"/>
            <p:cNvSpPr>
              <a:spLocks/>
            </p:cNvSpPr>
            <p:nvPr/>
          </p:nvSpPr>
          <p:spPr bwMode="auto">
            <a:xfrm>
              <a:off x="17662526" y="4576763"/>
              <a:ext cx="14288" cy="14288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1 w 4"/>
                <a:gd name="T5" fmla="*/ 3 h 4"/>
                <a:gd name="T6" fmla="*/ 0 w 4"/>
                <a:gd name="T7" fmla="*/ 2 h 4"/>
                <a:gd name="T8" fmla="*/ 1 w 4"/>
                <a:gd name="T9" fmla="*/ 0 h 4"/>
                <a:gd name="T10" fmla="*/ 1 w 4"/>
                <a:gd name="T11" fmla="*/ 0 h 4"/>
                <a:gd name="T12" fmla="*/ 3 w 4"/>
                <a:gd name="T13" fmla="*/ 0 h 4"/>
                <a:gd name="T14" fmla="*/ 4 w 4"/>
                <a:gd name="T15" fmla="*/ 0 h 4"/>
                <a:gd name="T16" fmla="*/ 4 w 4"/>
                <a:gd name="T17" fmla="*/ 2 h 4"/>
                <a:gd name="T18" fmla="*/ 4 w 4"/>
                <a:gd name="T19" fmla="*/ 2 h 4"/>
                <a:gd name="T20" fmla="*/ 4 w 4"/>
                <a:gd name="T21" fmla="*/ 3 h 4"/>
                <a:gd name="T22" fmla="*/ 3 w 4"/>
                <a:gd name="T23" fmla="*/ 3 h 4"/>
                <a:gd name="T24" fmla="*/ 2 w 4"/>
                <a:gd name="T2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8" name="Freeform 164"/>
            <p:cNvSpPr>
              <a:spLocks/>
            </p:cNvSpPr>
            <p:nvPr/>
          </p:nvSpPr>
          <p:spPr bwMode="auto">
            <a:xfrm>
              <a:off x="17316451" y="4445001"/>
              <a:ext cx="15875" cy="11113"/>
            </a:xfrm>
            <a:custGeom>
              <a:avLst/>
              <a:gdLst>
                <a:gd name="T0" fmla="*/ 2 w 4"/>
                <a:gd name="T1" fmla="*/ 3 h 3"/>
                <a:gd name="T2" fmla="*/ 1 w 4"/>
                <a:gd name="T3" fmla="*/ 3 h 3"/>
                <a:gd name="T4" fmla="*/ 0 w 4"/>
                <a:gd name="T5" fmla="*/ 2 h 3"/>
                <a:gd name="T6" fmla="*/ 1 w 4"/>
                <a:gd name="T7" fmla="*/ 0 h 3"/>
                <a:gd name="T8" fmla="*/ 2 w 4"/>
                <a:gd name="T9" fmla="*/ 0 h 3"/>
                <a:gd name="T10" fmla="*/ 4 w 4"/>
                <a:gd name="T11" fmla="*/ 0 h 3"/>
                <a:gd name="T12" fmla="*/ 4 w 4"/>
                <a:gd name="T13" fmla="*/ 2 h 3"/>
                <a:gd name="T14" fmla="*/ 4 w 4"/>
                <a:gd name="T15" fmla="*/ 3 h 3"/>
                <a:gd name="T16" fmla="*/ 3 w 4"/>
                <a:gd name="T17" fmla="*/ 3 h 3"/>
                <a:gd name="T18" fmla="*/ 2 w 4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89" name="Freeform 165"/>
            <p:cNvSpPr>
              <a:spLocks noEditPoints="1"/>
            </p:cNvSpPr>
            <p:nvPr/>
          </p:nvSpPr>
          <p:spPr bwMode="auto">
            <a:xfrm>
              <a:off x="17316451" y="4475163"/>
              <a:ext cx="15875" cy="82550"/>
            </a:xfrm>
            <a:custGeom>
              <a:avLst/>
              <a:gdLst>
                <a:gd name="T0" fmla="*/ 0 w 4"/>
                <a:gd name="T1" fmla="*/ 20 h 22"/>
                <a:gd name="T2" fmla="*/ 2 w 4"/>
                <a:gd name="T3" fmla="*/ 18 h 22"/>
                <a:gd name="T4" fmla="*/ 2 w 4"/>
                <a:gd name="T5" fmla="*/ 18 h 22"/>
                <a:gd name="T6" fmla="*/ 4 w 4"/>
                <a:gd name="T7" fmla="*/ 20 h 22"/>
                <a:gd name="T8" fmla="*/ 4 w 4"/>
                <a:gd name="T9" fmla="*/ 20 h 22"/>
                <a:gd name="T10" fmla="*/ 2 w 4"/>
                <a:gd name="T11" fmla="*/ 22 h 22"/>
                <a:gd name="T12" fmla="*/ 2 w 4"/>
                <a:gd name="T13" fmla="*/ 22 h 22"/>
                <a:gd name="T14" fmla="*/ 0 w 4"/>
                <a:gd name="T15" fmla="*/ 20 h 22"/>
                <a:gd name="T16" fmla="*/ 0 w 4"/>
                <a:gd name="T17" fmla="*/ 11 h 22"/>
                <a:gd name="T18" fmla="*/ 2 w 4"/>
                <a:gd name="T19" fmla="*/ 9 h 22"/>
                <a:gd name="T20" fmla="*/ 2 w 4"/>
                <a:gd name="T21" fmla="*/ 9 h 22"/>
                <a:gd name="T22" fmla="*/ 4 w 4"/>
                <a:gd name="T23" fmla="*/ 11 h 22"/>
                <a:gd name="T24" fmla="*/ 4 w 4"/>
                <a:gd name="T25" fmla="*/ 11 h 22"/>
                <a:gd name="T26" fmla="*/ 2 w 4"/>
                <a:gd name="T27" fmla="*/ 13 h 22"/>
                <a:gd name="T28" fmla="*/ 2 w 4"/>
                <a:gd name="T29" fmla="*/ 13 h 22"/>
                <a:gd name="T30" fmla="*/ 0 w 4"/>
                <a:gd name="T31" fmla="*/ 11 h 22"/>
                <a:gd name="T32" fmla="*/ 0 w 4"/>
                <a:gd name="T33" fmla="*/ 2 h 22"/>
                <a:gd name="T34" fmla="*/ 2 w 4"/>
                <a:gd name="T35" fmla="*/ 0 h 22"/>
                <a:gd name="T36" fmla="*/ 2 w 4"/>
                <a:gd name="T37" fmla="*/ 0 h 22"/>
                <a:gd name="T38" fmla="*/ 4 w 4"/>
                <a:gd name="T39" fmla="*/ 2 h 22"/>
                <a:gd name="T40" fmla="*/ 4 w 4"/>
                <a:gd name="T41" fmla="*/ 2 h 22"/>
                <a:gd name="T42" fmla="*/ 2 w 4"/>
                <a:gd name="T43" fmla="*/ 4 h 22"/>
                <a:gd name="T44" fmla="*/ 2 w 4"/>
                <a:gd name="T45" fmla="*/ 4 h 22"/>
                <a:gd name="T46" fmla="*/ 0 w 4"/>
                <a:gd name="T4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" h="22">
                  <a:moveTo>
                    <a:pt x="0" y="20"/>
                  </a:moveTo>
                  <a:cubicBezTo>
                    <a:pt x="0" y="19"/>
                    <a:pt x="1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4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0" y="11"/>
                  </a:moveTo>
                  <a:cubicBezTo>
                    <a:pt x="0" y="10"/>
                    <a:pt x="1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3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1"/>
                  </a:cubicBez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  <p:sp>
          <p:nvSpPr>
            <p:cNvPr id="90" name="Freeform 166"/>
            <p:cNvSpPr>
              <a:spLocks/>
            </p:cNvSpPr>
            <p:nvPr/>
          </p:nvSpPr>
          <p:spPr bwMode="auto">
            <a:xfrm>
              <a:off x="17316451" y="4576763"/>
              <a:ext cx="15875" cy="14288"/>
            </a:xfrm>
            <a:custGeom>
              <a:avLst/>
              <a:gdLst>
                <a:gd name="T0" fmla="*/ 2 w 4"/>
                <a:gd name="T1" fmla="*/ 4 h 4"/>
                <a:gd name="T2" fmla="*/ 1 w 4"/>
                <a:gd name="T3" fmla="*/ 3 h 4"/>
                <a:gd name="T4" fmla="*/ 0 w 4"/>
                <a:gd name="T5" fmla="*/ 2 h 4"/>
                <a:gd name="T6" fmla="*/ 1 w 4"/>
                <a:gd name="T7" fmla="*/ 1 h 4"/>
                <a:gd name="T8" fmla="*/ 1 w 4"/>
                <a:gd name="T9" fmla="*/ 0 h 4"/>
                <a:gd name="T10" fmla="*/ 3 w 4"/>
                <a:gd name="T11" fmla="*/ 0 h 4"/>
                <a:gd name="T12" fmla="*/ 4 w 4"/>
                <a:gd name="T13" fmla="*/ 0 h 4"/>
                <a:gd name="T14" fmla="*/ 4 w 4"/>
                <a:gd name="T15" fmla="*/ 1 h 4"/>
                <a:gd name="T16" fmla="*/ 4 w 4"/>
                <a:gd name="T17" fmla="*/ 2 h 4"/>
                <a:gd name="T18" fmla="*/ 4 w 4"/>
                <a:gd name="T19" fmla="*/ 3 h 4"/>
                <a:gd name="T20" fmla="*/ 3 w 4"/>
                <a:gd name="T21" fmla="*/ 3 h 4"/>
                <a:gd name="T22" fmla="*/ 2 w 4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344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20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433766" y="3489550"/>
            <a:ext cx="346781" cy="316863"/>
            <a:chOff x="706748" y="5269453"/>
            <a:chExt cx="520329" cy="475331"/>
          </a:xfrm>
        </p:grpSpPr>
        <p:grpSp>
          <p:nvGrpSpPr>
            <p:cNvPr id="92" name="Группа 91">
              <a:extLst>
                <a:ext uri="{FF2B5EF4-FFF2-40B4-BE49-F238E27FC236}">
                  <a16:creationId xmlns:a16="http://schemas.microsoft.com/office/drawing/2014/main" id="{A0B8764A-2A32-AC88-01DA-DF84BD3B58E8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706748" y="5269453"/>
              <a:ext cx="520329" cy="475331"/>
              <a:chOff x="6572251" y="8086726"/>
              <a:chExt cx="1009650" cy="922337"/>
            </a:xfrm>
          </p:grpSpPr>
          <p:sp>
            <p:nvSpPr>
              <p:cNvPr id="99" name="Freeform 425">
                <a:extLst>
                  <a:ext uri="{FF2B5EF4-FFF2-40B4-BE49-F238E27FC236}">
                    <a16:creationId xmlns:a16="http://schemas.microsoft.com/office/drawing/2014/main" id="{2F500F44-E7A5-06CA-A84F-3D4433175C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2251" y="8726488"/>
                <a:ext cx="280988" cy="282575"/>
              </a:xfrm>
              <a:custGeom>
                <a:avLst/>
                <a:gdLst>
                  <a:gd name="T0" fmla="*/ 72 w 144"/>
                  <a:gd name="T1" fmla="*/ 145 h 145"/>
                  <a:gd name="T2" fmla="*/ 0 w 144"/>
                  <a:gd name="T3" fmla="*/ 72 h 145"/>
                  <a:gd name="T4" fmla="*/ 65 w 144"/>
                  <a:gd name="T5" fmla="*/ 1 h 145"/>
                  <a:gd name="T6" fmla="*/ 71 w 144"/>
                  <a:gd name="T7" fmla="*/ 6 h 145"/>
                  <a:gd name="T8" fmla="*/ 66 w 144"/>
                  <a:gd name="T9" fmla="*/ 12 h 145"/>
                  <a:gd name="T10" fmla="*/ 12 w 144"/>
                  <a:gd name="T11" fmla="*/ 72 h 145"/>
                  <a:gd name="T12" fmla="*/ 72 w 144"/>
                  <a:gd name="T13" fmla="*/ 133 h 145"/>
                  <a:gd name="T14" fmla="*/ 132 w 144"/>
                  <a:gd name="T15" fmla="*/ 72 h 145"/>
                  <a:gd name="T16" fmla="*/ 109 w 144"/>
                  <a:gd name="T17" fmla="*/ 24 h 145"/>
                  <a:gd name="T18" fmla="*/ 107 w 144"/>
                  <a:gd name="T19" fmla="*/ 16 h 145"/>
                  <a:gd name="T20" fmla="*/ 116 w 144"/>
                  <a:gd name="T21" fmla="*/ 15 h 145"/>
                  <a:gd name="T22" fmla="*/ 144 w 144"/>
                  <a:gd name="T23" fmla="*/ 72 h 145"/>
                  <a:gd name="T24" fmla="*/ 72 w 144"/>
                  <a:gd name="T25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45">
                    <a:moveTo>
                      <a:pt x="72" y="145"/>
                    </a:moveTo>
                    <a:cubicBezTo>
                      <a:pt x="32" y="145"/>
                      <a:pt x="0" y="112"/>
                      <a:pt x="0" y="72"/>
                    </a:cubicBezTo>
                    <a:cubicBezTo>
                      <a:pt x="0" y="35"/>
                      <a:pt x="28" y="4"/>
                      <a:pt x="65" y="1"/>
                    </a:cubicBezTo>
                    <a:cubicBezTo>
                      <a:pt x="68" y="0"/>
                      <a:pt x="71" y="3"/>
                      <a:pt x="71" y="6"/>
                    </a:cubicBezTo>
                    <a:cubicBezTo>
                      <a:pt x="72" y="9"/>
                      <a:pt x="69" y="12"/>
                      <a:pt x="66" y="12"/>
                    </a:cubicBezTo>
                    <a:cubicBezTo>
                      <a:pt x="35" y="16"/>
                      <a:pt x="12" y="41"/>
                      <a:pt x="12" y="72"/>
                    </a:cubicBezTo>
                    <a:cubicBezTo>
                      <a:pt x="12" y="106"/>
                      <a:pt x="39" y="133"/>
                      <a:pt x="72" y="133"/>
                    </a:cubicBezTo>
                    <a:cubicBezTo>
                      <a:pt x="105" y="133"/>
                      <a:pt x="132" y="106"/>
                      <a:pt x="132" y="72"/>
                    </a:cubicBezTo>
                    <a:cubicBezTo>
                      <a:pt x="132" y="53"/>
                      <a:pt x="124" y="36"/>
                      <a:pt x="109" y="24"/>
                    </a:cubicBezTo>
                    <a:cubicBezTo>
                      <a:pt x="106" y="22"/>
                      <a:pt x="105" y="19"/>
                      <a:pt x="107" y="16"/>
                    </a:cubicBezTo>
                    <a:cubicBezTo>
                      <a:pt x="109" y="13"/>
                      <a:pt x="113" y="13"/>
                      <a:pt x="116" y="15"/>
                    </a:cubicBezTo>
                    <a:cubicBezTo>
                      <a:pt x="134" y="29"/>
                      <a:pt x="144" y="50"/>
                      <a:pt x="144" y="72"/>
                    </a:cubicBezTo>
                    <a:cubicBezTo>
                      <a:pt x="144" y="112"/>
                      <a:pt x="112" y="145"/>
                      <a:pt x="72" y="14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0" name="Freeform 426">
                <a:extLst>
                  <a:ext uri="{FF2B5EF4-FFF2-40B4-BE49-F238E27FC236}">
                    <a16:creationId xmlns:a16="http://schemas.microsoft.com/office/drawing/2014/main" id="{62CFC373-2328-3076-53D1-B82565B61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7263" y="8726488"/>
                <a:ext cx="274638" cy="282575"/>
              </a:xfrm>
              <a:custGeom>
                <a:avLst/>
                <a:gdLst>
                  <a:gd name="T0" fmla="*/ 68 w 141"/>
                  <a:gd name="T1" fmla="*/ 145 h 145"/>
                  <a:gd name="T2" fmla="*/ 2 w 141"/>
                  <a:gd name="T3" fmla="*/ 101 h 145"/>
                  <a:gd name="T4" fmla="*/ 5 w 141"/>
                  <a:gd name="T5" fmla="*/ 93 h 145"/>
                  <a:gd name="T6" fmla="*/ 13 w 141"/>
                  <a:gd name="T7" fmla="*/ 96 h 145"/>
                  <a:gd name="T8" fmla="*/ 68 w 141"/>
                  <a:gd name="T9" fmla="*/ 133 h 145"/>
                  <a:gd name="T10" fmla="*/ 129 w 141"/>
                  <a:gd name="T11" fmla="*/ 72 h 145"/>
                  <a:gd name="T12" fmla="*/ 68 w 141"/>
                  <a:gd name="T13" fmla="*/ 12 h 145"/>
                  <a:gd name="T14" fmla="*/ 12 w 141"/>
                  <a:gd name="T15" fmla="*/ 50 h 145"/>
                  <a:gd name="T16" fmla="*/ 4 w 141"/>
                  <a:gd name="T17" fmla="*/ 54 h 145"/>
                  <a:gd name="T18" fmla="*/ 1 w 141"/>
                  <a:gd name="T19" fmla="*/ 46 h 145"/>
                  <a:gd name="T20" fmla="*/ 68 w 141"/>
                  <a:gd name="T21" fmla="*/ 0 h 145"/>
                  <a:gd name="T22" fmla="*/ 141 w 141"/>
                  <a:gd name="T23" fmla="*/ 72 h 145"/>
                  <a:gd name="T24" fmla="*/ 68 w 141"/>
                  <a:gd name="T25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1" h="145">
                    <a:moveTo>
                      <a:pt x="68" y="145"/>
                    </a:moveTo>
                    <a:cubicBezTo>
                      <a:pt x="39" y="145"/>
                      <a:pt x="13" y="128"/>
                      <a:pt x="2" y="101"/>
                    </a:cubicBezTo>
                    <a:cubicBezTo>
                      <a:pt x="1" y="98"/>
                      <a:pt x="2" y="95"/>
                      <a:pt x="5" y="93"/>
                    </a:cubicBezTo>
                    <a:cubicBezTo>
                      <a:pt x="8" y="92"/>
                      <a:pt x="12" y="93"/>
                      <a:pt x="13" y="96"/>
                    </a:cubicBezTo>
                    <a:cubicBezTo>
                      <a:pt x="23" y="118"/>
                      <a:pt x="44" y="133"/>
                      <a:pt x="68" y="133"/>
                    </a:cubicBezTo>
                    <a:cubicBezTo>
                      <a:pt x="102" y="133"/>
                      <a:pt x="129" y="106"/>
                      <a:pt x="129" y="72"/>
                    </a:cubicBezTo>
                    <a:cubicBezTo>
                      <a:pt x="129" y="39"/>
                      <a:pt x="102" y="12"/>
                      <a:pt x="68" y="12"/>
                    </a:cubicBezTo>
                    <a:cubicBezTo>
                      <a:pt x="43" y="12"/>
                      <a:pt x="21" y="27"/>
                      <a:pt x="12" y="50"/>
                    </a:cubicBezTo>
                    <a:cubicBezTo>
                      <a:pt x="11" y="54"/>
                      <a:pt x="7" y="55"/>
                      <a:pt x="4" y="54"/>
                    </a:cubicBezTo>
                    <a:cubicBezTo>
                      <a:pt x="1" y="53"/>
                      <a:pt x="0" y="49"/>
                      <a:pt x="1" y="46"/>
                    </a:cubicBezTo>
                    <a:cubicBezTo>
                      <a:pt x="12" y="18"/>
                      <a:pt x="38" y="0"/>
                      <a:pt x="68" y="0"/>
                    </a:cubicBezTo>
                    <a:cubicBezTo>
                      <a:pt x="108" y="0"/>
                      <a:pt x="141" y="33"/>
                      <a:pt x="141" y="72"/>
                    </a:cubicBezTo>
                    <a:cubicBezTo>
                      <a:pt x="141" y="112"/>
                      <a:pt x="108" y="145"/>
                      <a:pt x="68" y="145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1" name="Freeform 427">
                <a:extLst>
                  <a:ext uri="{FF2B5EF4-FFF2-40B4-BE49-F238E27FC236}">
                    <a16:creationId xmlns:a16="http://schemas.microsoft.com/office/drawing/2014/main" id="{4B1CF9C6-0554-12CD-E189-921025F76F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5126" y="8215313"/>
                <a:ext cx="200025" cy="612775"/>
              </a:xfrm>
              <a:custGeom>
                <a:avLst/>
                <a:gdLst>
                  <a:gd name="T0" fmla="*/ 6 w 103"/>
                  <a:gd name="T1" fmla="*/ 314 h 314"/>
                  <a:gd name="T2" fmla="*/ 5 w 103"/>
                  <a:gd name="T3" fmla="*/ 314 h 314"/>
                  <a:gd name="T4" fmla="*/ 1 w 103"/>
                  <a:gd name="T5" fmla="*/ 306 h 314"/>
                  <a:gd name="T6" fmla="*/ 91 w 103"/>
                  <a:gd name="T7" fmla="*/ 5 h 314"/>
                  <a:gd name="T8" fmla="*/ 98 w 103"/>
                  <a:gd name="T9" fmla="*/ 1 h 314"/>
                  <a:gd name="T10" fmla="*/ 102 w 103"/>
                  <a:gd name="T11" fmla="*/ 8 h 314"/>
                  <a:gd name="T12" fmla="*/ 12 w 103"/>
                  <a:gd name="T13" fmla="*/ 310 h 314"/>
                  <a:gd name="T14" fmla="*/ 6 w 103"/>
                  <a:gd name="T15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" h="314">
                    <a:moveTo>
                      <a:pt x="6" y="314"/>
                    </a:moveTo>
                    <a:cubicBezTo>
                      <a:pt x="6" y="314"/>
                      <a:pt x="5" y="314"/>
                      <a:pt x="5" y="314"/>
                    </a:cubicBezTo>
                    <a:cubicBezTo>
                      <a:pt x="1" y="313"/>
                      <a:pt x="0" y="309"/>
                      <a:pt x="1" y="30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2" y="2"/>
                      <a:pt x="95" y="0"/>
                      <a:pt x="98" y="1"/>
                    </a:cubicBezTo>
                    <a:cubicBezTo>
                      <a:pt x="101" y="2"/>
                      <a:pt x="103" y="5"/>
                      <a:pt x="102" y="8"/>
                    </a:cubicBezTo>
                    <a:cubicBezTo>
                      <a:pt x="12" y="310"/>
                      <a:pt x="12" y="310"/>
                      <a:pt x="12" y="310"/>
                    </a:cubicBezTo>
                    <a:cubicBezTo>
                      <a:pt x="11" y="312"/>
                      <a:pt x="9" y="314"/>
                      <a:pt x="6" y="314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2" name="Freeform 428">
                <a:extLst>
                  <a:ext uri="{FF2B5EF4-FFF2-40B4-BE49-F238E27FC236}">
                    <a16:creationId xmlns:a16="http://schemas.microsoft.com/office/drawing/2014/main" id="{3E72A432-B0AE-5C84-A4DD-A8A8A4D69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7513" y="8628063"/>
                <a:ext cx="633413" cy="252413"/>
              </a:xfrm>
              <a:custGeom>
                <a:avLst/>
                <a:gdLst>
                  <a:gd name="T0" fmla="*/ 319 w 325"/>
                  <a:gd name="T1" fmla="*/ 129 h 129"/>
                  <a:gd name="T2" fmla="*/ 88 w 325"/>
                  <a:gd name="T3" fmla="*/ 129 h 129"/>
                  <a:gd name="T4" fmla="*/ 83 w 325"/>
                  <a:gd name="T5" fmla="*/ 127 h 129"/>
                  <a:gd name="T6" fmla="*/ 82 w 325"/>
                  <a:gd name="T7" fmla="*/ 123 h 129"/>
                  <a:gd name="T8" fmla="*/ 4 w 325"/>
                  <a:gd name="T9" fmla="*/ 13 h 129"/>
                  <a:gd name="T10" fmla="*/ 1 w 325"/>
                  <a:gd name="T11" fmla="*/ 5 h 129"/>
                  <a:gd name="T12" fmla="*/ 8 w 325"/>
                  <a:gd name="T13" fmla="*/ 1 h 129"/>
                  <a:gd name="T14" fmla="*/ 94 w 325"/>
                  <a:gd name="T15" fmla="*/ 117 h 129"/>
                  <a:gd name="T16" fmla="*/ 319 w 325"/>
                  <a:gd name="T17" fmla="*/ 117 h 129"/>
                  <a:gd name="T18" fmla="*/ 325 w 325"/>
                  <a:gd name="T19" fmla="*/ 123 h 129"/>
                  <a:gd name="T20" fmla="*/ 319 w 325"/>
                  <a:gd name="T21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5" h="129">
                    <a:moveTo>
                      <a:pt x="319" y="129"/>
                    </a:moveTo>
                    <a:cubicBezTo>
                      <a:pt x="88" y="129"/>
                      <a:pt x="88" y="129"/>
                      <a:pt x="88" y="129"/>
                    </a:cubicBezTo>
                    <a:cubicBezTo>
                      <a:pt x="86" y="129"/>
                      <a:pt x="85" y="128"/>
                      <a:pt x="83" y="127"/>
                    </a:cubicBezTo>
                    <a:cubicBezTo>
                      <a:pt x="82" y="126"/>
                      <a:pt x="82" y="124"/>
                      <a:pt x="82" y="123"/>
                    </a:cubicBezTo>
                    <a:cubicBezTo>
                      <a:pt x="82" y="119"/>
                      <a:pt x="90" y="42"/>
                      <a:pt x="4" y="13"/>
                    </a:cubicBezTo>
                    <a:cubicBezTo>
                      <a:pt x="1" y="12"/>
                      <a:pt x="0" y="8"/>
                      <a:pt x="1" y="5"/>
                    </a:cubicBezTo>
                    <a:cubicBezTo>
                      <a:pt x="2" y="2"/>
                      <a:pt x="5" y="0"/>
                      <a:pt x="8" y="1"/>
                    </a:cubicBezTo>
                    <a:cubicBezTo>
                      <a:pt x="88" y="29"/>
                      <a:pt x="94" y="96"/>
                      <a:pt x="94" y="117"/>
                    </a:cubicBezTo>
                    <a:cubicBezTo>
                      <a:pt x="319" y="117"/>
                      <a:pt x="319" y="117"/>
                      <a:pt x="319" y="117"/>
                    </a:cubicBezTo>
                    <a:cubicBezTo>
                      <a:pt x="322" y="117"/>
                      <a:pt x="325" y="120"/>
                      <a:pt x="325" y="123"/>
                    </a:cubicBezTo>
                    <a:cubicBezTo>
                      <a:pt x="325" y="127"/>
                      <a:pt x="322" y="129"/>
                      <a:pt x="319" y="129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3" name="Freeform 429">
                <a:extLst>
                  <a:ext uri="{FF2B5EF4-FFF2-40B4-BE49-F238E27FC236}">
                    <a16:creationId xmlns:a16="http://schemas.microsoft.com/office/drawing/2014/main" id="{13600B48-846D-FE96-784C-B834D86B1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3713" y="8086726"/>
                <a:ext cx="155575" cy="155575"/>
              </a:xfrm>
              <a:custGeom>
                <a:avLst/>
                <a:gdLst>
                  <a:gd name="T0" fmla="*/ 40 w 80"/>
                  <a:gd name="T1" fmla="*/ 80 h 80"/>
                  <a:gd name="T2" fmla="*/ 0 w 80"/>
                  <a:gd name="T3" fmla="*/ 40 h 80"/>
                  <a:gd name="T4" fmla="*/ 40 w 80"/>
                  <a:gd name="T5" fmla="*/ 0 h 80"/>
                  <a:gd name="T6" fmla="*/ 46 w 80"/>
                  <a:gd name="T7" fmla="*/ 6 h 80"/>
                  <a:gd name="T8" fmla="*/ 40 w 80"/>
                  <a:gd name="T9" fmla="*/ 12 h 80"/>
                  <a:gd name="T10" fmla="*/ 12 w 80"/>
                  <a:gd name="T11" fmla="*/ 40 h 80"/>
                  <a:gd name="T12" fmla="*/ 40 w 80"/>
                  <a:gd name="T13" fmla="*/ 68 h 80"/>
                  <a:gd name="T14" fmla="*/ 68 w 80"/>
                  <a:gd name="T15" fmla="*/ 40 h 80"/>
                  <a:gd name="T16" fmla="*/ 74 w 80"/>
                  <a:gd name="T17" fmla="*/ 34 h 80"/>
                  <a:gd name="T18" fmla="*/ 80 w 80"/>
                  <a:gd name="T19" fmla="*/ 40 h 80"/>
                  <a:gd name="T20" fmla="*/ 40 w 80"/>
                  <a:gd name="T2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80">
                    <a:moveTo>
                      <a:pt x="40" y="80"/>
                    </a:moveTo>
                    <a:cubicBezTo>
                      <a:pt x="18" y="80"/>
                      <a:pt x="0" y="62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4" y="0"/>
                      <a:pt x="46" y="3"/>
                      <a:pt x="46" y="6"/>
                    </a:cubicBezTo>
                    <a:cubicBezTo>
                      <a:pt x="46" y="9"/>
                      <a:pt x="44" y="12"/>
                      <a:pt x="40" y="12"/>
                    </a:cubicBezTo>
                    <a:cubicBezTo>
                      <a:pt x="25" y="12"/>
                      <a:pt x="12" y="25"/>
                      <a:pt x="12" y="40"/>
                    </a:cubicBezTo>
                    <a:cubicBezTo>
                      <a:pt x="12" y="55"/>
                      <a:pt x="25" y="68"/>
                      <a:pt x="40" y="68"/>
                    </a:cubicBezTo>
                    <a:cubicBezTo>
                      <a:pt x="56" y="68"/>
                      <a:pt x="68" y="55"/>
                      <a:pt x="68" y="40"/>
                    </a:cubicBezTo>
                    <a:cubicBezTo>
                      <a:pt x="68" y="37"/>
                      <a:pt x="71" y="34"/>
                      <a:pt x="74" y="34"/>
                    </a:cubicBezTo>
                    <a:cubicBezTo>
                      <a:pt x="78" y="34"/>
                      <a:pt x="80" y="37"/>
                      <a:pt x="80" y="40"/>
                    </a:cubicBezTo>
                    <a:cubicBezTo>
                      <a:pt x="80" y="62"/>
                      <a:pt x="62" y="80"/>
                      <a:pt x="40" y="8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4" name="Freeform 430">
                <a:extLst>
                  <a:ext uri="{FF2B5EF4-FFF2-40B4-BE49-F238E27FC236}">
                    <a16:creationId xmlns:a16="http://schemas.microsoft.com/office/drawing/2014/main" id="{275AE7C9-9575-8D97-D67A-97B251162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8772526"/>
                <a:ext cx="282575" cy="73025"/>
              </a:xfrm>
              <a:custGeom>
                <a:avLst/>
                <a:gdLst>
                  <a:gd name="T0" fmla="*/ 139 w 145"/>
                  <a:gd name="T1" fmla="*/ 37 h 37"/>
                  <a:gd name="T2" fmla="*/ 133 w 145"/>
                  <a:gd name="T3" fmla="*/ 31 h 37"/>
                  <a:gd name="T4" fmla="*/ 133 w 145"/>
                  <a:gd name="T5" fmla="*/ 22 h 37"/>
                  <a:gd name="T6" fmla="*/ 123 w 145"/>
                  <a:gd name="T7" fmla="*/ 12 h 37"/>
                  <a:gd name="T8" fmla="*/ 21 w 145"/>
                  <a:gd name="T9" fmla="*/ 12 h 37"/>
                  <a:gd name="T10" fmla="*/ 12 w 145"/>
                  <a:gd name="T11" fmla="*/ 22 h 37"/>
                  <a:gd name="T12" fmla="*/ 12 w 145"/>
                  <a:gd name="T13" fmla="*/ 31 h 37"/>
                  <a:gd name="T14" fmla="*/ 6 w 145"/>
                  <a:gd name="T15" fmla="*/ 37 h 37"/>
                  <a:gd name="T16" fmla="*/ 0 w 145"/>
                  <a:gd name="T17" fmla="*/ 31 h 37"/>
                  <a:gd name="T18" fmla="*/ 0 w 145"/>
                  <a:gd name="T19" fmla="*/ 22 h 37"/>
                  <a:gd name="T20" fmla="*/ 21 w 145"/>
                  <a:gd name="T21" fmla="*/ 0 h 37"/>
                  <a:gd name="T22" fmla="*/ 123 w 145"/>
                  <a:gd name="T23" fmla="*/ 0 h 37"/>
                  <a:gd name="T24" fmla="*/ 145 w 145"/>
                  <a:gd name="T25" fmla="*/ 22 h 37"/>
                  <a:gd name="T26" fmla="*/ 145 w 145"/>
                  <a:gd name="T27" fmla="*/ 31 h 37"/>
                  <a:gd name="T28" fmla="*/ 139 w 145"/>
                  <a:gd name="T2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5" h="37">
                    <a:moveTo>
                      <a:pt x="139" y="37"/>
                    </a:moveTo>
                    <a:cubicBezTo>
                      <a:pt x="135" y="37"/>
                      <a:pt x="133" y="34"/>
                      <a:pt x="133" y="31"/>
                    </a:cubicBezTo>
                    <a:cubicBezTo>
                      <a:pt x="133" y="22"/>
                      <a:pt x="133" y="22"/>
                      <a:pt x="133" y="22"/>
                    </a:cubicBezTo>
                    <a:cubicBezTo>
                      <a:pt x="133" y="16"/>
                      <a:pt x="128" y="12"/>
                      <a:pt x="123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16" y="12"/>
                      <a:pt x="12" y="16"/>
                      <a:pt x="12" y="22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4"/>
                      <a:pt x="9" y="37"/>
                      <a:pt x="6" y="37"/>
                    </a:cubicBezTo>
                    <a:cubicBezTo>
                      <a:pt x="2" y="37"/>
                      <a:pt x="0" y="34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5" y="0"/>
                      <a:pt x="145" y="10"/>
                      <a:pt x="145" y="22"/>
                    </a:cubicBezTo>
                    <a:cubicBezTo>
                      <a:pt x="145" y="31"/>
                      <a:pt x="145" y="31"/>
                      <a:pt x="145" y="31"/>
                    </a:cubicBezTo>
                    <a:cubicBezTo>
                      <a:pt x="145" y="34"/>
                      <a:pt x="142" y="37"/>
                      <a:pt x="139" y="37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5" name="Freeform 435">
                <a:extLst>
                  <a:ext uri="{FF2B5EF4-FFF2-40B4-BE49-F238E27FC236}">
                    <a16:creationId xmlns:a16="http://schemas.microsoft.com/office/drawing/2014/main" id="{6B7A3746-F681-A440-3CC8-4389DA4436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8801" y="8153401"/>
                <a:ext cx="187325" cy="23813"/>
              </a:xfrm>
              <a:custGeom>
                <a:avLst/>
                <a:gdLst>
                  <a:gd name="T0" fmla="*/ 90 w 96"/>
                  <a:gd name="T1" fmla="*/ 12 h 12"/>
                  <a:gd name="T2" fmla="*/ 6 w 96"/>
                  <a:gd name="T3" fmla="*/ 12 h 12"/>
                  <a:gd name="T4" fmla="*/ 0 w 96"/>
                  <a:gd name="T5" fmla="*/ 6 h 12"/>
                  <a:gd name="T6" fmla="*/ 6 w 96"/>
                  <a:gd name="T7" fmla="*/ 0 h 12"/>
                  <a:gd name="T8" fmla="*/ 90 w 96"/>
                  <a:gd name="T9" fmla="*/ 0 h 12"/>
                  <a:gd name="T10" fmla="*/ 96 w 96"/>
                  <a:gd name="T11" fmla="*/ 6 h 12"/>
                  <a:gd name="T12" fmla="*/ 90 w 96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2">
                    <a:moveTo>
                      <a:pt x="90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3" y="0"/>
                      <a:pt x="96" y="3"/>
                      <a:pt x="96" y="6"/>
                    </a:cubicBezTo>
                    <a:cubicBezTo>
                      <a:pt x="96" y="9"/>
                      <a:pt x="93" y="12"/>
                      <a:pt x="90" y="1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6" name="Freeform 436">
                <a:extLst>
                  <a:ext uri="{FF2B5EF4-FFF2-40B4-BE49-F238E27FC236}">
                    <a16:creationId xmlns:a16="http://schemas.microsoft.com/office/drawing/2014/main" id="{1E19852B-3243-9BF7-F5C4-F209E8471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8801" y="8086726"/>
                <a:ext cx="90488" cy="23813"/>
              </a:xfrm>
              <a:custGeom>
                <a:avLst/>
                <a:gdLst>
                  <a:gd name="T0" fmla="*/ 40 w 46"/>
                  <a:gd name="T1" fmla="*/ 12 h 12"/>
                  <a:gd name="T2" fmla="*/ 6 w 46"/>
                  <a:gd name="T3" fmla="*/ 12 h 12"/>
                  <a:gd name="T4" fmla="*/ 0 w 46"/>
                  <a:gd name="T5" fmla="*/ 6 h 12"/>
                  <a:gd name="T6" fmla="*/ 6 w 46"/>
                  <a:gd name="T7" fmla="*/ 0 h 12"/>
                  <a:gd name="T8" fmla="*/ 40 w 46"/>
                  <a:gd name="T9" fmla="*/ 0 h 12"/>
                  <a:gd name="T10" fmla="*/ 46 w 46"/>
                  <a:gd name="T11" fmla="*/ 6 h 12"/>
                  <a:gd name="T12" fmla="*/ 40 w 46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4" y="0"/>
                      <a:pt x="46" y="3"/>
                      <a:pt x="46" y="6"/>
                    </a:cubicBezTo>
                    <a:cubicBezTo>
                      <a:pt x="46" y="9"/>
                      <a:pt x="44" y="12"/>
                      <a:pt x="40" y="12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7" name="Freeform 437">
                <a:extLst>
                  <a:ext uri="{FF2B5EF4-FFF2-40B4-BE49-F238E27FC236}">
                    <a16:creationId xmlns:a16="http://schemas.microsoft.com/office/drawing/2014/main" id="{146FBDCF-F603-D81B-98C1-6B5C2EC48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0988" y="8804276"/>
                <a:ext cx="161925" cy="146050"/>
              </a:xfrm>
              <a:custGeom>
                <a:avLst/>
                <a:gdLst>
                  <a:gd name="T0" fmla="*/ 12 w 83"/>
                  <a:gd name="T1" fmla="*/ 15 h 75"/>
                  <a:gd name="T2" fmla="*/ 15 w 83"/>
                  <a:gd name="T3" fmla="*/ 0 h 75"/>
                  <a:gd name="T4" fmla="*/ 0 w 83"/>
                  <a:gd name="T5" fmla="*/ 32 h 75"/>
                  <a:gd name="T6" fmla="*/ 42 w 83"/>
                  <a:gd name="T7" fmla="*/ 75 h 75"/>
                  <a:gd name="T8" fmla="*/ 83 w 83"/>
                  <a:gd name="T9" fmla="*/ 44 h 75"/>
                  <a:gd name="T10" fmla="*/ 54 w 83"/>
                  <a:gd name="T11" fmla="*/ 56 h 75"/>
                  <a:gd name="T12" fmla="*/ 12 w 83"/>
                  <a:gd name="T13" fmla="*/ 1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12" y="15"/>
                    </a:moveTo>
                    <a:cubicBezTo>
                      <a:pt x="12" y="10"/>
                      <a:pt x="13" y="5"/>
                      <a:pt x="15" y="0"/>
                    </a:cubicBezTo>
                    <a:cubicBezTo>
                      <a:pt x="6" y="8"/>
                      <a:pt x="0" y="19"/>
                      <a:pt x="0" y="32"/>
                    </a:cubicBezTo>
                    <a:cubicBezTo>
                      <a:pt x="0" y="56"/>
                      <a:pt x="19" y="75"/>
                      <a:pt x="42" y="75"/>
                    </a:cubicBezTo>
                    <a:cubicBezTo>
                      <a:pt x="61" y="75"/>
                      <a:pt x="77" y="62"/>
                      <a:pt x="83" y="44"/>
                    </a:cubicBezTo>
                    <a:cubicBezTo>
                      <a:pt x="75" y="52"/>
                      <a:pt x="65" y="56"/>
                      <a:pt x="54" y="56"/>
                    </a:cubicBezTo>
                    <a:cubicBezTo>
                      <a:pt x="31" y="56"/>
                      <a:pt x="12" y="38"/>
                      <a:pt x="12" y="15"/>
                    </a:cubicBezTo>
                    <a:close/>
                  </a:path>
                </a:pathLst>
              </a:custGeom>
              <a:solidFill>
                <a:srgbClr val="17C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108" name="Freeform 438">
                <a:extLst>
                  <a:ext uri="{FF2B5EF4-FFF2-40B4-BE49-F238E27FC236}">
                    <a16:creationId xmlns:a16="http://schemas.microsoft.com/office/drawing/2014/main" id="{3CFB2AAB-E212-E7CC-E148-CED69C91F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1088" y="8785226"/>
                <a:ext cx="92075" cy="165100"/>
              </a:xfrm>
              <a:custGeom>
                <a:avLst/>
                <a:gdLst>
                  <a:gd name="T0" fmla="*/ 21 w 47"/>
                  <a:gd name="T1" fmla="*/ 42 h 85"/>
                  <a:gd name="T2" fmla="*/ 0 w 47"/>
                  <a:gd name="T3" fmla="*/ 84 h 85"/>
                  <a:gd name="T4" fmla="*/ 4 w 47"/>
                  <a:gd name="T5" fmla="*/ 85 h 85"/>
                  <a:gd name="T6" fmla="*/ 47 w 47"/>
                  <a:gd name="T7" fmla="*/ 42 h 85"/>
                  <a:gd name="T8" fmla="*/ 4 w 47"/>
                  <a:gd name="T9" fmla="*/ 0 h 85"/>
                  <a:gd name="T10" fmla="*/ 0 w 47"/>
                  <a:gd name="T11" fmla="*/ 0 h 85"/>
                  <a:gd name="T12" fmla="*/ 21 w 47"/>
                  <a:gd name="T13" fmla="*/ 4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85">
                    <a:moveTo>
                      <a:pt x="21" y="42"/>
                    </a:moveTo>
                    <a:cubicBezTo>
                      <a:pt x="21" y="59"/>
                      <a:pt x="13" y="75"/>
                      <a:pt x="0" y="84"/>
                    </a:cubicBezTo>
                    <a:cubicBezTo>
                      <a:pt x="2" y="84"/>
                      <a:pt x="3" y="85"/>
                      <a:pt x="4" y="85"/>
                    </a:cubicBezTo>
                    <a:cubicBezTo>
                      <a:pt x="28" y="85"/>
                      <a:pt x="47" y="66"/>
                      <a:pt x="47" y="42"/>
                    </a:cubicBezTo>
                    <a:cubicBezTo>
                      <a:pt x="47" y="19"/>
                      <a:pt x="28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13" y="10"/>
                      <a:pt x="21" y="25"/>
                      <a:pt x="21" y="42"/>
                    </a:cubicBezTo>
                    <a:close/>
                  </a:path>
                </a:pathLst>
              </a:custGeom>
              <a:solidFill>
                <a:srgbClr val="FF6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>
              <a:off x="721119" y="5278878"/>
              <a:ext cx="254757" cy="293561"/>
              <a:chOff x="1013329" y="3326953"/>
              <a:chExt cx="254757" cy="293561"/>
            </a:xfrm>
          </p:grpSpPr>
          <p:sp>
            <p:nvSpPr>
              <p:cNvPr id="94" name="Freeform 160">
                <a:extLst>
                  <a:ext uri="{FF2B5EF4-FFF2-40B4-BE49-F238E27FC236}">
                    <a16:creationId xmlns:a16="http://schemas.microsoft.com/office/drawing/2014/main" id="{92C19FF1-B81C-1BBE-699A-FA0FD65C6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2976" y="3549654"/>
                <a:ext cx="175462" cy="50614"/>
              </a:xfrm>
              <a:custGeom>
                <a:avLst/>
                <a:gdLst>
                  <a:gd name="T0" fmla="*/ 215 w 281"/>
                  <a:gd name="T1" fmla="*/ 9 h 81"/>
                  <a:gd name="T2" fmla="*/ 141 w 281"/>
                  <a:gd name="T3" fmla="*/ 24 h 81"/>
                  <a:gd name="T4" fmla="*/ 66 w 281"/>
                  <a:gd name="T5" fmla="*/ 9 h 81"/>
                  <a:gd name="T6" fmla="*/ 32 w 281"/>
                  <a:gd name="T7" fmla="*/ 10 h 81"/>
                  <a:gd name="T8" fmla="*/ 0 w 281"/>
                  <a:gd name="T9" fmla="*/ 72 h 81"/>
                  <a:gd name="T10" fmla="*/ 94 w 281"/>
                  <a:gd name="T11" fmla="*/ 71 h 81"/>
                  <a:gd name="T12" fmla="*/ 141 w 281"/>
                  <a:gd name="T13" fmla="*/ 81 h 81"/>
                  <a:gd name="T14" fmla="*/ 187 w 281"/>
                  <a:gd name="T15" fmla="*/ 71 h 81"/>
                  <a:gd name="T16" fmla="*/ 281 w 281"/>
                  <a:gd name="T17" fmla="*/ 72 h 81"/>
                  <a:gd name="T18" fmla="*/ 249 w 281"/>
                  <a:gd name="T19" fmla="*/ 10 h 81"/>
                  <a:gd name="T20" fmla="*/ 215 w 281"/>
                  <a:gd name="T21" fmla="*/ 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1" h="81">
                    <a:moveTo>
                      <a:pt x="215" y="9"/>
                    </a:moveTo>
                    <a:cubicBezTo>
                      <a:pt x="197" y="15"/>
                      <a:pt x="173" y="24"/>
                      <a:pt x="141" y="24"/>
                    </a:cubicBezTo>
                    <a:cubicBezTo>
                      <a:pt x="108" y="24"/>
                      <a:pt x="84" y="15"/>
                      <a:pt x="66" y="9"/>
                    </a:cubicBezTo>
                    <a:cubicBezTo>
                      <a:pt x="43" y="0"/>
                      <a:pt x="43" y="0"/>
                      <a:pt x="32" y="10"/>
                    </a:cubicBezTo>
                    <a:cubicBezTo>
                      <a:pt x="21" y="20"/>
                      <a:pt x="9" y="46"/>
                      <a:pt x="0" y="72"/>
                    </a:cubicBezTo>
                    <a:cubicBezTo>
                      <a:pt x="38" y="50"/>
                      <a:pt x="71" y="62"/>
                      <a:pt x="94" y="71"/>
                    </a:cubicBezTo>
                    <a:cubicBezTo>
                      <a:pt x="109" y="76"/>
                      <a:pt x="123" y="81"/>
                      <a:pt x="141" y="81"/>
                    </a:cubicBezTo>
                    <a:cubicBezTo>
                      <a:pt x="159" y="81"/>
                      <a:pt x="173" y="76"/>
                      <a:pt x="187" y="71"/>
                    </a:cubicBezTo>
                    <a:cubicBezTo>
                      <a:pt x="210" y="62"/>
                      <a:pt x="243" y="50"/>
                      <a:pt x="281" y="72"/>
                    </a:cubicBezTo>
                    <a:cubicBezTo>
                      <a:pt x="272" y="46"/>
                      <a:pt x="260" y="20"/>
                      <a:pt x="249" y="10"/>
                    </a:cubicBezTo>
                    <a:cubicBezTo>
                      <a:pt x="238" y="0"/>
                      <a:pt x="238" y="0"/>
                      <a:pt x="215" y="9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95" name="Freeform 162">
                <a:extLst>
                  <a:ext uri="{FF2B5EF4-FFF2-40B4-BE49-F238E27FC236}">
                    <a16:creationId xmlns:a16="http://schemas.microsoft.com/office/drawing/2014/main" id="{D57D1F9B-AA17-5B19-334C-183D55C35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329" y="3514225"/>
                <a:ext cx="254757" cy="106289"/>
              </a:xfrm>
              <a:custGeom>
                <a:avLst/>
                <a:gdLst>
                  <a:gd name="T0" fmla="*/ 394 w 405"/>
                  <a:gd name="T1" fmla="*/ 167 h 169"/>
                  <a:gd name="T2" fmla="*/ 384 w 405"/>
                  <a:gd name="T3" fmla="*/ 160 h 169"/>
                  <a:gd name="T4" fmla="*/ 331 w 405"/>
                  <a:gd name="T5" fmla="*/ 45 h 169"/>
                  <a:gd name="T6" fmla="*/ 267 w 405"/>
                  <a:gd name="T7" fmla="*/ 37 h 169"/>
                  <a:gd name="T8" fmla="*/ 203 w 405"/>
                  <a:gd name="T9" fmla="*/ 51 h 169"/>
                  <a:gd name="T10" fmla="*/ 139 w 405"/>
                  <a:gd name="T11" fmla="*/ 37 h 169"/>
                  <a:gd name="T12" fmla="*/ 74 w 405"/>
                  <a:gd name="T13" fmla="*/ 45 h 169"/>
                  <a:gd name="T14" fmla="*/ 21 w 405"/>
                  <a:gd name="T15" fmla="*/ 160 h 169"/>
                  <a:gd name="T16" fmla="*/ 9 w 405"/>
                  <a:gd name="T17" fmla="*/ 167 h 169"/>
                  <a:gd name="T18" fmla="*/ 2 w 405"/>
                  <a:gd name="T19" fmla="*/ 155 h 169"/>
                  <a:gd name="T20" fmla="*/ 61 w 405"/>
                  <a:gd name="T21" fmla="*/ 30 h 169"/>
                  <a:gd name="T22" fmla="*/ 145 w 405"/>
                  <a:gd name="T23" fmla="*/ 19 h 169"/>
                  <a:gd name="T24" fmla="*/ 203 w 405"/>
                  <a:gd name="T25" fmla="*/ 31 h 169"/>
                  <a:gd name="T26" fmla="*/ 260 w 405"/>
                  <a:gd name="T27" fmla="*/ 19 h 169"/>
                  <a:gd name="T28" fmla="*/ 345 w 405"/>
                  <a:gd name="T29" fmla="*/ 30 h 169"/>
                  <a:gd name="T30" fmla="*/ 403 w 405"/>
                  <a:gd name="T31" fmla="*/ 155 h 169"/>
                  <a:gd name="T32" fmla="*/ 396 w 405"/>
                  <a:gd name="T33" fmla="*/ 167 h 169"/>
                  <a:gd name="T34" fmla="*/ 394 w 405"/>
                  <a:gd name="T35" fmla="*/ 167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5" h="169">
                    <a:moveTo>
                      <a:pt x="394" y="167"/>
                    </a:moveTo>
                    <a:cubicBezTo>
                      <a:pt x="389" y="167"/>
                      <a:pt x="385" y="164"/>
                      <a:pt x="384" y="160"/>
                    </a:cubicBezTo>
                    <a:cubicBezTo>
                      <a:pt x="384" y="159"/>
                      <a:pt x="362" y="72"/>
                      <a:pt x="331" y="45"/>
                    </a:cubicBezTo>
                    <a:cubicBezTo>
                      <a:pt x="307" y="23"/>
                      <a:pt x="292" y="28"/>
                      <a:pt x="267" y="37"/>
                    </a:cubicBezTo>
                    <a:cubicBezTo>
                      <a:pt x="250" y="43"/>
                      <a:pt x="230" y="51"/>
                      <a:pt x="203" y="51"/>
                    </a:cubicBezTo>
                    <a:cubicBezTo>
                      <a:pt x="176" y="51"/>
                      <a:pt x="155" y="43"/>
                      <a:pt x="139" y="37"/>
                    </a:cubicBezTo>
                    <a:cubicBezTo>
                      <a:pt x="113" y="28"/>
                      <a:pt x="98" y="23"/>
                      <a:pt x="74" y="45"/>
                    </a:cubicBezTo>
                    <a:cubicBezTo>
                      <a:pt x="43" y="72"/>
                      <a:pt x="21" y="159"/>
                      <a:pt x="21" y="160"/>
                    </a:cubicBezTo>
                    <a:cubicBezTo>
                      <a:pt x="20" y="165"/>
                      <a:pt x="14" y="169"/>
                      <a:pt x="9" y="167"/>
                    </a:cubicBezTo>
                    <a:cubicBezTo>
                      <a:pt x="4" y="166"/>
                      <a:pt x="0" y="160"/>
                      <a:pt x="2" y="155"/>
                    </a:cubicBezTo>
                    <a:cubicBezTo>
                      <a:pt x="3" y="151"/>
                      <a:pt x="25" y="61"/>
                      <a:pt x="61" y="30"/>
                    </a:cubicBezTo>
                    <a:cubicBezTo>
                      <a:pt x="94" y="0"/>
                      <a:pt x="119" y="9"/>
                      <a:pt x="145" y="19"/>
                    </a:cubicBezTo>
                    <a:cubicBezTo>
                      <a:pt x="161" y="24"/>
                      <a:pt x="179" y="31"/>
                      <a:pt x="203" y="31"/>
                    </a:cubicBezTo>
                    <a:cubicBezTo>
                      <a:pt x="226" y="31"/>
                      <a:pt x="244" y="24"/>
                      <a:pt x="260" y="19"/>
                    </a:cubicBezTo>
                    <a:cubicBezTo>
                      <a:pt x="286" y="9"/>
                      <a:pt x="311" y="0"/>
                      <a:pt x="345" y="30"/>
                    </a:cubicBezTo>
                    <a:cubicBezTo>
                      <a:pt x="380" y="61"/>
                      <a:pt x="403" y="151"/>
                      <a:pt x="403" y="155"/>
                    </a:cubicBezTo>
                    <a:cubicBezTo>
                      <a:pt x="405" y="160"/>
                      <a:pt x="402" y="166"/>
                      <a:pt x="396" y="167"/>
                    </a:cubicBezTo>
                    <a:cubicBezTo>
                      <a:pt x="395" y="167"/>
                      <a:pt x="395" y="167"/>
                      <a:pt x="394" y="167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96" name="Freeform 163">
                <a:extLst>
                  <a:ext uri="{FF2B5EF4-FFF2-40B4-BE49-F238E27FC236}">
                    <a16:creationId xmlns:a16="http://schemas.microsoft.com/office/drawing/2014/main" id="{2322D6AD-B1B1-99E6-0EF2-17AF80E197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64786" y="3326953"/>
                <a:ext cx="151842" cy="188116"/>
              </a:xfrm>
              <a:custGeom>
                <a:avLst/>
                <a:gdLst>
                  <a:gd name="T0" fmla="*/ 122 w 243"/>
                  <a:gd name="T1" fmla="*/ 300 h 300"/>
                  <a:gd name="T2" fmla="*/ 0 w 243"/>
                  <a:gd name="T3" fmla="*/ 150 h 300"/>
                  <a:gd name="T4" fmla="*/ 122 w 243"/>
                  <a:gd name="T5" fmla="*/ 0 h 300"/>
                  <a:gd name="T6" fmla="*/ 243 w 243"/>
                  <a:gd name="T7" fmla="*/ 150 h 300"/>
                  <a:gd name="T8" fmla="*/ 122 w 243"/>
                  <a:gd name="T9" fmla="*/ 300 h 300"/>
                  <a:gd name="T10" fmla="*/ 122 w 243"/>
                  <a:gd name="T11" fmla="*/ 20 h 300"/>
                  <a:gd name="T12" fmla="*/ 20 w 243"/>
                  <a:gd name="T13" fmla="*/ 150 h 300"/>
                  <a:gd name="T14" fmla="*/ 122 w 243"/>
                  <a:gd name="T15" fmla="*/ 280 h 300"/>
                  <a:gd name="T16" fmla="*/ 223 w 243"/>
                  <a:gd name="T17" fmla="*/ 150 h 300"/>
                  <a:gd name="T18" fmla="*/ 122 w 243"/>
                  <a:gd name="T19" fmla="*/ 2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3" h="300">
                    <a:moveTo>
                      <a:pt x="122" y="300"/>
                    </a:moveTo>
                    <a:cubicBezTo>
                      <a:pt x="55" y="300"/>
                      <a:pt x="0" y="232"/>
                      <a:pt x="0" y="150"/>
                    </a:cubicBezTo>
                    <a:cubicBezTo>
                      <a:pt x="0" y="67"/>
                      <a:pt x="55" y="0"/>
                      <a:pt x="122" y="0"/>
                    </a:cubicBezTo>
                    <a:cubicBezTo>
                      <a:pt x="189" y="0"/>
                      <a:pt x="243" y="67"/>
                      <a:pt x="243" y="150"/>
                    </a:cubicBezTo>
                    <a:cubicBezTo>
                      <a:pt x="243" y="232"/>
                      <a:pt x="189" y="300"/>
                      <a:pt x="122" y="300"/>
                    </a:cubicBezTo>
                    <a:close/>
                    <a:moveTo>
                      <a:pt x="122" y="20"/>
                    </a:moveTo>
                    <a:cubicBezTo>
                      <a:pt x="66" y="20"/>
                      <a:pt x="20" y="78"/>
                      <a:pt x="20" y="150"/>
                    </a:cubicBezTo>
                    <a:cubicBezTo>
                      <a:pt x="20" y="221"/>
                      <a:pt x="66" y="280"/>
                      <a:pt x="122" y="280"/>
                    </a:cubicBezTo>
                    <a:cubicBezTo>
                      <a:pt x="177" y="280"/>
                      <a:pt x="223" y="221"/>
                      <a:pt x="223" y="150"/>
                    </a:cubicBezTo>
                    <a:cubicBezTo>
                      <a:pt x="223" y="78"/>
                      <a:pt x="177" y="20"/>
                      <a:pt x="122" y="2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97" name="Freeform 164">
                <a:extLst>
                  <a:ext uri="{FF2B5EF4-FFF2-40B4-BE49-F238E27FC236}">
                    <a16:creationId xmlns:a16="http://schemas.microsoft.com/office/drawing/2014/main" id="{7937BC38-0D9D-176E-F56B-82F74DE80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127" y="3360696"/>
                <a:ext cx="60737" cy="31212"/>
              </a:xfrm>
              <a:custGeom>
                <a:avLst/>
                <a:gdLst>
                  <a:gd name="T0" fmla="*/ 49 w 97"/>
                  <a:gd name="T1" fmla="*/ 50 h 50"/>
                  <a:gd name="T2" fmla="*/ 45 w 97"/>
                  <a:gd name="T3" fmla="*/ 50 h 50"/>
                  <a:gd name="T4" fmla="*/ 1 w 97"/>
                  <a:gd name="T5" fmla="*/ 13 h 50"/>
                  <a:gd name="T6" fmla="*/ 8 w 97"/>
                  <a:gd name="T7" fmla="*/ 1 h 50"/>
                  <a:gd name="T8" fmla="*/ 20 w 97"/>
                  <a:gd name="T9" fmla="*/ 8 h 50"/>
                  <a:gd name="T10" fmla="*/ 47 w 97"/>
                  <a:gd name="T11" fmla="*/ 30 h 50"/>
                  <a:gd name="T12" fmla="*/ 77 w 97"/>
                  <a:gd name="T13" fmla="*/ 12 h 50"/>
                  <a:gd name="T14" fmla="*/ 90 w 97"/>
                  <a:gd name="T15" fmla="*/ 6 h 50"/>
                  <a:gd name="T16" fmla="*/ 95 w 97"/>
                  <a:gd name="T17" fmla="*/ 19 h 50"/>
                  <a:gd name="T18" fmla="*/ 49 w 97"/>
                  <a:gd name="T1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" h="50">
                    <a:moveTo>
                      <a:pt x="49" y="50"/>
                    </a:moveTo>
                    <a:cubicBezTo>
                      <a:pt x="48" y="50"/>
                      <a:pt x="47" y="50"/>
                      <a:pt x="45" y="50"/>
                    </a:cubicBezTo>
                    <a:cubicBezTo>
                      <a:pt x="24" y="49"/>
                      <a:pt x="6" y="34"/>
                      <a:pt x="1" y="13"/>
                    </a:cubicBezTo>
                    <a:cubicBezTo>
                      <a:pt x="0" y="8"/>
                      <a:pt x="3" y="2"/>
                      <a:pt x="8" y="1"/>
                    </a:cubicBezTo>
                    <a:cubicBezTo>
                      <a:pt x="14" y="0"/>
                      <a:pt x="19" y="3"/>
                      <a:pt x="20" y="8"/>
                    </a:cubicBezTo>
                    <a:cubicBezTo>
                      <a:pt x="24" y="23"/>
                      <a:pt x="37" y="30"/>
                      <a:pt x="47" y="30"/>
                    </a:cubicBezTo>
                    <a:cubicBezTo>
                      <a:pt x="57" y="31"/>
                      <a:pt x="71" y="27"/>
                      <a:pt x="77" y="12"/>
                    </a:cubicBezTo>
                    <a:cubicBezTo>
                      <a:pt x="79" y="7"/>
                      <a:pt x="85" y="4"/>
                      <a:pt x="90" y="6"/>
                    </a:cubicBezTo>
                    <a:cubicBezTo>
                      <a:pt x="95" y="8"/>
                      <a:pt x="97" y="14"/>
                      <a:pt x="95" y="19"/>
                    </a:cubicBezTo>
                    <a:cubicBezTo>
                      <a:pt x="88" y="38"/>
                      <a:pt x="70" y="50"/>
                      <a:pt x="49" y="50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  <p:sp>
            <p:nvSpPr>
              <p:cNvPr id="98" name="Freeform 165">
                <a:extLst>
                  <a:ext uri="{FF2B5EF4-FFF2-40B4-BE49-F238E27FC236}">
                    <a16:creationId xmlns:a16="http://schemas.microsoft.com/office/drawing/2014/main" id="{5E535F91-D84F-AF24-C812-480C69774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3713" y="3375880"/>
                <a:ext cx="97854" cy="32056"/>
              </a:xfrm>
              <a:custGeom>
                <a:avLst/>
                <a:gdLst>
                  <a:gd name="T0" fmla="*/ 53 w 156"/>
                  <a:gd name="T1" fmla="*/ 51 h 51"/>
                  <a:gd name="T2" fmla="*/ 2 w 156"/>
                  <a:gd name="T3" fmla="*/ 15 h 51"/>
                  <a:gd name="T4" fmla="*/ 7 w 156"/>
                  <a:gd name="T5" fmla="*/ 2 h 51"/>
                  <a:gd name="T6" fmla="*/ 20 w 156"/>
                  <a:gd name="T7" fmla="*/ 7 h 51"/>
                  <a:gd name="T8" fmla="*/ 63 w 156"/>
                  <a:gd name="T9" fmla="*/ 29 h 51"/>
                  <a:gd name="T10" fmla="*/ 87 w 156"/>
                  <a:gd name="T11" fmla="*/ 18 h 51"/>
                  <a:gd name="T12" fmla="*/ 148 w 156"/>
                  <a:gd name="T13" fmla="*/ 8 h 51"/>
                  <a:gd name="T14" fmla="*/ 155 w 156"/>
                  <a:gd name="T15" fmla="*/ 20 h 51"/>
                  <a:gd name="T16" fmla="*/ 143 w 156"/>
                  <a:gd name="T17" fmla="*/ 27 h 51"/>
                  <a:gd name="T18" fmla="*/ 98 w 156"/>
                  <a:gd name="T19" fmla="*/ 35 h 51"/>
                  <a:gd name="T20" fmla="*/ 70 w 156"/>
                  <a:gd name="T21" fmla="*/ 48 h 51"/>
                  <a:gd name="T22" fmla="*/ 53 w 156"/>
                  <a:gd name="T23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6" h="51">
                    <a:moveTo>
                      <a:pt x="53" y="51"/>
                    </a:moveTo>
                    <a:cubicBezTo>
                      <a:pt x="34" y="51"/>
                      <a:pt x="13" y="41"/>
                      <a:pt x="2" y="15"/>
                    </a:cubicBezTo>
                    <a:cubicBezTo>
                      <a:pt x="0" y="10"/>
                      <a:pt x="2" y="4"/>
                      <a:pt x="7" y="2"/>
                    </a:cubicBezTo>
                    <a:cubicBezTo>
                      <a:pt x="12" y="0"/>
                      <a:pt x="18" y="2"/>
                      <a:pt x="20" y="7"/>
                    </a:cubicBezTo>
                    <a:cubicBezTo>
                      <a:pt x="30" y="29"/>
                      <a:pt x="49" y="34"/>
                      <a:pt x="63" y="29"/>
                    </a:cubicBezTo>
                    <a:cubicBezTo>
                      <a:pt x="73" y="26"/>
                      <a:pt x="80" y="22"/>
                      <a:pt x="87" y="18"/>
                    </a:cubicBezTo>
                    <a:cubicBezTo>
                      <a:pt x="102" y="9"/>
                      <a:pt x="115" y="0"/>
                      <a:pt x="148" y="8"/>
                    </a:cubicBezTo>
                    <a:cubicBezTo>
                      <a:pt x="153" y="9"/>
                      <a:pt x="156" y="14"/>
                      <a:pt x="155" y="20"/>
                    </a:cubicBezTo>
                    <a:cubicBezTo>
                      <a:pt x="154" y="25"/>
                      <a:pt x="148" y="28"/>
                      <a:pt x="143" y="27"/>
                    </a:cubicBezTo>
                    <a:cubicBezTo>
                      <a:pt x="119" y="21"/>
                      <a:pt x="110" y="27"/>
                      <a:pt x="98" y="35"/>
                    </a:cubicBezTo>
                    <a:cubicBezTo>
                      <a:pt x="90" y="39"/>
                      <a:pt x="82" y="44"/>
                      <a:pt x="70" y="48"/>
                    </a:cubicBezTo>
                    <a:cubicBezTo>
                      <a:pt x="64" y="50"/>
                      <a:pt x="59" y="51"/>
                      <a:pt x="53" y="51"/>
                    </a:cubicBezTo>
                    <a:close/>
                  </a:path>
                </a:pathLst>
              </a:custGeom>
              <a:solidFill>
                <a:srgbClr val="3441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200"/>
              </a:p>
            </p:txBody>
          </p:sp>
        </p:grpSp>
      </p:grpSp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083D7257-A741-8953-E91D-DBC814DD0F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2308" y="2170762"/>
            <a:ext cx="2717186" cy="271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60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безопасного передвижения на СИМ 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F5BBCFE-7DC2-CAAF-FAD1-0376092FEC26}"/>
              </a:ext>
            </a:extLst>
          </p:cNvPr>
          <p:cNvGrpSpPr/>
          <p:nvPr/>
        </p:nvGrpSpPr>
        <p:grpSpPr>
          <a:xfrm>
            <a:off x="301534" y="940195"/>
            <a:ext cx="11604274" cy="5090802"/>
            <a:chOff x="452438" y="1410401"/>
            <a:chExt cx="17411700" cy="763679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3D08C6-3E45-C915-6070-23CDA73CDD12}"/>
                </a:ext>
              </a:extLst>
            </p:cNvPr>
            <p:cNvSpPr txBox="1">
              <a:spLocks/>
            </p:cNvSpPr>
            <p:nvPr/>
          </p:nvSpPr>
          <p:spPr>
            <a:xfrm>
              <a:off x="2934787" y="7276596"/>
              <a:ext cx="6044184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lvl="0" indent="0" defTabSz="1630900" eaLnBrk="1" hangingPunct="1">
                <a:buClr>
                  <a:schemeClr val="tx2"/>
                </a:buClr>
                <a:defRPr sz="2000" b="1">
                  <a:latin typeface="+mj-lt"/>
                </a:defRPr>
              </a:lvl1pPr>
              <a:lvl2pPr marL="265697" lvl="1" indent="-265697" defTabSz="1630900" eaLnBrk="1" hangingPunct="1">
                <a:buClr>
                  <a:schemeClr val="accent4"/>
                </a:buClr>
                <a:buSzPct val="100000"/>
                <a:buFont typeface="Arial" pitchFamily="34" charset="0"/>
                <a:buChar char="•"/>
                <a:defRPr sz="1800">
                  <a:latin typeface="+mn-lt"/>
                </a:defRPr>
              </a:lvl2pPr>
              <a:lvl3pPr marL="569355" lvl="2" indent="-303656" defTabSz="1630900" eaLnBrk="1" hangingPunct="1">
                <a:buClr>
                  <a:schemeClr val="accent4"/>
                </a:buClr>
                <a:buSzPct val="120000"/>
                <a:buFont typeface="Arial" charset="0"/>
                <a:buChar char="–"/>
                <a:defRPr sz="1800">
                  <a:latin typeface="+mn-lt"/>
                </a:defRPr>
              </a:lvl3pPr>
              <a:lvl4pPr marL="835052" lvl="3" indent="-265697" defTabSz="1630900" eaLnBrk="1" hangingPunct="1">
                <a:buClr>
                  <a:schemeClr val="accent4"/>
                </a:buClr>
                <a:buSzPct val="80000"/>
                <a:buFont typeface="Arial" pitchFamily="34" charset="0"/>
                <a:buChar char="•"/>
                <a:defRPr sz="1800">
                  <a:latin typeface="+mn-lt"/>
                </a:defRPr>
              </a:lvl4pPr>
              <a:lvl5pPr marL="1062795" lvl="4" indent="-265697" defTabSz="1630900" eaLnBrk="1" hangingPunct="1">
                <a:buClr>
                  <a:schemeClr val="accent4"/>
                </a:buClr>
                <a:buSzPct val="89000"/>
                <a:buFont typeface="Arial" charset="0"/>
                <a:buChar char="-"/>
                <a:defRPr sz="1800">
                  <a:latin typeface="+mn-lt"/>
                </a:defRPr>
              </a:lvl5pPr>
              <a:lvl6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ru-RU" sz="1700" dirty="0">
                  <a:solidFill>
                    <a:srgbClr val="303031"/>
                  </a:solidFill>
                </a:rPr>
                <a:t>Один самокат — один человек. </a:t>
              </a:r>
            </a:p>
            <a:p>
              <a:r>
                <a:rPr lang="ru-RU" sz="1700" b="0" dirty="0">
                  <a:solidFill>
                    <a:srgbClr val="303031"/>
                  </a:solidFill>
                  <a:latin typeface="+mn-lt"/>
                </a:rPr>
                <a:t>Кататься вдвоем на одном самокате небезопасно!</a:t>
              </a:r>
            </a:p>
          </p:txBody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3B320610-7DFD-9901-B19C-433C5073C7DC}"/>
                </a:ext>
              </a:extLst>
            </p:cNvPr>
            <p:cNvSpPr/>
            <p:nvPr/>
          </p:nvSpPr>
          <p:spPr>
            <a:xfrm>
              <a:off x="452438" y="6706328"/>
              <a:ext cx="8633652" cy="2340864"/>
            </a:xfrm>
            <a:prstGeom prst="roundRect">
              <a:avLst>
                <a:gd name="adj" fmla="val 10465"/>
              </a:avLst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: скругленные верхние углы 2098">
              <a:extLst>
                <a:ext uri="{FF2B5EF4-FFF2-40B4-BE49-F238E27FC236}">
                  <a16:creationId xmlns:a16="http://schemas.microsoft.com/office/drawing/2014/main" id="{AE56FACE-59E3-2532-5E37-6259C4992EB5}"/>
                </a:ext>
              </a:extLst>
            </p:cNvPr>
            <p:cNvSpPr/>
            <p:nvPr/>
          </p:nvSpPr>
          <p:spPr>
            <a:xfrm rot="16200000" flipH="1">
              <a:off x="596035" y="6805002"/>
              <a:ext cx="2100798" cy="2143516"/>
            </a:xfrm>
            <a:prstGeom prst="round2SameRect">
              <a:avLst>
                <a:gd name="adj1" fmla="val 8536"/>
                <a:gd name="adj2" fmla="val 0"/>
              </a:avLst>
            </a:prstGeom>
            <a:gradFill flip="none" rotWithShape="1">
              <a:gsLst>
                <a:gs pos="50000">
                  <a:srgbClr val="F86D36">
                    <a:alpha val="20000"/>
                  </a:srgbClr>
                </a:gs>
                <a:gs pos="0">
                  <a:srgbClr val="F6A54C">
                    <a:alpha val="20000"/>
                  </a:srgbClr>
                </a:gs>
                <a:gs pos="100000">
                  <a:srgbClr val="E32D58">
                    <a:alpha val="10000"/>
                  </a:srgb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 sz="1200" kern="0" dirty="0" err="1">
                <a:solidFill>
                  <a:srgbClr val="000000"/>
                </a:solidFill>
                <a:latin typeface="Moscow Sans Light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911AC87-25A5-B386-9BE8-8C96B0A29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3"/>
            <a:stretch/>
          </p:blipFill>
          <p:spPr>
            <a:xfrm>
              <a:off x="753124" y="6980648"/>
              <a:ext cx="1786618" cy="1792224"/>
            </a:xfrm>
            <a:prstGeom prst="roundRect">
              <a:avLst>
                <a:gd name="adj" fmla="val 6470"/>
              </a:avLst>
            </a:prstGeom>
          </p:spPr>
        </p:pic>
        <p:sp>
          <p:nvSpPr>
            <p:cNvPr id="10" name="Полилиния: фигура 10">
              <a:extLst>
                <a:ext uri="{FF2B5EF4-FFF2-40B4-BE49-F238E27FC236}">
                  <a16:creationId xmlns:a16="http://schemas.microsoft.com/office/drawing/2014/main" id="{1E09E0B8-75EA-E891-2FAE-2F63F33AFDA3}"/>
                </a:ext>
              </a:extLst>
            </p:cNvPr>
            <p:cNvSpPr/>
            <p:nvPr/>
          </p:nvSpPr>
          <p:spPr>
            <a:xfrm>
              <a:off x="588521" y="6826361"/>
              <a:ext cx="648086" cy="650291"/>
            </a:xfrm>
            <a:custGeom>
              <a:avLst/>
              <a:gdLst>
                <a:gd name="connsiteX0" fmla="*/ 179324 w 648086"/>
                <a:gd name="connsiteY0" fmla="*/ 0 h 650291"/>
                <a:gd name="connsiteX1" fmla="*/ 541234 w 648086"/>
                <a:gd name="connsiteY1" fmla="*/ 0 h 650291"/>
                <a:gd name="connsiteX2" fmla="*/ 582306 w 648086"/>
                <a:gd name="connsiteY2" fmla="*/ 49781 h 650291"/>
                <a:gd name="connsiteX3" fmla="*/ 648086 w 648086"/>
                <a:gd name="connsiteY3" fmla="*/ 265129 h 650291"/>
                <a:gd name="connsiteX4" fmla="*/ 262924 w 648086"/>
                <a:gd name="connsiteY4" fmla="*/ 650291 h 650291"/>
                <a:gd name="connsiteX5" fmla="*/ 47576 w 648086"/>
                <a:gd name="connsiteY5" fmla="*/ 584511 h 650291"/>
                <a:gd name="connsiteX6" fmla="*/ 0 w 648086"/>
                <a:gd name="connsiteY6" fmla="*/ 545258 h 650291"/>
                <a:gd name="connsiteX7" fmla="*/ 0 w 648086"/>
                <a:gd name="connsiteY7" fmla="*/ 179324 h 650291"/>
                <a:gd name="connsiteX8" fmla="*/ 179324 w 648086"/>
                <a:gd name="connsiteY8" fmla="*/ 0 h 650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8086" h="650291">
                  <a:moveTo>
                    <a:pt x="179324" y="0"/>
                  </a:moveTo>
                  <a:lnTo>
                    <a:pt x="541234" y="0"/>
                  </a:lnTo>
                  <a:lnTo>
                    <a:pt x="582306" y="49781"/>
                  </a:lnTo>
                  <a:cubicBezTo>
                    <a:pt x="623836" y="111254"/>
                    <a:pt x="648086" y="185360"/>
                    <a:pt x="648086" y="265129"/>
                  </a:cubicBezTo>
                  <a:cubicBezTo>
                    <a:pt x="648086" y="477848"/>
                    <a:pt x="475643" y="650291"/>
                    <a:pt x="262924" y="650291"/>
                  </a:cubicBezTo>
                  <a:cubicBezTo>
                    <a:pt x="183155" y="650291"/>
                    <a:pt x="109049" y="626041"/>
                    <a:pt x="47576" y="584511"/>
                  </a:cubicBezTo>
                  <a:lnTo>
                    <a:pt x="0" y="545258"/>
                  </a:lnTo>
                  <a:lnTo>
                    <a:pt x="0" y="179324"/>
                  </a:lnTo>
                  <a:cubicBezTo>
                    <a:pt x="0" y="80286"/>
                    <a:pt x="80286" y="0"/>
                    <a:pt x="179324" y="0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rgbClr val="FDEBDB"/>
                </a:gs>
                <a:gs pos="83000">
                  <a:srgbClr val="FDEBDB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11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id="{393557E7-51A1-002C-B6E1-1CC963B1A9F8}"/>
                </a:ext>
              </a:extLst>
            </p:cNvPr>
            <p:cNvSpPr/>
            <p:nvPr/>
          </p:nvSpPr>
          <p:spPr>
            <a:xfrm rot="16200000" flipH="1">
              <a:off x="596035" y="1509591"/>
              <a:ext cx="2100798" cy="2143516"/>
            </a:xfrm>
            <a:prstGeom prst="round2SameRect">
              <a:avLst>
                <a:gd name="adj1" fmla="val 8536"/>
                <a:gd name="adj2" fmla="val 0"/>
              </a:avLst>
            </a:prstGeom>
            <a:gradFill flip="none" rotWithShape="1">
              <a:gsLst>
                <a:gs pos="50000">
                  <a:srgbClr val="F86D36">
                    <a:alpha val="20000"/>
                  </a:srgbClr>
                </a:gs>
                <a:gs pos="0">
                  <a:srgbClr val="F6A54C">
                    <a:alpha val="20000"/>
                  </a:srgbClr>
                </a:gs>
                <a:gs pos="100000">
                  <a:srgbClr val="E32D58">
                    <a:alpha val="10000"/>
                  </a:srgb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 sz="1200" kern="0" dirty="0" err="1">
                <a:solidFill>
                  <a:srgbClr val="000000"/>
                </a:solidFill>
                <a:latin typeface="Moscow Sans Light"/>
              </a:endParaRPr>
            </a:p>
          </p:txBody>
        </p:sp>
        <p:sp>
          <p:nvSpPr>
            <p:cNvPr id="12" name="Прямоугольник: скругленные углы 6">
              <a:extLst>
                <a:ext uri="{FF2B5EF4-FFF2-40B4-BE49-F238E27FC236}">
                  <a16:creationId xmlns:a16="http://schemas.microsoft.com/office/drawing/2014/main" id="{F3D304F9-F0EE-0561-1901-A1917082284F}"/>
                </a:ext>
              </a:extLst>
            </p:cNvPr>
            <p:cNvSpPr/>
            <p:nvPr/>
          </p:nvSpPr>
          <p:spPr>
            <a:xfrm>
              <a:off x="452438" y="1410401"/>
              <a:ext cx="8633652" cy="2341895"/>
            </a:xfrm>
            <a:prstGeom prst="roundRect">
              <a:avLst>
                <a:gd name="adj" fmla="val 10465"/>
              </a:avLst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807B14C8-E25D-9149-3EA0-77DB260E3F8F}"/>
                </a:ext>
              </a:extLst>
            </p:cNvPr>
            <p:cNvGrpSpPr/>
            <p:nvPr/>
          </p:nvGrpSpPr>
          <p:grpSpPr>
            <a:xfrm>
              <a:off x="2934787" y="1549324"/>
              <a:ext cx="6044184" cy="2064048"/>
              <a:chOff x="2690571" y="1567894"/>
              <a:chExt cx="6044184" cy="2064048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0510263-3958-36A7-C67A-D6AD563D3B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90571" y="1567894"/>
                <a:ext cx="6044184" cy="8002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lvl="0" indent="0" defTabSz="1630900" eaLnBrk="1" hangingPunct="1">
                  <a:buClr>
                    <a:schemeClr val="tx2"/>
                  </a:buClr>
                  <a:defRPr sz="2000" b="1">
                    <a:latin typeface="+mj-lt"/>
                  </a:defRPr>
                </a:lvl1pPr>
                <a:lvl2pPr marL="265697" lvl="1" indent="-265697" defTabSz="1630900" eaLnBrk="1" hangingPunct="1">
                  <a:buClr>
                    <a:schemeClr val="accent4"/>
                  </a:buClr>
                  <a:buSzPct val="100000"/>
                  <a:buFont typeface="Arial" pitchFamily="34" charset="0"/>
                  <a:buChar char="•"/>
                  <a:defRPr sz="1800">
                    <a:latin typeface="+mn-lt"/>
                  </a:defRPr>
                </a:lvl2pPr>
                <a:lvl3pPr marL="569355" lvl="2" indent="-303656" defTabSz="1630900" eaLnBrk="1" hangingPunct="1">
                  <a:buClr>
                    <a:schemeClr val="accent4"/>
                  </a:buClr>
                  <a:buSzPct val="120000"/>
                  <a:buFont typeface="Arial" charset="0"/>
                  <a:buChar char="–"/>
                  <a:defRPr sz="1800">
                    <a:latin typeface="+mn-lt"/>
                  </a:defRPr>
                </a:lvl3pPr>
                <a:lvl4pPr marL="835052" lvl="3" indent="-265697" defTabSz="1630900" eaLnBrk="1" hangingPunct="1">
                  <a:buClr>
                    <a:schemeClr val="accent4"/>
                  </a:buClr>
                  <a:buSzPct val="80000"/>
                  <a:buFont typeface="Arial" pitchFamily="34" charset="0"/>
                  <a:buChar char="•"/>
                  <a:defRPr sz="1800">
                    <a:latin typeface="+mn-lt"/>
                  </a:defRPr>
                </a:lvl4pPr>
                <a:lvl5pPr marL="1062795" lvl="4" indent="-265697" defTabSz="1630900" eaLnBrk="1" hangingPunct="1">
                  <a:buClr>
                    <a:schemeClr val="accent4"/>
                  </a:buClr>
                  <a:buSzPct val="89000"/>
                  <a:buFont typeface="Arial" charset="0"/>
                  <a:buChar char="-"/>
                  <a:defRPr sz="1800">
                    <a:latin typeface="+mn-lt"/>
                  </a:defRPr>
                </a:lvl5pPr>
                <a:lvl6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6pPr>
                <a:lvl7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7pPr>
                <a:lvl8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8pPr>
                <a:lvl9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9pPr>
              </a:lstStyle>
              <a:p>
                <a:r>
                  <a:rPr lang="ru-RU" sz="1700" b="0" dirty="0">
                    <a:solidFill>
                      <a:srgbClr val="303031"/>
                    </a:solidFill>
                    <a:latin typeface="+mn-lt"/>
                  </a:rPr>
                  <a:t>Максимальная скорость, с которой можно ездить в городе </a:t>
                </a:r>
                <a:r>
                  <a:rPr lang="ru-RU" sz="1700" b="0" dirty="0">
                    <a:solidFill>
                      <a:srgbClr val="303031"/>
                    </a:solidFill>
                  </a:rPr>
                  <a:t>— </a:t>
                </a:r>
                <a:r>
                  <a:rPr lang="ru-RU" sz="1700" dirty="0">
                    <a:solidFill>
                      <a:srgbClr val="303031"/>
                    </a:solidFill>
                  </a:rPr>
                  <a:t>25 км/ч</a:t>
                </a:r>
                <a:r>
                  <a:rPr lang="ru-RU" sz="1700" b="0" dirty="0">
                    <a:solidFill>
                      <a:srgbClr val="303031"/>
                    </a:solidFill>
                  </a:rPr>
                  <a:t>. </a:t>
                </a:r>
                <a:endParaRPr lang="ru-RU" sz="1700" dirty="0">
                  <a:solidFill>
                    <a:srgbClr val="303031"/>
                  </a:solidFill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C3609B3-F0A1-6A37-CACB-66D837FF53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90571" y="2431613"/>
                <a:ext cx="5917583" cy="1200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lvl="0" indent="0" defTabSz="1630900" eaLnBrk="1" hangingPunct="1">
                  <a:buClr>
                    <a:schemeClr val="tx2"/>
                  </a:buClr>
                  <a:defRPr sz="2000" b="1">
                    <a:latin typeface="+mj-lt"/>
                  </a:defRPr>
                </a:lvl1pPr>
                <a:lvl2pPr marL="265697" lvl="1" indent="-265697" defTabSz="1630900" eaLnBrk="1" hangingPunct="1">
                  <a:buClr>
                    <a:schemeClr val="accent4"/>
                  </a:buClr>
                  <a:buSzPct val="100000"/>
                  <a:buFont typeface="Arial" pitchFamily="34" charset="0"/>
                  <a:buChar char="•"/>
                  <a:defRPr sz="1800">
                    <a:latin typeface="+mn-lt"/>
                  </a:defRPr>
                </a:lvl2pPr>
                <a:lvl3pPr marL="569355" lvl="2" indent="-303656" defTabSz="1630900" eaLnBrk="1" hangingPunct="1">
                  <a:buClr>
                    <a:schemeClr val="accent4"/>
                  </a:buClr>
                  <a:buSzPct val="120000"/>
                  <a:buFont typeface="Arial" charset="0"/>
                  <a:buChar char="–"/>
                  <a:defRPr sz="1800">
                    <a:latin typeface="+mn-lt"/>
                  </a:defRPr>
                </a:lvl3pPr>
                <a:lvl4pPr marL="835052" lvl="3" indent="-265697" defTabSz="1630900" eaLnBrk="1" hangingPunct="1">
                  <a:buClr>
                    <a:schemeClr val="accent4"/>
                  </a:buClr>
                  <a:buSzPct val="80000"/>
                  <a:buFont typeface="Arial" pitchFamily="34" charset="0"/>
                  <a:buChar char="•"/>
                  <a:defRPr sz="1800">
                    <a:latin typeface="+mn-lt"/>
                  </a:defRPr>
                </a:lvl4pPr>
                <a:lvl5pPr marL="1062795" lvl="4" indent="-265697" defTabSz="1630900" eaLnBrk="1" hangingPunct="1">
                  <a:buClr>
                    <a:schemeClr val="accent4"/>
                  </a:buClr>
                  <a:buSzPct val="89000"/>
                  <a:buFont typeface="Arial" charset="0"/>
                  <a:buChar char="-"/>
                  <a:defRPr sz="1800">
                    <a:latin typeface="+mn-lt"/>
                  </a:defRPr>
                </a:lvl5pPr>
                <a:lvl6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6pPr>
                <a:lvl7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7pPr>
                <a:lvl8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8pPr>
                <a:lvl9pPr marL="1365780" indent="-237113" defTabSz="1630900"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/>
                  </a:buClr>
                  <a:buSzPct val="89000"/>
                  <a:buFont typeface="Arial" charset="0"/>
                  <a:buChar char="-"/>
                  <a:defRPr>
                    <a:latin typeface="+mn-lt"/>
                  </a:defRPr>
                </a:lvl9pPr>
              </a:lstStyle>
              <a:p>
                <a:r>
                  <a:rPr lang="ru-RU" sz="1700" b="0" dirty="0">
                    <a:solidFill>
                      <a:srgbClr val="303031"/>
                    </a:solidFill>
                    <a:latin typeface="+mn-lt"/>
                  </a:rPr>
                  <a:t>А в жилых зонах, велосипедных зонах и во дворе скорость не должна превышать</a:t>
                </a:r>
                <a:r>
                  <a:rPr lang="ru-RU" sz="1700" b="0" dirty="0">
                    <a:solidFill>
                      <a:srgbClr val="303031"/>
                    </a:solidFill>
                  </a:rPr>
                  <a:t> </a:t>
                </a:r>
                <a:r>
                  <a:rPr lang="ru-RU" sz="1700" dirty="0">
                    <a:solidFill>
                      <a:srgbClr val="303031"/>
                    </a:solidFill>
                  </a:rPr>
                  <a:t>20 км/ч</a:t>
                </a:r>
              </a:p>
            </p:txBody>
          </p:sp>
        </p:grp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F696B496-3F28-D10E-86A3-3E22F87F426B}"/>
                </a:ext>
              </a:extLst>
            </p:cNvPr>
            <p:cNvGrpSpPr/>
            <p:nvPr/>
          </p:nvGrpSpPr>
          <p:grpSpPr>
            <a:xfrm>
              <a:off x="835049" y="1769963"/>
              <a:ext cx="1622771" cy="1622771"/>
              <a:chOff x="818030" y="1728593"/>
              <a:chExt cx="1698720" cy="1698720"/>
            </a:xfrm>
          </p:grpSpPr>
          <p:sp>
            <p:nvSpPr>
              <p:cNvPr id="44" name="Полилиния: фигура 2107">
                <a:extLst>
                  <a:ext uri="{FF2B5EF4-FFF2-40B4-BE49-F238E27FC236}">
                    <a16:creationId xmlns:a16="http://schemas.microsoft.com/office/drawing/2014/main" id="{B924F552-73CD-D8F8-863D-BBFAF428884E}"/>
                  </a:ext>
                </a:extLst>
              </p:cNvPr>
              <p:cNvSpPr/>
              <p:nvPr/>
            </p:nvSpPr>
            <p:spPr>
              <a:xfrm>
                <a:off x="818030" y="1728593"/>
                <a:ext cx="1698720" cy="1698720"/>
              </a:xfrm>
              <a:custGeom>
                <a:avLst/>
                <a:gdLst>
                  <a:gd name="connsiteX0" fmla="*/ 7774176 w 7774175"/>
                  <a:gd name="connsiteY0" fmla="*/ 3887088 h 7774175"/>
                  <a:gd name="connsiteX1" fmla="*/ 3887088 w 7774175"/>
                  <a:gd name="connsiteY1" fmla="*/ 7774176 h 7774175"/>
                  <a:gd name="connsiteX2" fmla="*/ 0 w 7774175"/>
                  <a:gd name="connsiteY2" fmla="*/ 3887088 h 7774175"/>
                  <a:gd name="connsiteX3" fmla="*/ 3887088 w 7774175"/>
                  <a:gd name="connsiteY3" fmla="*/ 0 h 7774175"/>
                  <a:gd name="connsiteX4" fmla="*/ 7774176 w 7774175"/>
                  <a:gd name="connsiteY4" fmla="*/ 3887088 h 7774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74175" h="7774175">
                    <a:moveTo>
                      <a:pt x="7774176" y="3887088"/>
                    </a:moveTo>
                    <a:cubicBezTo>
                      <a:pt x="7774176" y="6033868"/>
                      <a:pt x="6033868" y="7774176"/>
                      <a:pt x="3887088" y="7774176"/>
                    </a:cubicBezTo>
                    <a:cubicBezTo>
                      <a:pt x="1740309" y="7774176"/>
                      <a:pt x="0" y="6033868"/>
                      <a:pt x="0" y="3887088"/>
                    </a:cubicBezTo>
                    <a:cubicBezTo>
                      <a:pt x="0" y="1740309"/>
                      <a:pt x="1740309" y="0"/>
                      <a:pt x="3887088" y="0"/>
                    </a:cubicBezTo>
                    <a:cubicBezTo>
                      <a:pt x="6033868" y="0"/>
                      <a:pt x="7774176" y="1740309"/>
                      <a:pt x="7774176" y="3887088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5" name="Полилиния: фигура 2108">
                <a:extLst>
                  <a:ext uri="{FF2B5EF4-FFF2-40B4-BE49-F238E27FC236}">
                    <a16:creationId xmlns:a16="http://schemas.microsoft.com/office/drawing/2014/main" id="{77A8AF8B-D842-BF3A-449C-34C81EED9BB0}"/>
                  </a:ext>
                </a:extLst>
              </p:cNvPr>
              <p:cNvSpPr/>
              <p:nvPr/>
            </p:nvSpPr>
            <p:spPr>
              <a:xfrm>
                <a:off x="860498" y="1771061"/>
                <a:ext cx="1613784" cy="1613784"/>
              </a:xfrm>
              <a:custGeom>
                <a:avLst/>
                <a:gdLst>
                  <a:gd name="connsiteX0" fmla="*/ 7385465 w 7385464"/>
                  <a:gd name="connsiteY0" fmla="*/ 3692732 h 7385464"/>
                  <a:gd name="connsiteX1" fmla="*/ 3692732 w 7385464"/>
                  <a:gd name="connsiteY1" fmla="*/ 7385464 h 7385464"/>
                  <a:gd name="connsiteX2" fmla="*/ 0 w 7385464"/>
                  <a:gd name="connsiteY2" fmla="*/ 3692732 h 7385464"/>
                  <a:gd name="connsiteX3" fmla="*/ 3692732 w 7385464"/>
                  <a:gd name="connsiteY3" fmla="*/ 0 h 7385464"/>
                  <a:gd name="connsiteX4" fmla="*/ 7385465 w 7385464"/>
                  <a:gd name="connsiteY4" fmla="*/ 3692732 h 7385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85464" h="7385464">
                    <a:moveTo>
                      <a:pt x="7385465" y="3692732"/>
                    </a:moveTo>
                    <a:cubicBezTo>
                      <a:pt x="7385465" y="5732172"/>
                      <a:pt x="5732172" y="7385464"/>
                      <a:pt x="3692732" y="7385464"/>
                    </a:cubicBezTo>
                    <a:cubicBezTo>
                      <a:pt x="1653293" y="7385464"/>
                      <a:pt x="0" y="5732172"/>
                      <a:pt x="0" y="3692732"/>
                    </a:cubicBezTo>
                    <a:cubicBezTo>
                      <a:pt x="0" y="1653293"/>
                      <a:pt x="1653293" y="0"/>
                      <a:pt x="3692732" y="0"/>
                    </a:cubicBezTo>
                    <a:cubicBezTo>
                      <a:pt x="5732172" y="0"/>
                      <a:pt x="7385465" y="1653293"/>
                      <a:pt x="7385465" y="3692732"/>
                    </a:cubicBezTo>
                    <a:close/>
                  </a:path>
                </a:pathLst>
              </a:custGeom>
              <a:solidFill>
                <a:srgbClr val="FF1D1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6" name="Полилиния: фигура 2109">
                <a:extLst>
                  <a:ext uri="{FF2B5EF4-FFF2-40B4-BE49-F238E27FC236}">
                    <a16:creationId xmlns:a16="http://schemas.microsoft.com/office/drawing/2014/main" id="{A2B79D5E-23FE-A358-9479-EA5F58BBED48}"/>
                  </a:ext>
                </a:extLst>
              </p:cNvPr>
              <p:cNvSpPr/>
              <p:nvPr/>
            </p:nvSpPr>
            <p:spPr>
              <a:xfrm>
                <a:off x="1072839" y="1983403"/>
                <a:ext cx="1189100" cy="1189100"/>
              </a:xfrm>
              <a:custGeom>
                <a:avLst/>
                <a:gdLst>
                  <a:gd name="connsiteX0" fmla="*/ 5441908 w 5441907"/>
                  <a:gd name="connsiteY0" fmla="*/ 2720954 h 5441907"/>
                  <a:gd name="connsiteX1" fmla="*/ 2720954 w 5441907"/>
                  <a:gd name="connsiteY1" fmla="*/ 5441908 h 5441907"/>
                  <a:gd name="connsiteX2" fmla="*/ 0 w 5441907"/>
                  <a:gd name="connsiteY2" fmla="*/ 2720954 h 5441907"/>
                  <a:gd name="connsiteX3" fmla="*/ 2720954 w 5441907"/>
                  <a:gd name="connsiteY3" fmla="*/ 0 h 5441907"/>
                  <a:gd name="connsiteX4" fmla="*/ 5441908 w 5441907"/>
                  <a:gd name="connsiteY4" fmla="*/ 2720954 h 5441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41907" h="5441907">
                    <a:moveTo>
                      <a:pt x="5441908" y="2720954"/>
                    </a:moveTo>
                    <a:cubicBezTo>
                      <a:pt x="5441908" y="4223695"/>
                      <a:pt x="4223695" y="5441908"/>
                      <a:pt x="2720954" y="5441908"/>
                    </a:cubicBezTo>
                    <a:cubicBezTo>
                      <a:pt x="1218213" y="5441908"/>
                      <a:pt x="0" y="4223695"/>
                      <a:pt x="0" y="2720954"/>
                    </a:cubicBezTo>
                    <a:cubicBezTo>
                      <a:pt x="0" y="1218213"/>
                      <a:pt x="1218212" y="0"/>
                      <a:pt x="2720954" y="0"/>
                    </a:cubicBezTo>
                    <a:cubicBezTo>
                      <a:pt x="4223695" y="0"/>
                      <a:pt x="5441908" y="1218212"/>
                      <a:pt x="5441908" y="2720954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7" name="Полилиния: фигура 2110">
                <a:extLst>
                  <a:ext uri="{FF2B5EF4-FFF2-40B4-BE49-F238E27FC236}">
                    <a16:creationId xmlns:a16="http://schemas.microsoft.com/office/drawing/2014/main" id="{5707EC19-1338-020F-5284-D2DEC134721C}"/>
                  </a:ext>
                </a:extLst>
              </p:cNvPr>
              <p:cNvSpPr/>
              <p:nvPr/>
            </p:nvSpPr>
            <p:spPr>
              <a:xfrm>
                <a:off x="1238075" y="2274464"/>
                <a:ext cx="406616" cy="596928"/>
              </a:xfrm>
              <a:custGeom>
                <a:avLst/>
                <a:gdLst>
                  <a:gd name="connsiteX0" fmla="*/ 77 w 1860875"/>
                  <a:gd name="connsiteY0" fmla="*/ 2731810 h 2731835"/>
                  <a:gd name="connsiteX1" fmla="*/ 249459 w 1860875"/>
                  <a:gd name="connsiteY1" fmla="*/ 1828230 h 2731835"/>
                  <a:gd name="connsiteX2" fmla="*/ 936251 w 1860875"/>
                  <a:gd name="connsiteY2" fmla="*/ 1243105 h 2731835"/>
                  <a:gd name="connsiteX3" fmla="*/ 1218254 w 1860875"/>
                  <a:gd name="connsiteY3" fmla="*/ 1047437 h 2731835"/>
                  <a:gd name="connsiteX4" fmla="*/ 1319921 w 1860875"/>
                  <a:gd name="connsiteY4" fmla="*/ 805721 h 2731835"/>
                  <a:gd name="connsiteX5" fmla="*/ 1225920 w 1860875"/>
                  <a:gd name="connsiteY5" fmla="*/ 573600 h 2731835"/>
                  <a:gd name="connsiteX6" fmla="*/ 970775 w 1860875"/>
                  <a:gd name="connsiteY6" fmla="*/ 491098 h 2731835"/>
                  <a:gd name="connsiteX7" fmla="*/ 506508 w 1860875"/>
                  <a:gd name="connsiteY7" fmla="*/ 794221 h 2731835"/>
                  <a:gd name="connsiteX8" fmla="*/ 42241 w 1860875"/>
                  <a:gd name="connsiteY8" fmla="*/ 583196 h 2731835"/>
                  <a:gd name="connsiteX9" fmla="*/ 404815 w 1860875"/>
                  <a:gd name="connsiteY9" fmla="*/ 157311 h 2731835"/>
                  <a:gd name="connsiteX10" fmla="*/ 959250 w 1860875"/>
                  <a:gd name="connsiteY10" fmla="*/ 0 h 2731835"/>
                  <a:gd name="connsiteX11" fmla="*/ 1599994 w 1860875"/>
                  <a:gd name="connsiteY11" fmla="*/ 224454 h 2731835"/>
                  <a:gd name="connsiteX12" fmla="*/ 1837877 w 1860875"/>
                  <a:gd name="connsiteY12" fmla="*/ 794221 h 2731835"/>
                  <a:gd name="connsiteX13" fmla="*/ 1688232 w 1860875"/>
                  <a:gd name="connsiteY13" fmla="*/ 1293012 h 2731835"/>
                  <a:gd name="connsiteX14" fmla="*/ 1223965 w 1860875"/>
                  <a:gd name="connsiteY14" fmla="*/ 1653682 h 2731835"/>
                  <a:gd name="connsiteX15" fmla="*/ 805746 w 1860875"/>
                  <a:gd name="connsiteY15" fmla="*/ 1941447 h 2731835"/>
                  <a:gd name="connsiteX16" fmla="*/ 613912 w 1860875"/>
                  <a:gd name="connsiteY16" fmla="*/ 2233045 h 2731835"/>
                  <a:gd name="connsiteX17" fmla="*/ 1860875 w 1860875"/>
                  <a:gd name="connsiteY17" fmla="*/ 2233045 h 2731835"/>
                  <a:gd name="connsiteX18" fmla="*/ 1860875 w 1860875"/>
                  <a:gd name="connsiteY18" fmla="*/ 2731836 h 2731835"/>
                  <a:gd name="connsiteX19" fmla="*/ 0 w 1860875"/>
                  <a:gd name="connsiteY19" fmla="*/ 2731836 h 2731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860875" h="2731835">
                    <a:moveTo>
                      <a:pt x="77" y="2731810"/>
                    </a:moveTo>
                    <a:cubicBezTo>
                      <a:pt x="77" y="2363473"/>
                      <a:pt x="83170" y="2062280"/>
                      <a:pt x="249459" y="1828230"/>
                    </a:cubicBezTo>
                    <a:cubicBezTo>
                      <a:pt x="415697" y="1594180"/>
                      <a:pt x="644654" y="1399155"/>
                      <a:pt x="936251" y="1243105"/>
                    </a:cubicBezTo>
                    <a:cubicBezTo>
                      <a:pt x="1056441" y="1179202"/>
                      <a:pt x="1150467" y="1113963"/>
                      <a:pt x="1218254" y="1047437"/>
                    </a:cubicBezTo>
                    <a:cubicBezTo>
                      <a:pt x="1285989" y="980962"/>
                      <a:pt x="1319921" y="900390"/>
                      <a:pt x="1319921" y="805721"/>
                    </a:cubicBezTo>
                    <a:cubicBezTo>
                      <a:pt x="1319921" y="705957"/>
                      <a:pt x="1288562" y="628627"/>
                      <a:pt x="1225920" y="573600"/>
                    </a:cubicBezTo>
                    <a:cubicBezTo>
                      <a:pt x="1163202" y="518625"/>
                      <a:pt x="1078205" y="491098"/>
                      <a:pt x="970775" y="491098"/>
                    </a:cubicBezTo>
                    <a:cubicBezTo>
                      <a:pt x="755916" y="491098"/>
                      <a:pt x="601126" y="592174"/>
                      <a:pt x="506508" y="794221"/>
                    </a:cubicBezTo>
                    <a:lnTo>
                      <a:pt x="42241" y="583196"/>
                    </a:lnTo>
                    <a:cubicBezTo>
                      <a:pt x="118980" y="404172"/>
                      <a:pt x="239838" y="262219"/>
                      <a:pt x="404815" y="157311"/>
                    </a:cubicBezTo>
                    <a:cubicBezTo>
                      <a:pt x="569793" y="52454"/>
                      <a:pt x="754578" y="0"/>
                      <a:pt x="959250" y="0"/>
                    </a:cubicBezTo>
                    <a:cubicBezTo>
                      <a:pt x="1227824" y="0"/>
                      <a:pt x="1441371" y="74809"/>
                      <a:pt x="1599994" y="224454"/>
                    </a:cubicBezTo>
                    <a:cubicBezTo>
                      <a:pt x="1758565" y="374099"/>
                      <a:pt x="1837877" y="564004"/>
                      <a:pt x="1837877" y="794221"/>
                    </a:cubicBezTo>
                    <a:cubicBezTo>
                      <a:pt x="1837877" y="1003986"/>
                      <a:pt x="1787995" y="1170224"/>
                      <a:pt x="1688232" y="1293012"/>
                    </a:cubicBezTo>
                    <a:cubicBezTo>
                      <a:pt x="1588469" y="1415799"/>
                      <a:pt x="1433679" y="1536040"/>
                      <a:pt x="1223965" y="1653682"/>
                    </a:cubicBezTo>
                    <a:cubicBezTo>
                      <a:pt x="1037224" y="1761112"/>
                      <a:pt x="897844" y="1857042"/>
                      <a:pt x="805746" y="1941447"/>
                    </a:cubicBezTo>
                    <a:cubicBezTo>
                      <a:pt x="713675" y="2025853"/>
                      <a:pt x="649696" y="2123095"/>
                      <a:pt x="613912" y="2233045"/>
                    </a:cubicBezTo>
                    <a:lnTo>
                      <a:pt x="1860875" y="2233045"/>
                    </a:lnTo>
                    <a:lnTo>
                      <a:pt x="1860875" y="2731836"/>
                    </a:lnTo>
                    <a:lnTo>
                      <a:pt x="0" y="2731836"/>
                    </a:lnTo>
                    <a:close/>
                  </a:path>
                </a:pathLst>
              </a:custGeom>
              <a:solidFill>
                <a:srgbClr val="21212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48" name="Полилиния: фигура 2111">
                <a:extLst>
                  <a:ext uri="{FF2B5EF4-FFF2-40B4-BE49-F238E27FC236}">
                    <a16:creationId xmlns:a16="http://schemas.microsoft.com/office/drawing/2014/main" id="{D964F195-D400-3D27-4D5E-3D1A49A00BC8}"/>
                  </a:ext>
                </a:extLst>
              </p:cNvPr>
              <p:cNvSpPr/>
              <p:nvPr/>
            </p:nvSpPr>
            <p:spPr>
              <a:xfrm>
                <a:off x="1746987" y="2284514"/>
                <a:ext cx="407453" cy="596928"/>
              </a:xfrm>
              <a:custGeom>
                <a:avLst/>
                <a:gdLst>
                  <a:gd name="connsiteX0" fmla="*/ 832604 w 1864707"/>
                  <a:gd name="connsiteY0" fmla="*/ 2731836 h 2731836"/>
                  <a:gd name="connsiteX1" fmla="*/ 0 w 1864707"/>
                  <a:gd name="connsiteY1" fmla="*/ 2474761 h 2731836"/>
                  <a:gd name="connsiteX2" fmla="*/ 280098 w 1864707"/>
                  <a:gd name="connsiteY2" fmla="*/ 2068068 h 2731836"/>
                  <a:gd name="connsiteX3" fmla="*/ 832604 w 1864707"/>
                  <a:gd name="connsiteY3" fmla="*/ 2240711 h 2731836"/>
                  <a:gd name="connsiteX4" fmla="*/ 1206703 w 1864707"/>
                  <a:gd name="connsiteY4" fmla="*/ 2119853 h 2731836"/>
                  <a:gd name="connsiteX5" fmla="*/ 1346752 w 1864707"/>
                  <a:gd name="connsiteY5" fmla="*/ 1784136 h 2731836"/>
                  <a:gd name="connsiteX6" fmla="*/ 1246989 w 1864707"/>
                  <a:gd name="connsiteY6" fmla="*/ 1494468 h 2731836"/>
                  <a:gd name="connsiteX7" fmla="*/ 966890 w 1864707"/>
                  <a:gd name="connsiteY7" fmla="*/ 1388942 h 2731836"/>
                  <a:gd name="connsiteX8" fmla="*/ 556338 w 1864707"/>
                  <a:gd name="connsiteY8" fmla="*/ 1576944 h 2731836"/>
                  <a:gd name="connsiteX9" fmla="*/ 76739 w 1864707"/>
                  <a:gd name="connsiteY9" fmla="*/ 1350560 h 2731836"/>
                  <a:gd name="connsiteX10" fmla="*/ 145812 w 1864707"/>
                  <a:gd name="connsiteY10" fmla="*/ 0 h 2731836"/>
                  <a:gd name="connsiteX11" fmla="*/ 1695898 w 1864707"/>
                  <a:gd name="connsiteY11" fmla="*/ 0 h 2731836"/>
                  <a:gd name="connsiteX12" fmla="*/ 1695898 w 1864707"/>
                  <a:gd name="connsiteY12" fmla="*/ 498791 h 2731836"/>
                  <a:gd name="connsiteX13" fmla="*/ 625411 w 1864707"/>
                  <a:gd name="connsiteY13" fmla="*/ 498791 h 2731836"/>
                  <a:gd name="connsiteX14" fmla="*/ 594721 w 1864707"/>
                  <a:gd name="connsiteY14" fmla="*/ 986056 h 2731836"/>
                  <a:gd name="connsiteX15" fmla="*/ 989914 w 1864707"/>
                  <a:gd name="connsiteY15" fmla="*/ 897818 h 2731836"/>
                  <a:gd name="connsiteX16" fmla="*/ 1636421 w 1864707"/>
                  <a:gd name="connsiteY16" fmla="*/ 1151059 h 2731836"/>
                  <a:gd name="connsiteX17" fmla="*/ 1864708 w 1864707"/>
                  <a:gd name="connsiteY17" fmla="*/ 1784136 h 2731836"/>
                  <a:gd name="connsiteX18" fmla="*/ 1575040 w 1864707"/>
                  <a:gd name="connsiteY18" fmla="*/ 2474761 h 2731836"/>
                  <a:gd name="connsiteX19" fmla="*/ 832604 w 1864707"/>
                  <a:gd name="connsiteY19" fmla="*/ 2731836 h 2731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864707" h="2731836">
                    <a:moveTo>
                      <a:pt x="832604" y="2731836"/>
                    </a:moveTo>
                    <a:cubicBezTo>
                      <a:pt x="492385" y="2731836"/>
                      <a:pt x="214884" y="2646170"/>
                      <a:pt x="0" y="2474761"/>
                    </a:cubicBezTo>
                    <a:lnTo>
                      <a:pt x="280098" y="2068068"/>
                    </a:lnTo>
                    <a:cubicBezTo>
                      <a:pt x="459122" y="2183164"/>
                      <a:pt x="643264" y="2240711"/>
                      <a:pt x="832604" y="2240711"/>
                    </a:cubicBezTo>
                    <a:cubicBezTo>
                      <a:pt x="988602" y="2240711"/>
                      <a:pt x="1113294" y="2200426"/>
                      <a:pt x="1206703" y="2119853"/>
                    </a:cubicBezTo>
                    <a:cubicBezTo>
                      <a:pt x="1300035" y="2039281"/>
                      <a:pt x="1346752" y="1927401"/>
                      <a:pt x="1346752" y="1784136"/>
                    </a:cubicBezTo>
                    <a:cubicBezTo>
                      <a:pt x="1346752" y="1661349"/>
                      <a:pt x="1313489" y="1564827"/>
                      <a:pt x="1246989" y="1494468"/>
                    </a:cubicBezTo>
                    <a:cubicBezTo>
                      <a:pt x="1180437" y="1424135"/>
                      <a:pt x="1087105" y="1388942"/>
                      <a:pt x="966890" y="1388942"/>
                    </a:cubicBezTo>
                    <a:cubicBezTo>
                      <a:pt x="805746" y="1388942"/>
                      <a:pt x="668887" y="1451661"/>
                      <a:pt x="556338" y="1576944"/>
                    </a:cubicBezTo>
                    <a:lnTo>
                      <a:pt x="76739" y="1350560"/>
                    </a:lnTo>
                    <a:lnTo>
                      <a:pt x="145812" y="0"/>
                    </a:lnTo>
                    <a:lnTo>
                      <a:pt x="1695898" y="0"/>
                    </a:lnTo>
                    <a:lnTo>
                      <a:pt x="1695898" y="498791"/>
                    </a:lnTo>
                    <a:lnTo>
                      <a:pt x="625411" y="498791"/>
                    </a:lnTo>
                    <a:lnTo>
                      <a:pt x="594721" y="986056"/>
                    </a:lnTo>
                    <a:cubicBezTo>
                      <a:pt x="725174" y="927248"/>
                      <a:pt x="856888" y="897818"/>
                      <a:pt x="989914" y="897818"/>
                    </a:cubicBezTo>
                    <a:cubicBezTo>
                      <a:pt x="1268676" y="897818"/>
                      <a:pt x="1484203" y="982223"/>
                      <a:pt x="1636421" y="1151059"/>
                    </a:cubicBezTo>
                    <a:cubicBezTo>
                      <a:pt x="1788561" y="1319870"/>
                      <a:pt x="1864708" y="1530895"/>
                      <a:pt x="1864708" y="1784136"/>
                    </a:cubicBezTo>
                    <a:cubicBezTo>
                      <a:pt x="1864708" y="2073213"/>
                      <a:pt x="1768135" y="2303430"/>
                      <a:pt x="1575040" y="2474761"/>
                    </a:cubicBezTo>
                    <a:cubicBezTo>
                      <a:pt x="1381867" y="2646170"/>
                      <a:pt x="1134415" y="2731836"/>
                      <a:pt x="832604" y="2731836"/>
                    </a:cubicBezTo>
                    <a:close/>
                  </a:path>
                </a:pathLst>
              </a:custGeom>
              <a:solidFill>
                <a:srgbClr val="21212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27DE4F-78F2-EC2A-84FB-EA165C28DFE8}"/>
                </a:ext>
              </a:extLst>
            </p:cNvPr>
            <p:cNvSpPr txBox="1">
              <a:spLocks/>
            </p:cNvSpPr>
            <p:nvPr/>
          </p:nvSpPr>
          <p:spPr>
            <a:xfrm>
              <a:off x="12022963" y="7476651"/>
              <a:ext cx="5757037" cy="800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lvl="0" indent="0" defTabSz="1630900" eaLnBrk="1" hangingPunct="1">
                <a:buClr>
                  <a:schemeClr val="tx2"/>
                </a:buClr>
                <a:defRPr sz="2000" b="1">
                  <a:latin typeface="+mj-lt"/>
                </a:defRPr>
              </a:lvl1pPr>
              <a:lvl2pPr marL="265697" lvl="1" indent="-265697" defTabSz="1630900" eaLnBrk="1" hangingPunct="1">
                <a:buClr>
                  <a:schemeClr val="accent4"/>
                </a:buClr>
                <a:buSzPct val="100000"/>
                <a:buFont typeface="Arial" pitchFamily="34" charset="0"/>
                <a:buChar char="•"/>
                <a:defRPr sz="1800">
                  <a:latin typeface="+mn-lt"/>
                </a:defRPr>
              </a:lvl2pPr>
              <a:lvl3pPr marL="569355" lvl="2" indent="-303656" defTabSz="1630900" eaLnBrk="1" hangingPunct="1">
                <a:buClr>
                  <a:schemeClr val="accent4"/>
                </a:buClr>
                <a:buSzPct val="120000"/>
                <a:buFont typeface="Arial" charset="0"/>
                <a:buChar char="–"/>
                <a:defRPr sz="1800">
                  <a:latin typeface="+mn-lt"/>
                </a:defRPr>
              </a:lvl3pPr>
              <a:lvl4pPr marL="835052" lvl="3" indent="-265697" defTabSz="1630900" eaLnBrk="1" hangingPunct="1">
                <a:buClr>
                  <a:schemeClr val="accent4"/>
                </a:buClr>
                <a:buSzPct val="80000"/>
                <a:buFont typeface="Arial" pitchFamily="34" charset="0"/>
                <a:buChar char="•"/>
                <a:defRPr sz="1800">
                  <a:latin typeface="+mn-lt"/>
                </a:defRPr>
              </a:lvl4pPr>
              <a:lvl5pPr marL="1062795" lvl="4" indent="-265697" defTabSz="1630900" eaLnBrk="1" hangingPunct="1">
                <a:buClr>
                  <a:schemeClr val="accent4"/>
                </a:buClr>
                <a:buSzPct val="89000"/>
                <a:buFont typeface="Arial" charset="0"/>
                <a:buChar char="-"/>
                <a:defRPr sz="1800">
                  <a:latin typeface="+mn-lt"/>
                </a:defRPr>
              </a:lvl5pPr>
              <a:lvl6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ru-RU" sz="1700" b="0" dirty="0">
                  <a:solidFill>
                    <a:srgbClr val="303031"/>
                  </a:solidFill>
                  <a:latin typeface="+mn-lt"/>
                </a:rPr>
                <a:t>Не пользуйтесь</a:t>
              </a:r>
              <a:r>
                <a:rPr lang="ru-RU" sz="1700" b="0" dirty="0">
                  <a:solidFill>
                    <a:srgbClr val="303031"/>
                  </a:solidFill>
                </a:rPr>
                <a:t> </a:t>
              </a:r>
              <a:r>
                <a:rPr lang="ru-RU" sz="1700" dirty="0">
                  <a:solidFill>
                    <a:srgbClr val="303031"/>
                  </a:solidFill>
                </a:rPr>
                <a:t>телефоном </a:t>
              </a:r>
              <a:br>
                <a:rPr lang="en-US" sz="1700" dirty="0">
                  <a:solidFill>
                    <a:srgbClr val="303031"/>
                  </a:solidFill>
                </a:rPr>
              </a:br>
              <a:r>
                <a:rPr lang="ru-RU" sz="1700" b="0" dirty="0">
                  <a:solidFill>
                    <a:srgbClr val="303031"/>
                  </a:solidFill>
                  <a:latin typeface="+mn-lt"/>
                </a:rPr>
                <a:t>и</a:t>
              </a:r>
              <a:r>
                <a:rPr lang="ru-RU" sz="1700" b="0" dirty="0">
                  <a:solidFill>
                    <a:srgbClr val="303031"/>
                  </a:solidFill>
                </a:rPr>
                <a:t> </a:t>
              </a:r>
              <a:r>
                <a:rPr lang="ru-RU" sz="1700" dirty="0">
                  <a:solidFill>
                    <a:srgbClr val="303031"/>
                  </a:solidFill>
                </a:rPr>
                <a:t>наушниками </a:t>
              </a:r>
              <a:r>
                <a:rPr lang="ru-RU" sz="1700" b="0" dirty="0">
                  <a:solidFill>
                    <a:srgbClr val="303031"/>
                  </a:solidFill>
                  <a:latin typeface="+mn-lt"/>
                </a:rPr>
                <a:t>во время поездки</a:t>
              </a:r>
            </a:p>
          </p:txBody>
        </p:sp>
        <p:sp>
          <p:nvSpPr>
            <p:cNvPr id="16" name="Прямоугольник: скругленные углы 14">
              <a:extLst>
                <a:ext uri="{FF2B5EF4-FFF2-40B4-BE49-F238E27FC236}">
                  <a16:creationId xmlns:a16="http://schemas.microsoft.com/office/drawing/2014/main" id="{9F35127E-DEA2-0FB3-1D32-3A2FC92A548D}"/>
                </a:ext>
              </a:extLst>
            </p:cNvPr>
            <p:cNvSpPr/>
            <p:nvPr/>
          </p:nvSpPr>
          <p:spPr>
            <a:xfrm>
              <a:off x="9413789" y="6706328"/>
              <a:ext cx="8450349" cy="2340864"/>
            </a:xfrm>
            <a:prstGeom prst="roundRect">
              <a:avLst>
                <a:gd name="adj" fmla="val 10465"/>
              </a:avLst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: скругленные верхние углы 2103">
              <a:extLst>
                <a:ext uri="{FF2B5EF4-FFF2-40B4-BE49-F238E27FC236}">
                  <a16:creationId xmlns:a16="http://schemas.microsoft.com/office/drawing/2014/main" id="{503F6B61-B5D3-5B09-8830-98492A83DB56}"/>
                </a:ext>
              </a:extLst>
            </p:cNvPr>
            <p:cNvSpPr/>
            <p:nvPr/>
          </p:nvSpPr>
          <p:spPr>
            <a:xfrm rot="16200000" flipH="1">
              <a:off x="9557386" y="6805003"/>
              <a:ext cx="2100798" cy="2143516"/>
            </a:xfrm>
            <a:prstGeom prst="round2SameRect">
              <a:avLst>
                <a:gd name="adj1" fmla="val 8536"/>
                <a:gd name="adj2" fmla="val 0"/>
              </a:avLst>
            </a:prstGeom>
            <a:gradFill flip="none" rotWithShape="1">
              <a:gsLst>
                <a:gs pos="50000">
                  <a:srgbClr val="F86D36">
                    <a:alpha val="20000"/>
                  </a:srgbClr>
                </a:gs>
                <a:gs pos="0">
                  <a:srgbClr val="F6A54C">
                    <a:alpha val="20000"/>
                  </a:srgbClr>
                </a:gs>
                <a:gs pos="100000">
                  <a:srgbClr val="E32D58">
                    <a:alpha val="10000"/>
                  </a:srgb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 sz="1200" kern="0" dirty="0" err="1">
                <a:solidFill>
                  <a:srgbClr val="000000"/>
                </a:solidFill>
                <a:latin typeface="Moscow Sans Light"/>
              </a:endParaRPr>
            </a:p>
          </p:txBody>
        </p:sp>
        <p:sp>
          <p:nvSpPr>
            <p:cNvPr id="18" name="Полилиния: фигура 2094">
              <a:extLst>
                <a:ext uri="{FF2B5EF4-FFF2-40B4-BE49-F238E27FC236}">
                  <a16:creationId xmlns:a16="http://schemas.microsoft.com/office/drawing/2014/main" id="{BA2A4913-3D35-0A65-5B64-257B9BCF237F}"/>
                </a:ext>
              </a:extLst>
            </p:cNvPr>
            <p:cNvSpPr/>
            <p:nvPr/>
          </p:nvSpPr>
          <p:spPr>
            <a:xfrm>
              <a:off x="9657688" y="6952252"/>
              <a:ext cx="283700" cy="401376"/>
            </a:xfrm>
            <a:custGeom>
              <a:avLst/>
              <a:gdLst>
                <a:gd name="connsiteX0" fmla="*/ 634570 w 739023"/>
                <a:gd name="connsiteY0" fmla="*/ 150609 h 1045563"/>
                <a:gd name="connsiteX1" fmla="*/ 536341 w 739023"/>
                <a:gd name="connsiteY1" fmla="*/ 155291 h 1045563"/>
                <a:gd name="connsiteX2" fmla="*/ 196448 w 739023"/>
                <a:gd name="connsiteY2" fmla="*/ 451528 h 1045563"/>
                <a:gd name="connsiteX3" fmla="*/ 201113 w 739023"/>
                <a:gd name="connsiteY3" fmla="*/ 451528 h 1045563"/>
                <a:gd name="connsiteX4" fmla="*/ 428757 w 739023"/>
                <a:gd name="connsiteY4" fmla="*/ 353309 h 1045563"/>
                <a:gd name="connsiteX5" fmla="*/ 739023 w 739023"/>
                <a:gd name="connsiteY5" fmla="*/ 683838 h 1045563"/>
                <a:gd name="connsiteX6" fmla="*/ 381980 w 739023"/>
                <a:gd name="connsiteY6" fmla="*/ 1045563 h 1045563"/>
                <a:gd name="connsiteX7" fmla="*/ 0 w 739023"/>
                <a:gd name="connsiteY7" fmla="*/ 609002 h 1045563"/>
                <a:gd name="connsiteX8" fmla="*/ 176177 w 739023"/>
                <a:gd name="connsiteY8" fmla="*/ 153731 h 1045563"/>
                <a:gd name="connsiteX9" fmla="*/ 536341 w 739023"/>
                <a:gd name="connsiteY9" fmla="*/ 4043 h 1045563"/>
                <a:gd name="connsiteX10" fmla="*/ 633009 w 739023"/>
                <a:gd name="connsiteY10" fmla="*/ 921 h 1045563"/>
                <a:gd name="connsiteX11" fmla="*/ 634570 w 739023"/>
                <a:gd name="connsiteY11" fmla="*/ 150609 h 1045563"/>
                <a:gd name="connsiteX12" fmla="*/ 544128 w 739023"/>
                <a:gd name="connsiteY12" fmla="*/ 694754 h 1045563"/>
                <a:gd name="connsiteX13" fmla="*/ 367943 w 739023"/>
                <a:gd name="connsiteY13" fmla="*/ 493624 h 1045563"/>
                <a:gd name="connsiteX14" fmla="*/ 202665 w 739023"/>
                <a:gd name="connsiteY14" fmla="*/ 598086 h 1045563"/>
                <a:gd name="connsiteX15" fmla="*/ 190197 w 739023"/>
                <a:gd name="connsiteY15" fmla="*/ 658892 h 1045563"/>
                <a:gd name="connsiteX16" fmla="*/ 380402 w 739023"/>
                <a:gd name="connsiteY16" fmla="*/ 902109 h 1045563"/>
                <a:gd name="connsiteX17" fmla="*/ 544128 w 739023"/>
                <a:gd name="connsiteY17" fmla="*/ 694754 h 104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39023" h="1045563">
                  <a:moveTo>
                    <a:pt x="634570" y="150609"/>
                  </a:moveTo>
                  <a:cubicBezTo>
                    <a:pt x="606495" y="150609"/>
                    <a:pt x="575324" y="150609"/>
                    <a:pt x="536341" y="155291"/>
                  </a:cubicBezTo>
                  <a:cubicBezTo>
                    <a:pt x="324286" y="180228"/>
                    <a:pt x="221376" y="311205"/>
                    <a:pt x="196448" y="451528"/>
                  </a:cubicBezTo>
                  <a:lnTo>
                    <a:pt x="201113" y="451528"/>
                  </a:lnTo>
                  <a:cubicBezTo>
                    <a:pt x="251020" y="393843"/>
                    <a:pt x="327408" y="353309"/>
                    <a:pt x="428757" y="353309"/>
                  </a:cubicBezTo>
                  <a:cubicBezTo>
                    <a:pt x="603382" y="353309"/>
                    <a:pt x="739023" y="478043"/>
                    <a:pt x="739023" y="683838"/>
                  </a:cubicBezTo>
                  <a:cubicBezTo>
                    <a:pt x="739023" y="877190"/>
                    <a:pt x="597156" y="1045563"/>
                    <a:pt x="381980" y="1045563"/>
                  </a:cubicBezTo>
                  <a:cubicBezTo>
                    <a:pt x="135651" y="1045563"/>
                    <a:pt x="0" y="858479"/>
                    <a:pt x="0" y="609002"/>
                  </a:cubicBezTo>
                  <a:cubicBezTo>
                    <a:pt x="0" y="414115"/>
                    <a:pt x="70154" y="255080"/>
                    <a:pt x="176177" y="153731"/>
                  </a:cubicBezTo>
                  <a:cubicBezTo>
                    <a:pt x="269723" y="66410"/>
                    <a:pt x="391336" y="16528"/>
                    <a:pt x="536341" y="4043"/>
                  </a:cubicBezTo>
                  <a:cubicBezTo>
                    <a:pt x="578446" y="-622"/>
                    <a:pt x="609616" y="-622"/>
                    <a:pt x="633009" y="921"/>
                  </a:cubicBezTo>
                  <a:lnTo>
                    <a:pt x="634570" y="150609"/>
                  </a:lnTo>
                  <a:close/>
                  <a:moveTo>
                    <a:pt x="544128" y="694754"/>
                  </a:moveTo>
                  <a:cubicBezTo>
                    <a:pt x="544128" y="577823"/>
                    <a:pt x="480200" y="493624"/>
                    <a:pt x="367943" y="493624"/>
                  </a:cubicBezTo>
                  <a:cubicBezTo>
                    <a:pt x="296229" y="493624"/>
                    <a:pt x="232301" y="537280"/>
                    <a:pt x="202665" y="598086"/>
                  </a:cubicBezTo>
                  <a:cubicBezTo>
                    <a:pt x="194879" y="613676"/>
                    <a:pt x="190197" y="632387"/>
                    <a:pt x="190197" y="658892"/>
                  </a:cubicBezTo>
                  <a:cubicBezTo>
                    <a:pt x="193318" y="792973"/>
                    <a:pt x="257246" y="902109"/>
                    <a:pt x="380402" y="902109"/>
                  </a:cubicBezTo>
                  <a:cubicBezTo>
                    <a:pt x="480200" y="902109"/>
                    <a:pt x="544128" y="816375"/>
                    <a:pt x="544128" y="694754"/>
                  </a:cubicBez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6AE80113-8168-2F20-182C-7B8B0325CC07}"/>
                </a:ext>
              </a:extLst>
            </p:cNvPr>
            <p:cNvGrpSpPr/>
            <p:nvPr/>
          </p:nvGrpSpPr>
          <p:grpSpPr>
            <a:xfrm>
              <a:off x="9819736" y="7088711"/>
              <a:ext cx="1576099" cy="1576099"/>
              <a:chOff x="9819736" y="7088711"/>
              <a:chExt cx="1576099" cy="1576099"/>
            </a:xfrm>
          </p:grpSpPr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07EE8CED-F11A-747B-BD60-9048AF3FBE9A}"/>
                  </a:ext>
                </a:extLst>
              </p:cNvPr>
              <p:cNvSpPr/>
              <p:nvPr/>
            </p:nvSpPr>
            <p:spPr>
              <a:xfrm>
                <a:off x="9819736" y="7088711"/>
                <a:ext cx="1576099" cy="157609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  <p:pic>
            <p:nvPicPr>
              <p:cNvPr id="39" name="Рисунок 38" descr="Изображение выглядит как Наушники, наушник, наушники, Аудиооборудование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5BB95C2F-588B-1601-5C59-16036A60CA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978715" y="7733809"/>
                <a:ext cx="667896" cy="788051"/>
              </a:xfrm>
              <a:prstGeom prst="rect">
                <a:avLst/>
              </a:prstGeom>
            </p:spPr>
          </p:pic>
          <p:pic>
            <p:nvPicPr>
              <p:cNvPr id="40" name="Рисунок 39" descr="Изображение выглядит как Мобильный телефон, гаджет, Портативное устройство связи, Мобильное устройство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48DE5F1C-9732-4472-C8F4-4632682850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641544" y="7339783"/>
                <a:ext cx="425923" cy="788051"/>
              </a:xfrm>
              <a:custGeom>
                <a:avLst/>
                <a:gdLst>
                  <a:gd name="connsiteX0" fmla="*/ 0 w 425923"/>
                  <a:gd name="connsiteY0" fmla="*/ 0 h 788051"/>
                  <a:gd name="connsiteX1" fmla="*/ 425923 w 425923"/>
                  <a:gd name="connsiteY1" fmla="*/ 0 h 788051"/>
                  <a:gd name="connsiteX2" fmla="*/ 425923 w 425923"/>
                  <a:gd name="connsiteY2" fmla="*/ 788051 h 788051"/>
                  <a:gd name="connsiteX3" fmla="*/ 192562 w 425923"/>
                  <a:gd name="connsiteY3" fmla="*/ 788051 h 788051"/>
                  <a:gd name="connsiteX4" fmla="*/ 0 w 425923"/>
                  <a:gd name="connsiteY4" fmla="*/ 586931 h 788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923" h="788051">
                    <a:moveTo>
                      <a:pt x="0" y="0"/>
                    </a:moveTo>
                    <a:lnTo>
                      <a:pt x="425923" y="0"/>
                    </a:lnTo>
                    <a:lnTo>
                      <a:pt x="425923" y="788051"/>
                    </a:lnTo>
                    <a:lnTo>
                      <a:pt x="192562" y="788051"/>
                    </a:lnTo>
                    <a:lnTo>
                      <a:pt x="0" y="586931"/>
                    </a:lnTo>
                    <a:close/>
                  </a:path>
                </a:pathLst>
              </a:custGeom>
            </p:spPr>
          </p:pic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F078E67B-8E8F-C3FB-4468-5E04CE8FC887}"/>
                  </a:ext>
                </a:extLst>
              </p:cNvPr>
              <p:cNvGrpSpPr/>
              <p:nvPr/>
            </p:nvGrpSpPr>
            <p:grpSpPr>
              <a:xfrm>
                <a:off x="9819736" y="7088711"/>
                <a:ext cx="1576099" cy="1576099"/>
                <a:chOff x="9555818" y="6895794"/>
                <a:chExt cx="1626066" cy="1626066"/>
              </a:xfrm>
            </p:grpSpPr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5DE8C7C8-1885-9890-9428-2CC8D877D45A}"/>
                    </a:ext>
                  </a:extLst>
                </p:cNvPr>
                <p:cNvSpPr/>
                <p:nvPr/>
              </p:nvSpPr>
              <p:spPr>
                <a:xfrm>
                  <a:off x="9555818" y="6895794"/>
                  <a:ext cx="1626066" cy="1626066"/>
                </a:xfrm>
                <a:prstGeom prst="ellipse">
                  <a:avLst/>
                </a:prstGeom>
                <a:noFill/>
                <a:ln w="762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4000"/>
                </a:p>
              </p:txBody>
            </p:sp>
            <p:cxnSp>
              <p:nvCxnSpPr>
                <p:cNvPr id="43" name="Прямая соединительная линия 42">
                  <a:extLst>
                    <a:ext uri="{FF2B5EF4-FFF2-40B4-BE49-F238E27FC236}">
                      <a16:creationId xmlns:a16="http://schemas.microsoft.com/office/drawing/2014/main" id="{23F6EA48-BCDB-C328-6692-537EAEC3BE1B}"/>
                    </a:ext>
                  </a:extLst>
                </p:cNvPr>
                <p:cNvCxnSpPr>
                  <a:cxnSpLocks/>
                  <a:stCxn id="42" idx="1"/>
                  <a:endCxn id="42" idx="5"/>
                </p:cNvCxnSpPr>
                <p:nvPr/>
              </p:nvCxnSpPr>
              <p:spPr>
                <a:xfrm>
                  <a:off x="9793949" y="7133925"/>
                  <a:ext cx="1149804" cy="1149804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9E12512-8FF9-3337-6A24-0C4B793C7684}"/>
                </a:ext>
              </a:extLst>
            </p:cNvPr>
            <p:cNvSpPr txBox="1">
              <a:spLocks/>
            </p:cNvSpPr>
            <p:nvPr/>
          </p:nvSpPr>
          <p:spPr>
            <a:xfrm>
              <a:off x="12022963" y="4828945"/>
              <a:ext cx="5757037" cy="800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lvl="0" indent="0" defTabSz="1630900" eaLnBrk="1" hangingPunct="1">
                <a:buClr>
                  <a:schemeClr val="tx2"/>
                </a:buClr>
                <a:defRPr sz="2000" b="1">
                  <a:latin typeface="+mj-lt"/>
                </a:defRPr>
              </a:lvl1pPr>
              <a:lvl2pPr marL="265697" lvl="1" indent="-265697" defTabSz="1630900" eaLnBrk="1" hangingPunct="1">
                <a:buClr>
                  <a:schemeClr val="accent4"/>
                </a:buClr>
                <a:buSzPct val="100000"/>
                <a:buFont typeface="Arial" pitchFamily="34" charset="0"/>
                <a:buChar char="•"/>
                <a:defRPr sz="1800">
                  <a:latin typeface="+mn-lt"/>
                </a:defRPr>
              </a:lvl2pPr>
              <a:lvl3pPr marL="569355" lvl="2" indent="-303656" defTabSz="1630900" eaLnBrk="1" hangingPunct="1">
                <a:buClr>
                  <a:schemeClr val="accent4"/>
                </a:buClr>
                <a:buSzPct val="120000"/>
                <a:buFont typeface="Arial" charset="0"/>
                <a:buChar char="–"/>
                <a:defRPr sz="1800">
                  <a:latin typeface="+mn-lt"/>
                </a:defRPr>
              </a:lvl3pPr>
              <a:lvl4pPr marL="835052" lvl="3" indent="-265697" defTabSz="1630900" eaLnBrk="1" hangingPunct="1">
                <a:buClr>
                  <a:schemeClr val="accent4"/>
                </a:buClr>
                <a:buSzPct val="80000"/>
                <a:buFont typeface="Arial" pitchFamily="34" charset="0"/>
                <a:buChar char="•"/>
                <a:defRPr sz="1800">
                  <a:latin typeface="+mn-lt"/>
                </a:defRPr>
              </a:lvl4pPr>
              <a:lvl5pPr marL="1062795" lvl="4" indent="-265697" defTabSz="1630900" eaLnBrk="1" hangingPunct="1">
                <a:buClr>
                  <a:schemeClr val="accent4"/>
                </a:buClr>
                <a:buSzPct val="89000"/>
                <a:buFont typeface="Arial" charset="0"/>
                <a:buChar char="-"/>
                <a:defRPr sz="1800">
                  <a:latin typeface="+mn-lt"/>
                </a:defRPr>
              </a:lvl5pPr>
              <a:lvl6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ru-RU" sz="1700" b="0" dirty="0">
                  <a:solidFill>
                    <a:srgbClr val="303031"/>
                  </a:solidFill>
                  <a:latin typeface="+mn-lt"/>
                </a:rPr>
                <a:t>Завершать поездку нужно </a:t>
              </a:r>
              <a:br>
                <a:rPr lang="en-US" sz="1700" b="0" dirty="0">
                  <a:solidFill>
                    <a:srgbClr val="303031"/>
                  </a:solidFill>
                  <a:latin typeface="+mn-lt"/>
                </a:rPr>
              </a:br>
              <a:r>
                <a:rPr lang="ru-RU" sz="1700" dirty="0">
                  <a:solidFill>
                    <a:srgbClr val="303031"/>
                  </a:solidFill>
                </a:rPr>
                <a:t>на городских </a:t>
              </a:r>
              <a:r>
                <a:rPr lang="ru-RU" sz="1700" dirty="0" err="1">
                  <a:solidFill>
                    <a:srgbClr val="303031"/>
                  </a:solidFill>
                </a:rPr>
                <a:t>велопарковках</a:t>
              </a:r>
              <a:endParaRPr lang="ru-RU" sz="1700" dirty="0">
                <a:solidFill>
                  <a:srgbClr val="303031"/>
                </a:solidFill>
              </a:endParaRPr>
            </a:p>
          </p:txBody>
        </p:sp>
        <p:sp>
          <p:nvSpPr>
            <p:cNvPr id="21" name="Прямоугольник: скругленные углы 13">
              <a:extLst>
                <a:ext uri="{FF2B5EF4-FFF2-40B4-BE49-F238E27FC236}">
                  <a16:creationId xmlns:a16="http://schemas.microsoft.com/office/drawing/2014/main" id="{C74A7EAC-68AC-CFAF-518F-7B5E9F84B0D6}"/>
                </a:ext>
              </a:extLst>
            </p:cNvPr>
            <p:cNvSpPr/>
            <p:nvPr/>
          </p:nvSpPr>
          <p:spPr>
            <a:xfrm>
              <a:off x="9413789" y="4058622"/>
              <a:ext cx="8450349" cy="2340864"/>
            </a:xfrm>
            <a:prstGeom prst="roundRect">
              <a:avLst>
                <a:gd name="adj" fmla="val 10465"/>
              </a:avLst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22" name="Прямоугольник: скругленные верхние углы 2102">
              <a:extLst>
                <a:ext uri="{FF2B5EF4-FFF2-40B4-BE49-F238E27FC236}">
                  <a16:creationId xmlns:a16="http://schemas.microsoft.com/office/drawing/2014/main" id="{F757034A-E1AC-B4FB-291A-5200CA889FB4}"/>
                </a:ext>
              </a:extLst>
            </p:cNvPr>
            <p:cNvSpPr/>
            <p:nvPr/>
          </p:nvSpPr>
          <p:spPr>
            <a:xfrm rot="16200000" flipH="1">
              <a:off x="9557386" y="4157296"/>
              <a:ext cx="2100798" cy="2143516"/>
            </a:xfrm>
            <a:prstGeom prst="round2SameRect">
              <a:avLst>
                <a:gd name="adj1" fmla="val 8536"/>
                <a:gd name="adj2" fmla="val 0"/>
              </a:avLst>
            </a:prstGeom>
            <a:gradFill flip="none" rotWithShape="1">
              <a:gsLst>
                <a:gs pos="50000">
                  <a:srgbClr val="F86D36">
                    <a:alpha val="20000"/>
                  </a:srgbClr>
                </a:gs>
                <a:gs pos="0">
                  <a:srgbClr val="F6A54C">
                    <a:alpha val="20000"/>
                  </a:srgbClr>
                </a:gs>
                <a:gs pos="100000">
                  <a:srgbClr val="E32D58">
                    <a:alpha val="10000"/>
                  </a:srgb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 sz="1200" kern="0" dirty="0" err="1">
                <a:solidFill>
                  <a:srgbClr val="000000"/>
                </a:solidFill>
                <a:latin typeface="Moscow Sans Light"/>
              </a:endParaRPr>
            </a:p>
          </p:txBody>
        </p:sp>
        <p:sp>
          <p:nvSpPr>
            <p:cNvPr id="23" name="Полилиния: фигура 2095">
              <a:extLst>
                <a:ext uri="{FF2B5EF4-FFF2-40B4-BE49-F238E27FC236}">
                  <a16:creationId xmlns:a16="http://schemas.microsoft.com/office/drawing/2014/main" id="{187ED8D2-AAFF-3C42-7970-2B08844DD94F}"/>
                </a:ext>
              </a:extLst>
            </p:cNvPr>
            <p:cNvSpPr/>
            <p:nvPr/>
          </p:nvSpPr>
          <p:spPr>
            <a:xfrm>
              <a:off x="9636096" y="4309463"/>
              <a:ext cx="260361" cy="395627"/>
            </a:xfrm>
            <a:custGeom>
              <a:avLst/>
              <a:gdLst>
                <a:gd name="connsiteX0" fmla="*/ 645477 w 678225"/>
                <a:gd name="connsiteY0" fmla="*/ 159035 h 1030586"/>
                <a:gd name="connsiteX1" fmla="*/ 255694 w 678225"/>
                <a:gd name="connsiteY1" fmla="*/ 159035 h 1030586"/>
                <a:gd name="connsiteX2" fmla="*/ 226058 w 678225"/>
                <a:gd name="connsiteY2" fmla="*/ 361725 h 1030586"/>
                <a:gd name="connsiteX3" fmla="*/ 299350 w 678225"/>
                <a:gd name="connsiteY3" fmla="*/ 357043 h 1030586"/>
                <a:gd name="connsiteX4" fmla="*/ 545688 w 678225"/>
                <a:gd name="connsiteY4" fmla="*/ 422532 h 1030586"/>
                <a:gd name="connsiteX5" fmla="*/ 678225 w 678225"/>
                <a:gd name="connsiteY5" fmla="*/ 679786 h 1030586"/>
                <a:gd name="connsiteX6" fmla="*/ 268162 w 678225"/>
                <a:gd name="connsiteY6" fmla="*/ 1030587 h 1030586"/>
                <a:gd name="connsiteX7" fmla="*/ 0 w 678225"/>
                <a:gd name="connsiteY7" fmla="*/ 971341 h 1030586"/>
                <a:gd name="connsiteX8" fmla="*/ 38974 w 678225"/>
                <a:gd name="connsiteY8" fmla="*/ 826335 h 1030586"/>
                <a:gd name="connsiteX9" fmla="*/ 261936 w 678225"/>
                <a:gd name="connsiteY9" fmla="*/ 879355 h 1030586"/>
                <a:gd name="connsiteX10" fmla="*/ 481777 w 678225"/>
                <a:gd name="connsiteY10" fmla="*/ 693815 h 1030586"/>
                <a:gd name="connsiteX11" fmla="*/ 193327 w 678225"/>
                <a:gd name="connsiteY11" fmla="*/ 502049 h 1030586"/>
                <a:gd name="connsiteX12" fmla="*/ 54563 w 678225"/>
                <a:gd name="connsiteY12" fmla="*/ 511396 h 1030586"/>
                <a:gd name="connsiteX13" fmla="*/ 121612 w 678225"/>
                <a:gd name="connsiteY13" fmla="*/ 0 h 1030586"/>
                <a:gd name="connsiteX14" fmla="*/ 645477 w 678225"/>
                <a:gd name="connsiteY14" fmla="*/ 0 h 1030586"/>
                <a:gd name="connsiteX15" fmla="*/ 645477 w 678225"/>
                <a:gd name="connsiteY15" fmla="*/ 159035 h 1030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8225" h="1030586">
                  <a:moveTo>
                    <a:pt x="645477" y="159035"/>
                  </a:moveTo>
                  <a:lnTo>
                    <a:pt x="255694" y="159035"/>
                  </a:lnTo>
                  <a:lnTo>
                    <a:pt x="226058" y="361725"/>
                  </a:lnTo>
                  <a:cubicBezTo>
                    <a:pt x="249451" y="358604"/>
                    <a:pt x="269714" y="357043"/>
                    <a:pt x="299350" y="357043"/>
                  </a:cubicBezTo>
                  <a:cubicBezTo>
                    <a:pt x="388214" y="357043"/>
                    <a:pt x="477095" y="377315"/>
                    <a:pt x="545688" y="422532"/>
                  </a:cubicBezTo>
                  <a:cubicBezTo>
                    <a:pt x="622101" y="470853"/>
                    <a:pt x="678225" y="556613"/>
                    <a:pt x="678225" y="679786"/>
                  </a:cubicBezTo>
                  <a:cubicBezTo>
                    <a:pt x="678225" y="873113"/>
                    <a:pt x="517630" y="1030587"/>
                    <a:pt x="268162" y="1030587"/>
                  </a:cubicBezTo>
                  <a:cubicBezTo>
                    <a:pt x="151231" y="1030587"/>
                    <a:pt x="53003" y="1000977"/>
                    <a:pt x="0" y="971341"/>
                  </a:cubicBezTo>
                  <a:lnTo>
                    <a:pt x="38974" y="826335"/>
                  </a:lnTo>
                  <a:cubicBezTo>
                    <a:pt x="82630" y="849728"/>
                    <a:pt x="169933" y="879355"/>
                    <a:pt x="261936" y="879355"/>
                  </a:cubicBezTo>
                  <a:cubicBezTo>
                    <a:pt x="374193" y="879355"/>
                    <a:pt x="481777" y="815428"/>
                    <a:pt x="481777" y="693815"/>
                  </a:cubicBezTo>
                  <a:cubicBezTo>
                    <a:pt x="481777" y="578445"/>
                    <a:pt x="396017" y="502049"/>
                    <a:pt x="193327" y="502049"/>
                  </a:cubicBezTo>
                  <a:cubicBezTo>
                    <a:pt x="137202" y="502049"/>
                    <a:pt x="95106" y="505145"/>
                    <a:pt x="54563" y="511396"/>
                  </a:cubicBezTo>
                  <a:lnTo>
                    <a:pt x="121612" y="0"/>
                  </a:lnTo>
                  <a:lnTo>
                    <a:pt x="645477" y="0"/>
                  </a:lnTo>
                  <a:lnTo>
                    <a:pt x="645477" y="159035"/>
                  </a:ln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AD29FB6-C513-1B62-9951-E6992C986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5915" y="4417111"/>
              <a:ext cx="2105649" cy="162388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DA6A5E-8948-B8A8-BFFB-DD4A42019049}"/>
                </a:ext>
              </a:extLst>
            </p:cNvPr>
            <p:cNvSpPr txBox="1">
              <a:spLocks/>
            </p:cNvSpPr>
            <p:nvPr/>
          </p:nvSpPr>
          <p:spPr>
            <a:xfrm>
              <a:off x="12022963" y="2181239"/>
              <a:ext cx="5757037" cy="800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lvl="0" indent="0" defTabSz="1630900" eaLnBrk="1" hangingPunct="1">
                <a:buClr>
                  <a:schemeClr val="tx2"/>
                </a:buClr>
                <a:defRPr sz="2000" b="1">
                  <a:latin typeface="+mj-lt"/>
                </a:defRPr>
              </a:lvl1pPr>
              <a:lvl2pPr marL="265697" lvl="1" indent="-265697" defTabSz="1630900" eaLnBrk="1" hangingPunct="1">
                <a:buClr>
                  <a:schemeClr val="accent4"/>
                </a:buClr>
                <a:buSzPct val="100000"/>
                <a:buFont typeface="Arial" pitchFamily="34" charset="0"/>
                <a:buChar char="•"/>
                <a:defRPr sz="1800">
                  <a:latin typeface="+mn-lt"/>
                </a:defRPr>
              </a:lvl2pPr>
              <a:lvl3pPr marL="569355" lvl="2" indent="-303656" defTabSz="1630900" eaLnBrk="1" hangingPunct="1">
                <a:buClr>
                  <a:schemeClr val="accent4"/>
                </a:buClr>
                <a:buSzPct val="120000"/>
                <a:buFont typeface="Arial" charset="0"/>
                <a:buChar char="–"/>
                <a:defRPr sz="1800">
                  <a:latin typeface="+mn-lt"/>
                </a:defRPr>
              </a:lvl3pPr>
              <a:lvl4pPr marL="835052" lvl="3" indent="-265697" defTabSz="1630900" eaLnBrk="1" hangingPunct="1">
                <a:buClr>
                  <a:schemeClr val="accent4"/>
                </a:buClr>
                <a:buSzPct val="80000"/>
                <a:buFont typeface="Arial" pitchFamily="34" charset="0"/>
                <a:buChar char="•"/>
                <a:defRPr sz="1800">
                  <a:latin typeface="+mn-lt"/>
                </a:defRPr>
              </a:lvl4pPr>
              <a:lvl5pPr marL="1062795" lvl="4" indent="-265697" defTabSz="1630900" eaLnBrk="1" hangingPunct="1">
                <a:buClr>
                  <a:schemeClr val="accent4"/>
                </a:buClr>
                <a:buSzPct val="89000"/>
                <a:buFont typeface="Arial" charset="0"/>
                <a:buChar char="-"/>
                <a:defRPr sz="1800">
                  <a:latin typeface="+mn-lt"/>
                </a:defRPr>
              </a:lvl5pPr>
              <a:lvl6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ru-RU" sz="1700" dirty="0" err="1">
                  <a:solidFill>
                    <a:srgbClr val="303031"/>
                  </a:solidFill>
                </a:rPr>
                <a:t>Велоинфраструктура</a:t>
              </a:r>
              <a:r>
                <a:rPr lang="ru-RU" sz="1700" dirty="0">
                  <a:solidFill>
                    <a:srgbClr val="303031"/>
                  </a:solidFill>
                </a:rPr>
                <a:t> </a:t>
              </a:r>
              <a:r>
                <a:rPr lang="ru-RU" sz="1700" b="0" dirty="0">
                  <a:solidFill>
                    <a:srgbClr val="303031"/>
                  </a:solidFill>
                  <a:latin typeface="+mn-lt"/>
                </a:rPr>
                <a:t>в приоритете движения</a:t>
              </a:r>
            </a:p>
          </p:txBody>
        </p:sp>
        <p:sp>
          <p:nvSpPr>
            <p:cNvPr id="26" name="Прямоугольник: скругленные углы 12">
              <a:extLst>
                <a:ext uri="{FF2B5EF4-FFF2-40B4-BE49-F238E27FC236}">
                  <a16:creationId xmlns:a16="http://schemas.microsoft.com/office/drawing/2014/main" id="{232639AF-8501-B9C1-39FC-1ED30F03A1F2}"/>
                </a:ext>
              </a:extLst>
            </p:cNvPr>
            <p:cNvSpPr/>
            <p:nvPr/>
          </p:nvSpPr>
          <p:spPr>
            <a:xfrm>
              <a:off x="9413789" y="1410916"/>
              <a:ext cx="8450349" cy="2340864"/>
            </a:xfrm>
            <a:prstGeom prst="roundRect">
              <a:avLst>
                <a:gd name="adj" fmla="val 10465"/>
              </a:avLst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27" name="Прямоугольник: скругленные верхние углы 2099">
              <a:extLst>
                <a:ext uri="{FF2B5EF4-FFF2-40B4-BE49-F238E27FC236}">
                  <a16:creationId xmlns:a16="http://schemas.microsoft.com/office/drawing/2014/main" id="{6565167A-9F8E-2F89-9D65-6E85002F0768}"/>
                </a:ext>
              </a:extLst>
            </p:cNvPr>
            <p:cNvSpPr/>
            <p:nvPr/>
          </p:nvSpPr>
          <p:spPr>
            <a:xfrm rot="16200000" flipH="1">
              <a:off x="9557386" y="1509591"/>
              <a:ext cx="2100798" cy="2143516"/>
            </a:xfrm>
            <a:prstGeom prst="round2SameRect">
              <a:avLst>
                <a:gd name="adj1" fmla="val 8536"/>
                <a:gd name="adj2" fmla="val 0"/>
              </a:avLst>
            </a:prstGeom>
            <a:gradFill flip="none" rotWithShape="1">
              <a:gsLst>
                <a:gs pos="50000">
                  <a:srgbClr val="F86D36">
                    <a:alpha val="20000"/>
                  </a:srgbClr>
                </a:gs>
                <a:gs pos="0">
                  <a:srgbClr val="F6A54C">
                    <a:alpha val="20000"/>
                  </a:srgbClr>
                </a:gs>
                <a:gs pos="100000">
                  <a:srgbClr val="E32D58">
                    <a:alpha val="10000"/>
                  </a:srgb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 sz="1200" kern="0" dirty="0" err="1">
                <a:solidFill>
                  <a:srgbClr val="000000"/>
                </a:solidFill>
                <a:latin typeface="Moscow Sans Light"/>
              </a:endParaRPr>
            </a:p>
          </p:txBody>
        </p:sp>
        <p:sp>
          <p:nvSpPr>
            <p:cNvPr id="28" name="Полилиния: фигура 2091">
              <a:extLst>
                <a:ext uri="{FF2B5EF4-FFF2-40B4-BE49-F238E27FC236}">
                  <a16:creationId xmlns:a16="http://schemas.microsoft.com/office/drawing/2014/main" id="{9DEC7562-A7AF-D650-3F0B-389D3C6907BB}"/>
                </a:ext>
              </a:extLst>
            </p:cNvPr>
            <p:cNvSpPr/>
            <p:nvPr/>
          </p:nvSpPr>
          <p:spPr>
            <a:xfrm>
              <a:off x="9662500" y="1646745"/>
              <a:ext cx="295679" cy="389029"/>
            </a:xfrm>
            <a:custGeom>
              <a:avLst/>
              <a:gdLst>
                <a:gd name="connsiteX0" fmla="*/ 458384 w 770228"/>
                <a:gd name="connsiteY0" fmla="*/ 1013402 h 1013401"/>
                <a:gd name="connsiteX1" fmla="*/ 458384 w 770228"/>
                <a:gd name="connsiteY1" fmla="*/ 756147 h 1013401"/>
                <a:gd name="connsiteX2" fmla="*/ 0 w 770228"/>
                <a:gd name="connsiteY2" fmla="*/ 756147 h 1013401"/>
                <a:gd name="connsiteX3" fmla="*/ 0 w 770228"/>
                <a:gd name="connsiteY3" fmla="*/ 631448 h 1013401"/>
                <a:gd name="connsiteX4" fmla="*/ 413185 w 770228"/>
                <a:gd name="connsiteY4" fmla="*/ 0 h 1013401"/>
                <a:gd name="connsiteX5" fmla="*/ 639251 w 770228"/>
                <a:gd name="connsiteY5" fmla="*/ 0 h 1013401"/>
                <a:gd name="connsiteX6" fmla="*/ 639251 w 770228"/>
                <a:gd name="connsiteY6" fmla="*/ 611185 h 1013401"/>
                <a:gd name="connsiteX7" fmla="*/ 770228 w 770228"/>
                <a:gd name="connsiteY7" fmla="*/ 611185 h 1013401"/>
                <a:gd name="connsiteX8" fmla="*/ 770228 w 770228"/>
                <a:gd name="connsiteY8" fmla="*/ 756147 h 1013401"/>
                <a:gd name="connsiteX9" fmla="*/ 639251 w 770228"/>
                <a:gd name="connsiteY9" fmla="*/ 756147 h 1013401"/>
                <a:gd name="connsiteX10" fmla="*/ 639251 w 770228"/>
                <a:gd name="connsiteY10" fmla="*/ 1013402 h 1013401"/>
                <a:gd name="connsiteX11" fmla="*/ 458384 w 770228"/>
                <a:gd name="connsiteY11" fmla="*/ 1013402 h 1013401"/>
                <a:gd name="connsiteX12" fmla="*/ 458384 w 770228"/>
                <a:gd name="connsiteY12" fmla="*/ 611168 h 1013401"/>
                <a:gd name="connsiteX13" fmla="*/ 458384 w 770228"/>
                <a:gd name="connsiteY13" fmla="*/ 335202 h 1013401"/>
                <a:gd name="connsiteX14" fmla="*/ 464627 w 770228"/>
                <a:gd name="connsiteY14" fmla="*/ 159026 h 1013401"/>
                <a:gd name="connsiteX15" fmla="*/ 458384 w 770228"/>
                <a:gd name="connsiteY15" fmla="*/ 159026 h 1013401"/>
                <a:gd name="connsiteX16" fmla="*/ 369520 w 770228"/>
                <a:gd name="connsiteY16" fmla="*/ 330520 h 1013401"/>
                <a:gd name="connsiteX17" fmla="*/ 183980 w 770228"/>
                <a:gd name="connsiteY17" fmla="*/ 608046 h 1013401"/>
                <a:gd name="connsiteX18" fmla="*/ 182419 w 770228"/>
                <a:gd name="connsiteY18" fmla="*/ 611168 h 1013401"/>
                <a:gd name="connsiteX19" fmla="*/ 458384 w 770228"/>
                <a:gd name="connsiteY19" fmla="*/ 611168 h 101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70228" h="1013401">
                  <a:moveTo>
                    <a:pt x="458384" y="1013402"/>
                  </a:moveTo>
                  <a:lnTo>
                    <a:pt x="458384" y="756147"/>
                  </a:lnTo>
                  <a:lnTo>
                    <a:pt x="0" y="756147"/>
                  </a:lnTo>
                  <a:lnTo>
                    <a:pt x="0" y="631448"/>
                  </a:lnTo>
                  <a:lnTo>
                    <a:pt x="413185" y="0"/>
                  </a:lnTo>
                  <a:lnTo>
                    <a:pt x="639251" y="0"/>
                  </a:lnTo>
                  <a:lnTo>
                    <a:pt x="639251" y="611185"/>
                  </a:lnTo>
                  <a:lnTo>
                    <a:pt x="770228" y="611185"/>
                  </a:lnTo>
                  <a:lnTo>
                    <a:pt x="770228" y="756147"/>
                  </a:lnTo>
                  <a:lnTo>
                    <a:pt x="639251" y="756147"/>
                  </a:lnTo>
                  <a:lnTo>
                    <a:pt x="639251" y="1013402"/>
                  </a:lnTo>
                  <a:lnTo>
                    <a:pt x="458384" y="1013402"/>
                  </a:lnTo>
                  <a:close/>
                  <a:moveTo>
                    <a:pt x="458384" y="611168"/>
                  </a:moveTo>
                  <a:lnTo>
                    <a:pt x="458384" y="335202"/>
                  </a:lnTo>
                  <a:cubicBezTo>
                    <a:pt x="458384" y="277517"/>
                    <a:pt x="459945" y="218272"/>
                    <a:pt x="464627" y="159026"/>
                  </a:cubicBezTo>
                  <a:lnTo>
                    <a:pt x="458384" y="159026"/>
                  </a:lnTo>
                  <a:cubicBezTo>
                    <a:pt x="427214" y="222954"/>
                    <a:pt x="400699" y="274396"/>
                    <a:pt x="369520" y="330520"/>
                  </a:cubicBezTo>
                  <a:lnTo>
                    <a:pt x="183980" y="608046"/>
                  </a:lnTo>
                  <a:lnTo>
                    <a:pt x="182419" y="611168"/>
                  </a:lnTo>
                  <a:lnTo>
                    <a:pt x="458384" y="611168"/>
                  </a:ln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29" name="Picture 6">
              <a:extLst>
                <a:ext uri="{FF2B5EF4-FFF2-40B4-BE49-F238E27FC236}">
                  <a16:creationId xmlns:a16="http://schemas.microsoft.com/office/drawing/2014/main" id="{5BA4C493-3957-7DBB-5B2D-BCB8DB8405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5707" y="1768315"/>
              <a:ext cx="1626066" cy="1626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6EB4BF-DF99-9F7D-6711-22A4886814F7}"/>
                </a:ext>
              </a:extLst>
            </p:cNvPr>
            <p:cNvSpPr txBox="1">
              <a:spLocks/>
            </p:cNvSpPr>
            <p:nvPr/>
          </p:nvSpPr>
          <p:spPr>
            <a:xfrm>
              <a:off x="2934787" y="4628890"/>
              <a:ext cx="6044184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lvl="0" indent="0" defTabSz="1630900" eaLnBrk="1" hangingPunct="1">
                <a:buClr>
                  <a:schemeClr val="tx2"/>
                </a:buClr>
                <a:defRPr sz="2000" b="1">
                  <a:latin typeface="+mj-lt"/>
                </a:defRPr>
              </a:lvl1pPr>
              <a:lvl2pPr marL="265697" lvl="1" indent="-265697" defTabSz="1630900" eaLnBrk="1" hangingPunct="1">
                <a:buClr>
                  <a:schemeClr val="accent4"/>
                </a:buClr>
                <a:buSzPct val="100000"/>
                <a:buFont typeface="Arial" pitchFamily="34" charset="0"/>
                <a:buChar char="•"/>
                <a:defRPr sz="1800">
                  <a:latin typeface="+mn-lt"/>
                </a:defRPr>
              </a:lvl2pPr>
              <a:lvl3pPr marL="569355" lvl="2" indent="-303656" defTabSz="1630900" eaLnBrk="1" hangingPunct="1">
                <a:buClr>
                  <a:schemeClr val="accent4"/>
                </a:buClr>
                <a:buSzPct val="120000"/>
                <a:buFont typeface="Arial" charset="0"/>
                <a:buChar char="–"/>
                <a:defRPr sz="1800">
                  <a:latin typeface="+mn-lt"/>
                </a:defRPr>
              </a:lvl3pPr>
              <a:lvl4pPr marL="835052" lvl="3" indent="-265697" defTabSz="1630900" eaLnBrk="1" hangingPunct="1">
                <a:buClr>
                  <a:schemeClr val="accent4"/>
                </a:buClr>
                <a:buSzPct val="80000"/>
                <a:buFont typeface="Arial" pitchFamily="34" charset="0"/>
                <a:buChar char="•"/>
                <a:defRPr sz="1800">
                  <a:latin typeface="+mn-lt"/>
                </a:defRPr>
              </a:lvl4pPr>
              <a:lvl5pPr marL="1062795" lvl="4" indent="-265697" defTabSz="1630900" eaLnBrk="1" hangingPunct="1">
                <a:buClr>
                  <a:schemeClr val="accent4"/>
                </a:buClr>
                <a:buSzPct val="89000"/>
                <a:buFont typeface="Arial" charset="0"/>
                <a:buChar char="-"/>
                <a:defRPr sz="1800">
                  <a:latin typeface="+mn-lt"/>
                </a:defRPr>
              </a:lvl5pPr>
              <a:lvl6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1365780" indent="-237113" defTabSz="163090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ru-RU" sz="1700" dirty="0">
                  <a:solidFill>
                    <a:srgbClr val="303031"/>
                  </a:solidFill>
                </a:rPr>
                <a:t>Спешивайтесь на пешеходном переходе </a:t>
              </a:r>
              <a:r>
                <a:rPr lang="ru-RU" sz="1700" b="0" dirty="0">
                  <a:solidFill>
                    <a:srgbClr val="303031"/>
                  </a:solidFill>
                </a:rPr>
                <a:t>— </a:t>
              </a:r>
              <a:r>
                <a:rPr lang="ru-RU" sz="1700" b="0" dirty="0">
                  <a:solidFill>
                    <a:srgbClr val="303031"/>
                  </a:solidFill>
                  <a:latin typeface="+mn-lt"/>
                </a:rPr>
                <a:t>дорогу переходите пешком, а самокат везите рядом</a:t>
              </a:r>
            </a:p>
          </p:txBody>
        </p:sp>
        <p:sp>
          <p:nvSpPr>
            <p:cNvPr id="31" name="Прямоугольник: скругленные углы 3">
              <a:extLst>
                <a:ext uri="{FF2B5EF4-FFF2-40B4-BE49-F238E27FC236}">
                  <a16:creationId xmlns:a16="http://schemas.microsoft.com/office/drawing/2014/main" id="{2BC65910-BD9F-C7F0-56C6-DB380870DC4D}"/>
                </a:ext>
              </a:extLst>
            </p:cNvPr>
            <p:cNvSpPr/>
            <p:nvPr/>
          </p:nvSpPr>
          <p:spPr>
            <a:xfrm>
              <a:off x="452439" y="4058622"/>
              <a:ext cx="8633651" cy="2340864"/>
            </a:xfrm>
            <a:prstGeom prst="roundRect">
              <a:avLst>
                <a:gd name="adj" fmla="val 10465"/>
              </a:avLst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32" name="Прямоугольник: скругленные верхние углы 2097">
              <a:extLst>
                <a:ext uri="{FF2B5EF4-FFF2-40B4-BE49-F238E27FC236}">
                  <a16:creationId xmlns:a16="http://schemas.microsoft.com/office/drawing/2014/main" id="{3F36F35E-5E58-9575-1864-5AAC861B96DB}"/>
                </a:ext>
              </a:extLst>
            </p:cNvPr>
            <p:cNvSpPr/>
            <p:nvPr/>
          </p:nvSpPr>
          <p:spPr>
            <a:xfrm rot="16200000" flipH="1">
              <a:off x="596035" y="4157296"/>
              <a:ext cx="2100798" cy="2143516"/>
            </a:xfrm>
            <a:prstGeom prst="round2SameRect">
              <a:avLst>
                <a:gd name="adj1" fmla="val 8536"/>
                <a:gd name="adj2" fmla="val 0"/>
              </a:avLst>
            </a:prstGeom>
            <a:gradFill flip="none" rotWithShape="1">
              <a:gsLst>
                <a:gs pos="50000">
                  <a:srgbClr val="F86D36">
                    <a:alpha val="20000"/>
                  </a:srgbClr>
                </a:gs>
                <a:gs pos="0">
                  <a:srgbClr val="F6A54C">
                    <a:alpha val="20000"/>
                  </a:srgbClr>
                </a:gs>
                <a:gs pos="100000">
                  <a:srgbClr val="E32D58">
                    <a:alpha val="10000"/>
                  </a:srgbClr>
                </a:gs>
              </a:gsLst>
              <a:lin ang="2700000" scaled="1"/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ru-RU" sz="1200" kern="0" dirty="0" err="1">
                <a:solidFill>
                  <a:srgbClr val="000000"/>
                </a:solidFill>
                <a:latin typeface="Moscow Sans Light"/>
              </a:endParaRPr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F053A59D-FABF-73E9-808D-5894C2D8C3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3124" y="4332434"/>
              <a:ext cx="1786619" cy="1792224"/>
            </a:xfrm>
            <a:prstGeom prst="roundRect">
              <a:avLst>
                <a:gd name="adj" fmla="val 7276"/>
              </a:avLst>
            </a:prstGeom>
          </p:spPr>
        </p:pic>
        <p:sp>
          <p:nvSpPr>
            <p:cNvPr id="34" name="Полилиния: фигура 2128">
              <a:extLst>
                <a:ext uri="{FF2B5EF4-FFF2-40B4-BE49-F238E27FC236}">
                  <a16:creationId xmlns:a16="http://schemas.microsoft.com/office/drawing/2014/main" id="{20BB6442-650F-6836-4D04-D06F1C8802E9}"/>
                </a:ext>
              </a:extLst>
            </p:cNvPr>
            <p:cNvSpPr/>
            <p:nvPr/>
          </p:nvSpPr>
          <p:spPr>
            <a:xfrm>
              <a:off x="588521" y="4178654"/>
              <a:ext cx="648086" cy="650291"/>
            </a:xfrm>
            <a:custGeom>
              <a:avLst/>
              <a:gdLst>
                <a:gd name="connsiteX0" fmla="*/ 179324 w 648086"/>
                <a:gd name="connsiteY0" fmla="*/ 0 h 650291"/>
                <a:gd name="connsiteX1" fmla="*/ 541234 w 648086"/>
                <a:gd name="connsiteY1" fmla="*/ 0 h 650291"/>
                <a:gd name="connsiteX2" fmla="*/ 582306 w 648086"/>
                <a:gd name="connsiteY2" fmla="*/ 49781 h 650291"/>
                <a:gd name="connsiteX3" fmla="*/ 648086 w 648086"/>
                <a:gd name="connsiteY3" fmla="*/ 265129 h 650291"/>
                <a:gd name="connsiteX4" fmla="*/ 262924 w 648086"/>
                <a:gd name="connsiteY4" fmla="*/ 650291 h 650291"/>
                <a:gd name="connsiteX5" fmla="*/ 47576 w 648086"/>
                <a:gd name="connsiteY5" fmla="*/ 584511 h 650291"/>
                <a:gd name="connsiteX6" fmla="*/ 0 w 648086"/>
                <a:gd name="connsiteY6" fmla="*/ 545258 h 650291"/>
                <a:gd name="connsiteX7" fmla="*/ 0 w 648086"/>
                <a:gd name="connsiteY7" fmla="*/ 179324 h 650291"/>
                <a:gd name="connsiteX8" fmla="*/ 179324 w 648086"/>
                <a:gd name="connsiteY8" fmla="*/ 0 h 650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8086" h="650291">
                  <a:moveTo>
                    <a:pt x="179324" y="0"/>
                  </a:moveTo>
                  <a:lnTo>
                    <a:pt x="541234" y="0"/>
                  </a:lnTo>
                  <a:lnTo>
                    <a:pt x="582306" y="49781"/>
                  </a:lnTo>
                  <a:cubicBezTo>
                    <a:pt x="623836" y="111254"/>
                    <a:pt x="648086" y="185360"/>
                    <a:pt x="648086" y="265129"/>
                  </a:cubicBezTo>
                  <a:cubicBezTo>
                    <a:pt x="648086" y="477848"/>
                    <a:pt x="475643" y="650291"/>
                    <a:pt x="262924" y="650291"/>
                  </a:cubicBezTo>
                  <a:cubicBezTo>
                    <a:pt x="183155" y="650291"/>
                    <a:pt x="109049" y="626041"/>
                    <a:pt x="47576" y="584511"/>
                  </a:cubicBezTo>
                  <a:lnTo>
                    <a:pt x="0" y="545258"/>
                  </a:lnTo>
                  <a:lnTo>
                    <a:pt x="0" y="179324"/>
                  </a:lnTo>
                  <a:cubicBezTo>
                    <a:pt x="0" y="80286"/>
                    <a:pt x="80286" y="0"/>
                    <a:pt x="179324" y="0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rgbClr val="FDEBDB"/>
                </a:gs>
                <a:gs pos="83000">
                  <a:srgbClr val="FDEBDB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35" name="Полилиния: фигура 2088">
              <a:extLst>
                <a:ext uri="{FF2B5EF4-FFF2-40B4-BE49-F238E27FC236}">
                  <a16:creationId xmlns:a16="http://schemas.microsoft.com/office/drawing/2014/main" id="{9B85BCB8-2864-A3EE-329B-B5E69037A0D3}"/>
                </a:ext>
              </a:extLst>
            </p:cNvPr>
            <p:cNvSpPr/>
            <p:nvPr/>
          </p:nvSpPr>
          <p:spPr>
            <a:xfrm>
              <a:off x="690802" y="1640412"/>
              <a:ext cx="156212" cy="389046"/>
            </a:xfrm>
            <a:custGeom>
              <a:avLst/>
              <a:gdLst>
                <a:gd name="connsiteX0" fmla="*/ 221402 w 406925"/>
                <a:gd name="connsiteY0" fmla="*/ 173055 h 1013444"/>
                <a:gd name="connsiteX1" fmla="*/ 218280 w 406925"/>
                <a:gd name="connsiteY1" fmla="*/ 173055 h 1013444"/>
                <a:gd name="connsiteX2" fmla="*/ 32731 w 406925"/>
                <a:gd name="connsiteY2" fmla="*/ 266601 h 1013444"/>
                <a:gd name="connsiteX3" fmla="*/ 0 w 406925"/>
                <a:gd name="connsiteY3" fmla="*/ 121613 h 1013444"/>
                <a:gd name="connsiteX4" fmla="*/ 246330 w 406925"/>
                <a:gd name="connsiteY4" fmla="*/ 0 h 1013444"/>
                <a:gd name="connsiteX5" fmla="*/ 406925 w 406925"/>
                <a:gd name="connsiteY5" fmla="*/ 0 h 1013444"/>
                <a:gd name="connsiteX6" fmla="*/ 406925 w 406925"/>
                <a:gd name="connsiteY6" fmla="*/ 1013445 h 1013444"/>
                <a:gd name="connsiteX7" fmla="*/ 221402 w 406925"/>
                <a:gd name="connsiteY7" fmla="*/ 1013445 h 1013444"/>
                <a:gd name="connsiteX8" fmla="*/ 221402 w 406925"/>
                <a:gd name="connsiteY8" fmla="*/ 173055 h 101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6925" h="1013444">
                  <a:moveTo>
                    <a:pt x="221402" y="173055"/>
                  </a:moveTo>
                  <a:lnTo>
                    <a:pt x="218280" y="173055"/>
                  </a:lnTo>
                  <a:lnTo>
                    <a:pt x="32731" y="266601"/>
                  </a:lnTo>
                  <a:lnTo>
                    <a:pt x="0" y="121613"/>
                  </a:lnTo>
                  <a:lnTo>
                    <a:pt x="246330" y="0"/>
                  </a:lnTo>
                  <a:lnTo>
                    <a:pt x="406925" y="0"/>
                  </a:lnTo>
                  <a:lnTo>
                    <a:pt x="406925" y="1013445"/>
                  </a:lnTo>
                  <a:lnTo>
                    <a:pt x="221402" y="1013445"/>
                  </a:lnTo>
                  <a:lnTo>
                    <a:pt x="221402" y="173055"/>
                  </a:ln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2089">
              <a:extLst>
                <a:ext uri="{FF2B5EF4-FFF2-40B4-BE49-F238E27FC236}">
                  <a16:creationId xmlns:a16="http://schemas.microsoft.com/office/drawing/2014/main" id="{FCE8D578-B52F-7107-C7B2-EC765043124F}"/>
                </a:ext>
              </a:extLst>
            </p:cNvPr>
            <p:cNvSpPr/>
            <p:nvPr/>
          </p:nvSpPr>
          <p:spPr>
            <a:xfrm>
              <a:off x="706822" y="4252411"/>
              <a:ext cx="263952" cy="395633"/>
            </a:xfrm>
            <a:custGeom>
              <a:avLst/>
              <a:gdLst>
                <a:gd name="connsiteX0" fmla="*/ 0 w 687580"/>
                <a:gd name="connsiteY0" fmla="*/ 1030596 h 1030603"/>
                <a:gd name="connsiteX1" fmla="*/ 0 w 687580"/>
                <a:gd name="connsiteY1" fmla="*/ 913665 h 1030603"/>
                <a:gd name="connsiteX2" fmla="*/ 120052 w 687580"/>
                <a:gd name="connsiteY2" fmla="*/ 802951 h 1030603"/>
                <a:gd name="connsiteX3" fmla="*/ 472413 w 687580"/>
                <a:gd name="connsiteY3" fmla="*/ 325856 h 1030603"/>
                <a:gd name="connsiteX4" fmla="*/ 291555 w 687580"/>
                <a:gd name="connsiteY4" fmla="*/ 155913 h 1030603"/>
                <a:gd name="connsiteX5" fmla="*/ 74835 w 687580"/>
                <a:gd name="connsiteY5" fmla="*/ 240113 h 1030603"/>
                <a:gd name="connsiteX6" fmla="*/ 18711 w 687580"/>
                <a:gd name="connsiteY6" fmla="*/ 104445 h 1030603"/>
                <a:gd name="connsiteX7" fmla="*/ 330538 w 687580"/>
                <a:gd name="connsiteY7" fmla="*/ 0 h 1030603"/>
                <a:gd name="connsiteX8" fmla="*/ 664196 w 687580"/>
                <a:gd name="connsiteY8" fmla="*/ 307145 h 1030603"/>
                <a:gd name="connsiteX9" fmla="*/ 360173 w 687580"/>
                <a:gd name="connsiteY9" fmla="*/ 792052 h 1030603"/>
                <a:gd name="connsiteX10" fmla="*/ 271292 w 687580"/>
                <a:gd name="connsiteY10" fmla="*/ 868448 h 1030603"/>
                <a:gd name="connsiteX11" fmla="*/ 271292 w 687580"/>
                <a:gd name="connsiteY11" fmla="*/ 871569 h 1030603"/>
                <a:gd name="connsiteX12" fmla="*/ 687581 w 687580"/>
                <a:gd name="connsiteY12" fmla="*/ 871569 h 1030603"/>
                <a:gd name="connsiteX13" fmla="*/ 687581 w 687580"/>
                <a:gd name="connsiteY13" fmla="*/ 1030604 h 1030603"/>
                <a:gd name="connsiteX14" fmla="*/ 0 w 687580"/>
                <a:gd name="connsiteY14" fmla="*/ 1030604 h 1030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7580" h="1030603">
                  <a:moveTo>
                    <a:pt x="0" y="1030596"/>
                  </a:moveTo>
                  <a:lnTo>
                    <a:pt x="0" y="913665"/>
                  </a:lnTo>
                  <a:lnTo>
                    <a:pt x="120052" y="802951"/>
                  </a:lnTo>
                  <a:cubicBezTo>
                    <a:pt x="358604" y="581549"/>
                    <a:pt x="470853" y="459954"/>
                    <a:pt x="472413" y="325856"/>
                  </a:cubicBezTo>
                  <a:cubicBezTo>
                    <a:pt x="472413" y="235431"/>
                    <a:pt x="424075" y="155913"/>
                    <a:pt x="291555" y="155913"/>
                  </a:cubicBezTo>
                  <a:cubicBezTo>
                    <a:pt x="202674" y="155913"/>
                    <a:pt x="126278" y="201139"/>
                    <a:pt x="74835" y="240113"/>
                  </a:cubicBezTo>
                  <a:lnTo>
                    <a:pt x="18711" y="104445"/>
                  </a:lnTo>
                  <a:cubicBezTo>
                    <a:pt x="91986" y="45200"/>
                    <a:pt x="202674" y="0"/>
                    <a:pt x="330538" y="0"/>
                  </a:cubicBezTo>
                  <a:cubicBezTo>
                    <a:pt x="555061" y="0"/>
                    <a:pt x="664196" y="141885"/>
                    <a:pt x="664196" y="307145"/>
                  </a:cubicBezTo>
                  <a:cubicBezTo>
                    <a:pt x="664196" y="484890"/>
                    <a:pt x="536358" y="628335"/>
                    <a:pt x="360173" y="792052"/>
                  </a:cubicBezTo>
                  <a:lnTo>
                    <a:pt x="271292" y="868448"/>
                  </a:lnTo>
                  <a:lnTo>
                    <a:pt x="271292" y="871569"/>
                  </a:lnTo>
                  <a:lnTo>
                    <a:pt x="687581" y="871569"/>
                  </a:lnTo>
                  <a:lnTo>
                    <a:pt x="687581" y="1030604"/>
                  </a:lnTo>
                  <a:lnTo>
                    <a:pt x="0" y="1030604"/>
                  </a:ln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2090">
              <a:extLst>
                <a:ext uri="{FF2B5EF4-FFF2-40B4-BE49-F238E27FC236}">
                  <a16:creationId xmlns:a16="http://schemas.microsoft.com/office/drawing/2014/main" id="{C891AE85-08B3-0801-7B83-D3321805E595}"/>
                </a:ext>
              </a:extLst>
            </p:cNvPr>
            <p:cNvSpPr/>
            <p:nvPr/>
          </p:nvSpPr>
          <p:spPr>
            <a:xfrm>
              <a:off x="690802" y="6952252"/>
              <a:ext cx="260364" cy="402214"/>
            </a:xfrm>
            <a:custGeom>
              <a:avLst/>
              <a:gdLst>
                <a:gd name="connsiteX0" fmla="*/ 43665 w 678234"/>
                <a:gd name="connsiteY0" fmla="*/ 832587 h 1047745"/>
                <a:gd name="connsiteX1" fmla="*/ 274413 w 678234"/>
                <a:gd name="connsiteY1" fmla="*/ 894954 h 1047745"/>
                <a:gd name="connsiteX2" fmla="*/ 478665 w 678234"/>
                <a:gd name="connsiteY2" fmla="*/ 732798 h 1047745"/>
                <a:gd name="connsiteX3" fmla="*/ 249460 w 678234"/>
                <a:gd name="connsiteY3" fmla="*/ 561295 h 1047745"/>
                <a:gd name="connsiteX4" fmla="*/ 160595 w 678234"/>
                <a:gd name="connsiteY4" fmla="*/ 561295 h 1047745"/>
                <a:gd name="connsiteX5" fmla="*/ 160595 w 678234"/>
                <a:gd name="connsiteY5" fmla="*/ 420971 h 1047745"/>
                <a:gd name="connsiteX6" fmla="*/ 246355 w 678234"/>
                <a:gd name="connsiteY6" fmla="*/ 420971 h 1047745"/>
                <a:gd name="connsiteX7" fmla="*/ 447468 w 678234"/>
                <a:gd name="connsiteY7" fmla="*/ 279087 h 1047745"/>
                <a:gd name="connsiteX8" fmla="*/ 285329 w 678234"/>
                <a:gd name="connsiteY8" fmla="*/ 152792 h 1047745"/>
                <a:gd name="connsiteX9" fmla="*/ 77957 w 678234"/>
                <a:gd name="connsiteY9" fmla="*/ 216720 h 1047745"/>
                <a:gd name="connsiteX10" fmla="*/ 34301 w 678234"/>
                <a:gd name="connsiteY10" fmla="*/ 77957 h 1047745"/>
                <a:gd name="connsiteX11" fmla="*/ 325873 w 678234"/>
                <a:gd name="connsiteY11" fmla="*/ 0 h 1047745"/>
                <a:gd name="connsiteX12" fmla="*/ 642381 w 678234"/>
                <a:gd name="connsiteY12" fmla="*/ 247899 h 1047745"/>
                <a:gd name="connsiteX13" fmla="*/ 455272 w 678234"/>
                <a:gd name="connsiteY13" fmla="*/ 484882 h 1047745"/>
                <a:gd name="connsiteX14" fmla="*/ 455272 w 678234"/>
                <a:gd name="connsiteY14" fmla="*/ 488003 h 1047745"/>
                <a:gd name="connsiteX15" fmla="*/ 678234 w 678234"/>
                <a:gd name="connsiteY15" fmla="*/ 740601 h 1047745"/>
                <a:gd name="connsiteX16" fmla="*/ 283769 w 678234"/>
                <a:gd name="connsiteY16" fmla="*/ 1047746 h 1047745"/>
                <a:gd name="connsiteX17" fmla="*/ 0 w 678234"/>
                <a:gd name="connsiteY17" fmla="*/ 977593 h 1047745"/>
                <a:gd name="connsiteX18" fmla="*/ 43665 w 678234"/>
                <a:gd name="connsiteY18" fmla="*/ 832587 h 104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8234" h="1047745">
                  <a:moveTo>
                    <a:pt x="43665" y="832587"/>
                  </a:moveTo>
                  <a:cubicBezTo>
                    <a:pt x="82647" y="855980"/>
                    <a:pt x="177746" y="894954"/>
                    <a:pt x="274413" y="894954"/>
                  </a:cubicBezTo>
                  <a:cubicBezTo>
                    <a:pt x="420980" y="894954"/>
                    <a:pt x="480225" y="812315"/>
                    <a:pt x="478665" y="732798"/>
                  </a:cubicBezTo>
                  <a:cubicBezTo>
                    <a:pt x="478665" y="612746"/>
                    <a:pt x="366416" y="561295"/>
                    <a:pt x="249460" y="561295"/>
                  </a:cubicBezTo>
                  <a:lnTo>
                    <a:pt x="160595" y="561295"/>
                  </a:lnTo>
                  <a:lnTo>
                    <a:pt x="160595" y="420971"/>
                  </a:lnTo>
                  <a:lnTo>
                    <a:pt x="246355" y="420971"/>
                  </a:lnTo>
                  <a:cubicBezTo>
                    <a:pt x="335220" y="420971"/>
                    <a:pt x="447468" y="380428"/>
                    <a:pt x="447468" y="279087"/>
                  </a:cubicBezTo>
                  <a:cubicBezTo>
                    <a:pt x="447468" y="210477"/>
                    <a:pt x="396026" y="152792"/>
                    <a:pt x="285329" y="152792"/>
                  </a:cubicBezTo>
                  <a:cubicBezTo>
                    <a:pt x="202691" y="152792"/>
                    <a:pt x="120052" y="188645"/>
                    <a:pt x="77957" y="216720"/>
                  </a:cubicBezTo>
                  <a:lnTo>
                    <a:pt x="34301" y="77957"/>
                  </a:lnTo>
                  <a:cubicBezTo>
                    <a:pt x="91986" y="37422"/>
                    <a:pt x="204260" y="0"/>
                    <a:pt x="325873" y="0"/>
                  </a:cubicBezTo>
                  <a:cubicBezTo>
                    <a:pt x="534789" y="0"/>
                    <a:pt x="642381" y="115379"/>
                    <a:pt x="642381" y="247899"/>
                  </a:cubicBezTo>
                  <a:cubicBezTo>
                    <a:pt x="642381" y="353922"/>
                    <a:pt x="580014" y="441243"/>
                    <a:pt x="455272" y="484882"/>
                  </a:cubicBezTo>
                  <a:lnTo>
                    <a:pt x="455272" y="488003"/>
                  </a:lnTo>
                  <a:cubicBezTo>
                    <a:pt x="578445" y="509835"/>
                    <a:pt x="678234" y="603373"/>
                    <a:pt x="678234" y="740601"/>
                  </a:cubicBezTo>
                  <a:cubicBezTo>
                    <a:pt x="678234" y="912104"/>
                    <a:pt x="534789" y="1047746"/>
                    <a:pt x="283769" y="1047746"/>
                  </a:cubicBezTo>
                  <a:cubicBezTo>
                    <a:pt x="160595" y="1047746"/>
                    <a:pt x="54564" y="1013445"/>
                    <a:pt x="0" y="977593"/>
                  </a:cubicBezTo>
                  <a:lnTo>
                    <a:pt x="43665" y="832587"/>
                  </a:lnTo>
                  <a:close/>
                </a:path>
              </a:pathLst>
            </a:custGeom>
            <a:solidFill>
              <a:schemeClr val="accent5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6115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безопасного передвижения на СИМ </a:t>
            </a:r>
          </a:p>
        </p:txBody>
      </p:sp>
      <p:sp>
        <p:nvSpPr>
          <p:cNvPr id="5" name="Прямоугольник: скругленные верхние углы 100">
            <a:extLst>
              <a:ext uri="{FF2B5EF4-FFF2-40B4-BE49-F238E27FC236}">
                <a16:creationId xmlns:a16="http://schemas.microsoft.com/office/drawing/2014/main" id="{91857960-1E38-8892-9BC2-9C77B560958A}"/>
              </a:ext>
            </a:extLst>
          </p:cNvPr>
          <p:cNvSpPr/>
          <p:nvPr/>
        </p:nvSpPr>
        <p:spPr>
          <a:xfrm rot="5400000">
            <a:off x="274315" y="965176"/>
            <a:ext cx="1915599" cy="2464232"/>
          </a:xfrm>
          <a:prstGeom prst="round2SameRect">
            <a:avLst>
              <a:gd name="adj1" fmla="val 8536"/>
              <a:gd name="adj2" fmla="val 0"/>
            </a:avLst>
          </a:prstGeom>
          <a:gradFill flip="none" rotWithShape="1">
            <a:gsLst>
              <a:gs pos="50000">
                <a:srgbClr val="F86D36">
                  <a:alpha val="20000"/>
                </a:srgbClr>
              </a:gs>
              <a:gs pos="0">
                <a:srgbClr val="F6A54C">
                  <a:alpha val="20000"/>
                </a:srgbClr>
              </a:gs>
              <a:gs pos="100000">
                <a:srgbClr val="E32D58">
                  <a:alpha val="1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60945" tIns="30472" rIns="60945" bIns="30472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 err="1">
              <a:solidFill>
                <a:srgbClr val="000000"/>
              </a:solidFill>
              <a:latin typeface="Moscow Sans Light"/>
            </a:endParaRPr>
          </a:p>
        </p:txBody>
      </p:sp>
      <p:sp>
        <p:nvSpPr>
          <p:cNvPr id="6" name="Полилиния: фигура 7">
            <a:extLst>
              <a:ext uri="{FF2B5EF4-FFF2-40B4-BE49-F238E27FC236}">
                <a16:creationId xmlns:a16="http://schemas.microsoft.com/office/drawing/2014/main" id="{11E4DBBC-C0C1-5430-2024-CE5D0E5F2394}"/>
              </a:ext>
            </a:extLst>
          </p:cNvPr>
          <p:cNvSpPr/>
          <p:nvPr/>
        </p:nvSpPr>
        <p:spPr>
          <a:xfrm>
            <a:off x="-1057" y="1104330"/>
            <a:ext cx="2611385" cy="4960617"/>
          </a:xfrm>
          <a:custGeom>
            <a:avLst/>
            <a:gdLst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6" fmla="*/ 1586 w 3918267"/>
              <a:gd name="connsiteY6" fmla="*/ 3563078 h 7441499"/>
              <a:gd name="connsiteX7" fmla="*/ 0 w 3918267"/>
              <a:gd name="connsiteY7" fmla="*/ 0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7" fmla="*/ 93026 w 3918267"/>
              <a:gd name="connsiteY7" fmla="*/ 3654518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8267" h="7441499">
                <a:moveTo>
                  <a:pt x="0" y="0"/>
                </a:moveTo>
                <a:lnTo>
                  <a:pt x="3737904" y="0"/>
                </a:lnTo>
                <a:cubicBezTo>
                  <a:pt x="3837516" y="0"/>
                  <a:pt x="3918267" y="80751"/>
                  <a:pt x="3918267" y="180363"/>
                </a:cubicBezTo>
                <a:lnTo>
                  <a:pt x="3918267" y="7261136"/>
                </a:lnTo>
                <a:cubicBezTo>
                  <a:pt x="3918267" y="7360748"/>
                  <a:pt x="3837516" y="7441499"/>
                  <a:pt x="3737904" y="7441499"/>
                </a:cubicBezTo>
                <a:lnTo>
                  <a:pt x="0" y="7441499"/>
                </a:ln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531898-B3C7-6988-8183-B834CD1EB143}"/>
              </a:ext>
            </a:extLst>
          </p:cNvPr>
          <p:cNvSpPr txBox="1">
            <a:spLocks/>
          </p:cNvSpPr>
          <p:nvPr/>
        </p:nvSpPr>
        <p:spPr>
          <a:xfrm>
            <a:off x="301534" y="3239521"/>
            <a:ext cx="2162698" cy="114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1630900" eaLnBrk="1" hangingPunct="1">
              <a:buClr>
                <a:schemeClr val="tx2"/>
              </a:buClr>
              <a:defRPr sz="2000" b="1">
                <a:latin typeface="+mj-lt"/>
              </a:defRPr>
            </a:lvl1pPr>
            <a:lvl2pPr marL="265697" lvl="1" indent="-265697" defTabSz="1630900" eaLnBrk="1" hangingPunct="1">
              <a:buClr>
                <a:schemeClr val="accent4"/>
              </a:buClr>
              <a:buSzPct val="100000"/>
              <a:buFont typeface="Arial" pitchFamily="34" charset="0"/>
              <a:buChar char="•"/>
              <a:defRPr sz="1800">
                <a:latin typeface="+mn-lt"/>
              </a:defRPr>
            </a:lvl2pPr>
            <a:lvl3pPr marL="569355" lvl="2" indent="-303656" defTabSz="1630900" eaLnBrk="1" hangingPunct="1">
              <a:buClr>
                <a:schemeClr val="accent4"/>
              </a:buClr>
              <a:buSzPct val="120000"/>
              <a:buFont typeface="Arial" charset="0"/>
              <a:buChar char="–"/>
              <a:defRPr sz="1800">
                <a:latin typeface="+mn-lt"/>
              </a:defRPr>
            </a:lvl3pPr>
            <a:lvl4pPr marL="835052" lvl="3" indent="-265697" defTabSz="1630900" eaLnBrk="1" hangingPunct="1">
              <a:buClr>
                <a:schemeClr val="accent4"/>
              </a:buClr>
              <a:buSzPct val="80000"/>
              <a:buFont typeface="Arial" pitchFamily="34" charset="0"/>
              <a:buChar char="•"/>
              <a:defRPr sz="1800">
                <a:latin typeface="+mn-lt"/>
              </a:defRPr>
            </a:lvl4pPr>
            <a:lvl5pPr marL="1062795" lvl="4" indent="-265697" defTabSz="1630900" eaLnBrk="1" hangingPunct="1">
              <a:buClr>
                <a:schemeClr val="accent4"/>
              </a:buClr>
              <a:buSzPct val="89000"/>
              <a:buFont typeface="Arial" charset="0"/>
              <a:buChar char="-"/>
              <a:defRPr sz="1800">
                <a:latin typeface="+mn-lt"/>
              </a:defRPr>
            </a:lvl5pPr>
            <a:lvl6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b="0" dirty="0">
                <a:solidFill>
                  <a:srgbClr val="303031"/>
                </a:solidFill>
                <a:latin typeface="+mn-lt"/>
              </a:rPr>
              <a:t>Максимальная скорость, с которой можно ездить в городе </a:t>
            </a:r>
            <a:r>
              <a:rPr lang="ru-RU" sz="1800" b="0" dirty="0">
                <a:solidFill>
                  <a:srgbClr val="303031"/>
                </a:solidFill>
              </a:rPr>
              <a:t>— </a:t>
            </a:r>
            <a:r>
              <a:rPr lang="ru-RU" sz="1800" dirty="0">
                <a:solidFill>
                  <a:srgbClr val="303031"/>
                </a:solidFill>
              </a:rPr>
              <a:t>25 км/ч</a:t>
            </a:r>
            <a:r>
              <a:rPr lang="ru-RU" sz="1800" b="0" dirty="0">
                <a:solidFill>
                  <a:srgbClr val="303031"/>
                </a:solidFill>
              </a:rPr>
              <a:t>. </a:t>
            </a:r>
            <a:endParaRPr lang="ru-RU" sz="1800" dirty="0">
              <a:solidFill>
                <a:srgbClr val="30303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3CF06E-56DB-4D23-9F1E-F2F793F5A1D4}"/>
              </a:ext>
            </a:extLst>
          </p:cNvPr>
          <p:cNvSpPr txBox="1">
            <a:spLocks/>
          </p:cNvSpPr>
          <p:nvPr/>
        </p:nvSpPr>
        <p:spPr>
          <a:xfrm>
            <a:off x="301534" y="4496945"/>
            <a:ext cx="2162698" cy="138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1630900" eaLnBrk="1" hangingPunct="1">
              <a:buClr>
                <a:schemeClr val="tx2"/>
              </a:buClr>
              <a:defRPr sz="2000" b="1">
                <a:latin typeface="+mj-lt"/>
              </a:defRPr>
            </a:lvl1pPr>
            <a:lvl2pPr marL="265697" lvl="1" indent="-265697" defTabSz="1630900" eaLnBrk="1" hangingPunct="1">
              <a:buClr>
                <a:schemeClr val="accent4"/>
              </a:buClr>
              <a:buSzPct val="100000"/>
              <a:buFont typeface="Arial" pitchFamily="34" charset="0"/>
              <a:buChar char="•"/>
              <a:defRPr sz="1800">
                <a:latin typeface="+mn-lt"/>
              </a:defRPr>
            </a:lvl2pPr>
            <a:lvl3pPr marL="569355" lvl="2" indent="-303656" defTabSz="1630900" eaLnBrk="1" hangingPunct="1">
              <a:buClr>
                <a:schemeClr val="accent4"/>
              </a:buClr>
              <a:buSzPct val="120000"/>
              <a:buFont typeface="Arial" charset="0"/>
              <a:buChar char="–"/>
              <a:defRPr sz="1800">
                <a:latin typeface="+mn-lt"/>
              </a:defRPr>
            </a:lvl3pPr>
            <a:lvl4pPr marL="835052" lvl="3" indent="-265697" defTabSz="1630900" eaLnBrk="1" hangingPunct="1">
              <a:buClr>
                <a:schemeClr val="accent4"/>
              </a:buClr>
              <a:buSzPct val="80000"/>
              <a:buFont typeface="Arial" pitchFamily="34" charset="0"/>
              <a:buChar char="•"/>
              <a:defRPr sz="1800">
                <a:latin typeface="+mn-lt"/>
              </a:defRPr>
            </a:lvl4pPr>
            <a:lvl5pPr marL="1062795" lvl="4" indent="-265697" defTabSz="1630900" eaLnBrk="1" hangingPunct="1">
              <a:buClr>
                <a:schemeClr val="accent4"/>
              </a:buClr>
              <a:buSzPct val="89000"/>
              <a:buFont typeface="Arial" charset="0"/>
              <a:buChar char="-"/>
              <a:defRPr sz="1800">
                <a:latin typeface="+mn-lt"/>
              </a:defRPr>
            </a:lvl5pPr>
            <a:lvl6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b="0" dirty="0">
                <a:solidFill>
                  <a:srgbClr val="303031"/>
                </a:solidFill>
                <a:latin typeface="+mn-lt"/>
              </a:rPr>
              <a:t>А в жилых зонах, велосипедных зонах и во дворе скорость не должна превышать</a:t>
            </a:r>
            <a:r>
              <a:rPr lang="ru-RU" sz="1800" b="0" dirty="0">
                <a:solidFill>
                  <a:srgbClr val="303031"/>
                </a:solidFill>
              </a:rPr>
              <a:t> </a:t>
            </a:r>
            <a:r>
              <a:rPr lang="ru-RU" sz="1800" dirty="0">
                <a:solidFill>
                  <a:srgbClr val="303031"/>
                </a:solidFill>
              </a:rPr>
              <a:t>20 км/ч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D91D8B72-CF10-624B-DE7C-DAE182756D92}"/>
              </a:ext>
            </a:extLst>
          </p:cNvPr>
          <p:cNvGrpSpPr/>
          <p:nvPr/>
        </p:nvGrpSpPr>
        <p:grpSpPr>
          <a:xfrm>
            <a:off x="521432" y="1453601"/>
            <a:ext cx="1487045" cy="1487382"/>
            <a:chOff x="818030" y="1728593"/>
            <a:chExt cx="1698720" cy="1698720"/>
          </a:xfrm>
        </p:grpSpPr>
        <p:sp>
          <p:nvSpPr>
            <p:cNvPr id="10" name="Полилиния: фигура 105">
              <a:extLst>
                <a:ext uri="{FF2B5EF4-FFF2-40B4-BE49-F238E27FC236}">
                  <a16:creationId xmlns:a16="http://schemas.microsoft.com/office/drawing/2014/main" id="{9EFCC873-7251-8B71-398C-777B0972F84B}"/>
                </a:ext>
              </a:extLst>
            </p:cNvPr>
            <p:cNvSpPr/>
            <p:nvPr/>
          </p:nvSpPr>
          <p:spPr>
            <a:xfrm>
              <a:off x="818030" y="1728593"/>
              <a:ext cx="1698720" cy="1698720"/>
            </a:xfrm>
            <a:custGeom>
              <a:avLst/>
              <a:gdLst>
                <a:gd name="connsiteX0" fmla="*/ 7774176 w 7774175"/>
                <a:gd name="connsiteY0" fmla="*/ 3887088 h 7774175"/>
                <a:gd name="connsiteX1" fmla="*/ 3887088 w 7774175"/>
                <a:gd name="connsiteY1" fmla="*/ 7774176 h 7774175"/>
                <a:gd name="connsiteX2" fmla="*/ 0 w 7774175"/>
                <a:gd name="connsiteY2" fmla="*/ 3887088 h 7774175"/>
                <a:gd name="connsiteX3" fmla="*/ 3887088 w 7774175"/>
                <a:gd name="connsiteY3" fmla="*/ 0 h 7774175"/>
                <a:gd name="connsiteX4" fmla="*/ 7774176 w 7774175"/>
                <a:gd name="connsiteY4" fmla="*/ 3887088 h 7774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4175" h="7774175">
                  <a:moveTo>
                    <a:pt x="7774176" y="3887088"/>
                  </a:moveTo>
                  <a:cubicBezTo>
                    <a:pt x="7774176" y="6033868"/>
                    <a:pt x="6033868" y="7774176"/>
                    <a:pt x="3887088" y="7774176"/>
                  </a:cubicBezTo>
                  <a:cubicBezTo>
                    <a:pt x="1740309" y="7774176"/>
                    <a:pt x="0" y="6033868"/>
                    <a:pt x="0" y="3887088"/>
                  </a:cubicBezTo>
                  <a:cubicBezTo>
                    <a:pt x="0" y="1740309"/>
                    <a:pt x="1740309" y="0"/>
                    <a:pt x="3887088" y="0"/>
                  </a:cubicBezTo>
                  <a:cubicBezTo>
                    <a:pt x="6033868" y="0"/>
                    <a:pt x="7774176" y="1740309"/>
                    <a:pt x="7774176" y="38870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: фигура 106">
              <a:extLst>
                <a:ext uri="{FF2B5EF4-FFF2-40B4-BE49-F238E27FC236}">
                  <a16:creationId xmlns:a16="http://schemas.microsoft.com/office/drawing/2014/main" id="{2FE1EFC5-0FC0-A36B-D9BD-109EBAF907F7}"/>
                </a:ext>
              </a:extLst>
            </p:cNvPr>
            <p:cNvSpPr/>
            <p:nvPr/>
          </p:nvSpPr>
          <p:spPr>
            <a:xfrm>
              <a:off x="860498" y="1771061"/>
              <a:ext cx="1613784" cy="1613784"/>
            </a:xfrm>
            <a:custGeom>
              <a:avLst/>
              <a:gdLst>
                <a:gd name="connsiteX0" fmla="*/ 7385465 w 7385464"/>
                <a:gd name="connsiteY0" fmla="*/ 3692732 h 7385464"/>
                <a:gd name="connsiteX1" fmla="*/ 3692732 w 7385464"/>
                <a:gd name="connsiteY1" fmla="*/ 7385464 h 7385464"/>
                <a:gd name="connsiteX2" fmla="*/ 0 w 7385464"/>
                <a:gd name="connsiteY2" fmla="*/ 3692732 h 7385464"/>
                <a:gd name="connsiteX3" fmla="*/ 3692732 w 7385464"/>
                <a:gd name="connsiteY3" fmla="*/ 0 h 7385464"/>
                <a:gd name="connsiteX4" fmla="*/ 7385465 w 7385464"/>
                <a:gd name="connsiteY4" fmla="*/ 3692732 h 738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5464" h="7385464">
                  <a:moveTo>
                    <a:pt x="7385465" y="3692732"/>
                  </a:moveTo>
                  <a:cubicBezTo>
                    <a:pt x="7385465" y="5732172"/>
                    <a:pt x="5732172" y="7385464"/>
                    <a:pt x="3692732" y="7385464"/>
                  </a:cubicBezTo>
                  <a:cubicBezTo>
                    <a:pt x="1653293" y="7385464"/>
                    <a:pt x="0" y="5732172"/>
                    <a:pt x="0" y="3692732"/>
                  </a:cubicBezTo>
                  <a:cubicBezTo>
                    <a:pt x="0" y="1653293"/>
                    <a:pt x="1653293" y="0"/>
                    <a:pt x="3692732" y="0"/>
                  </a:cubicBezTo>
                  <a:cubicBezTo>
                    <a:pt x="5732172" y="0"/>
                    <a:pt x="7385465" y="1653293"/>
                    <a:pt x="7385465" y="3692732"/>
                  </a:cubicBezTo>
                  <a:close/>
                </a:path>
              </a:pathLst>
            </a:custGeom>
            <a:solidFill>
              <a:srgbClr val="FF1D1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: фигура 107">
              <a:extLst>
                <a:ext uri="{FF2B5EF4-FFF2-40B4-BE49-F238E27FC236}">
                  <a16:creationId xmlns:a16="http://schemas.microsoft.com/office/drawing/2014/main" id="{E4E386F2-3303-09B9-650B-7FBC47E6F0BF}"/>
                </a:ext>
              </a:extLst>
            </p:cNvPr>
            <p:cNvSpPr/>
            <p:nvPr/>
          </p:nvSpPr>
          <p:spPr>
            <a:xfrm>
              <a:off x="1072839" y="1983403"/>
              <a:ext cx="1189100" cy="1189100"/>
            </a:xfrm>
            <a:custGeom>
              <a:avLst/>
              <a:gdLst>
                <a:gd name="connsiteX0" fmla="*/ 5441908 w 5441907"/>
                <a:gd name="connsiteY0" fmla="*/ 2720954 h 5441907"/>
                <a:gd name="connsiteX1" fmla="*/ 2720954 w 5441907"/>
                <a:gd name="connsiteY1" fmla="*/ 5441908 h 5441907"/>
                <a:gd name="connsiteX2" fmla="*/ 0 w 5441907"/>
                <a:gd name="connsiteY2" fmla="*/ 2720954 h 5441907"/>
                <a:gd name="connsiteX3" fmla="*/ 2720954 w 5441907"/>
                <a:gd name="connsiteY3" fmla="*/ 0 h 5441907"/>
                <a:gd name="connsiteX4" fmla="*/ 5441908 w 5441907"/>
                <a:gd name="connsiteY4" fmla="*/ 2720954 h 5441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1907" h="5441907">
                  <a:moveTo>
                    <a:pt x="5441908" y="2720954"/>
                  </a:moveTo>
                  <a:cubicBezTo>
                    <a:pt x="5441908" y="4223695"/>
                    <a:pt x="4223695" y="5441908"/>
                    <a:pt x="2720954" y="5441908"/>
                  </a:cubicBezTo>
                  <a:cubicBezTo>
                    <a:pt x="1218213" y="5441908"/>
                    <a:pt x="0" y="4223695"/>
                    <a:pt x="0" y="2720954"/>
                  </a:cubicBezTo>
                  <a:cubicBezTo>
                    <a:pt x="0" y="1218213"/>
                    <a:pt x="1218212" y="0"/>
                    <a:pt x="2720954" y="0"/>
                  </a:cubicBezTo>
                  <a:cubicBezTo>
                    <a:pt x="4223695" y="0"/>
                    <a:pt x="5441908" y="1218212"/>
                    <a:pt x="5441908" y="272095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: фигура 108">
              <a:extLst>
                <a:ext uri="{FF2B5EF4-FFF2-40B4-BE49-F238E27FC236}">
                  <a16:creationId xmlns:a16="http://schemas.microsoft.com/office/drawing/2014/main" id="{B2D55B02-3D7F-D0B7-104E-8A3D174A8EC4}"/>
                </a:ext>
              </a:extLst>
            </p:cNvPr>
            <p:cNvSpPr/>
            <p:nvPr/>
          </p:nvSpPr>
          <p:spPr>
            <a:xfrm>
              <a:off x="1238075" y="2274464"/>
              <a:ext cx="406616" cy="596928"/>
            </a:xfrm>
            <a:custGeom>
              <a:avLst/>
              <a:gdLst>
                <a:gd name="connsiteX0" fmla="*/ 77 w 1860875"/>
                <a:gd name="connsiteY0" fmla="*/ 2731810 h 2731835"/>
                <a:gd name="connsiteX1" fmla="*/ 249459 w 1860875"/>
                <a:gd name="connsiteY1" fmla="*/ 1828230 h 2731835"/>
                <a:gd name="connsiteX2" fmla="*/ 936251 w 1860875"/>
                <a:gd name="connsiteY2" fmla="*/ 1243105 h 2731835"/>
                <a:gd name="connsiteX3" fmla="*/ 1218254 w 1860875"/>
                <a:gd name="connsiteY3" fmla="*/ 1047437 h 2731835"/>
                <a:gd name="connsiteX4" fmla="*/ 1319921 w 1860875"/>
                <a:gd name="connsiteY4" fmla="*/ 805721 h 2731835"/>
                <a:gd name="connsiteX5" fmla="*/ 1225920 w 1860875"/>
                <a:gd name="connsiteY5" fmla="*/ 573600 h 2731835"/>
                <a:gd name="connsiteX6" fmla="*/ 970775 w 1860875"/>
                <a:gd name="connsiteY6" fmla="*/ 491098 h 2731835"/>
                <a:gd name="connsiteX7" fmla="*/ 506508 w 1860875"/>
                <a:gd name="connsiteY7" fmla="*/ 794221 h 2731835"/>
                <a:gd name="connsiteX8" fmla="*/ 42241 w 1860875"/>
                <a:gd name="connsiteY8" fmla="*/ 583196 h 2731835"/>
                <a:gd name="connsiteX9" fmla="*/ 404815 w 1860875"/>
                <a:gd name="connsiteY9" fmla="*/ 157311 h 2731835"/>
                <a:gd name="connsiteX10" fmla="*/ 959250 w 1860875"/>
                <a:gd name="connsiteY10" fmla="*/ 0 h 2731835"/>
                <a:gd name="connsiteX11" fmla="*/ 1599994 w 1860875"/>
                <a:gd name="connsiteY11" fmla="*/ 224454 h 2731835"/>
                <a:gd name="connsiteX12" fmla="*/ 1837877 w 1860875"/>
                <a:gd name="connsiteY12" fmla="*/ 794221 h 2731835"/>
                <a:gd name="connsiteX13" fmla="*/ 1688232 w 1860875"/>
                <a:gd name="connsiteY13" fmla="*/ 1293012 h 2731835"/>
                <a:gd name="connsiteX14" fmla="*/ 1223965 w 1860875"/>
                <a:gd name="connsiteY14" fmla="*/ 1653682 h 2731835"/>
                <a:gd name="connsiteX15" fmla="*/ 805746 w 1860875"/>
                <a:gd name="connsiteY15" fmla="*/ 1941447 h 2731835"/>
                <a:gd name="connsiteX16" fmla="*/ 613912 w 1860875"/>
                <a:gd name="connsiteY16" fmla="*/ 2233045 h 2731835"/>
                <a:gd name="connsiteX17" fmla="*/ 1860875 w 1860875"/>
                <a:gd name="connsiteY17" fmla="*/ 2233045 h 2731835"/>
                <a:gd name="connsiteX18" fmla="*/ 1860875 w 1860875"/>
                <a:gd name="connsiteY18" fmla="*/ 2731836 h 2731835"/>
                <a:gd name="connsiteX19" fmla="*/ 0 w 1860875"/>
                <a:gd name="connsiteY19" fmla="*/ 2731836 h 273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60875" h="2731835">
                  <a:moveTo>
                    <a:pt x="77" y="2731810"/>
                  </a:moveTo>
                  <a:cubicBezTo>
                    <a:pt x="77" y="2363473"/>
                    <a:pt x="83170" y="2062280"/>
                    <a:pt x="249459" y="1828230"/>
                  </a:cubicBezTo>
                  <a:cubicBezTo>
                    <a:pt x="415697" y="1594180"/>
                    <a:pt x="644654" y="1399155"/>
                    <a:pt x="936251" y="1243105"/>
                  </a:cubicBezTo>
                  <a:cubicBezTo>
                    <a:pt x="1056441" y="1179202"/>
                    <a:pt x="1150467" y="1113963"/>
                    <a:pt x="1218254" y="1047437"/>
                  </a:cubicBezTo>
                  <a:cubicBezTo>
                    <a:pt x="1285989" y="980962"/>
                    <a:pt x="1319921" y="900390"/>
                    <a:pt x="1319921" y="805721"/>
                  </a:cubicBezTo>
                  <a:cubicBezTo>
                    <a:pt x="1319921" y="705957"/>
                    <a:pt x="1288562" y="628627"/>
                    <a:pt x="1225920" y="573600"/>
                  </a:cubicBezTo>
                  <a:cubicBezTo>
                    <a:pt x="1163202" y="518625"/>
                    <a:pt x="1078205" y="491098"/>
                    <a:pt x="970775" y="491098"/>
                  </a:cubicBezTo>
                  <a:cubicBezTo>
                    <a:pt x="755916" y="491098"/>
                    <a:pt x="601126" y="592174"/>
                    <a:pt x="506508" y="794221"/>
                  </a:cubicBezTo>
                  <a:lnTo>
                    <a:pt x="42241" y="583196"/>
                  </a:lnTo>
                  <a:cubicBezTo>
                    <a:pt x="118980" y="404172"/>
                    <a:pt x="239838" y="262219"/>
                    <a:pt x="404815" y="157311"/>
                  </a:cubicBezTo>
                  <a:cubicBezTo>
                    <a:pt x="569793" y="52454"/>
                    <a:pt x="754578" y="0"/>
                    <a:pt x="959250" y="0"/>
                  </a:cubicBezTo>
                  <a:cubicBezTo>
                    <a:pt x="1227824" y="0"/>
                    <a:pt x="1441371" y="74809"/>
                    <a:pt x="1599994" y="224454"/>
                  </a:cubicBezTo>
                  <a:cubicBezTo>
                    <a:pt x="1758565" y="374099"/>
                    <a:pt x="1837877" y="564004"/>
                    <a:pt x="1837877" y="794221"/>
                  </a:cubicBezTo>
                  <a:cubicBezTo>
                    <a:pt x="1837877" y="1003986"/>
                    <a:pt x="1787995" y="1170224"/>
                    <a:pt x="1688232" y="1293012"/>
                  </a:cubicBezTo>
                  <a:cubicBezTo>
                    <a:pt x="1588469" y="1415799"/>
                    <a:pt x="1433679" y="1536040"/>
                    <a:pt x="1223965" y="1653682"/>
                  </a:cubicBezTo>
                  <a:cubicBezTo>
                    <a:pt x="1037224" y="1761112"/>
                    <a:pt x="897844" y="1857042"/>
                    <a:pt x="805746" y="1941447"/>
                  </a:cubicBezTo>
                  <a:cubicBezTo>
                    <a:pt x="713675" y="2025853"/>
                    <a:pt x="649696" y="2123095"/>
                    <a:pt x="613912" y="2233045"/>
                  </a:cubicBezTo>
                  <a:lnTo>
                    <a:pt x="1860875" y="2233045"/>
                  </a:lnTo>
                  <a:lnTo>
                    <a:pt x="1860875" y="2731836"/>
                  </a:lnTo>
                  <a:lnTo>
                    <a:pt x="0" y="2731836"/>
                  </a:lnTo>
                  <a:close/>
                </a:path>
              </a:pathLst>
            </a:custGeom>
            <a:solidFill>
              <a:srgbClr val="2121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: фигура 109">
              <a:extLst>
                <a:ext uri="{FF2B5EF4-FFF2-40B4-BE49-F238E27FC236}">
                  <a16:creationId xmlns:a16="http://schemas.microsoft.com/office/drawing/2014/main" id="{A8E83260-B507-3652-EE76-15456EE1F2AF}"/>
                </a:ext>
              </a:extLst>
            </p:cNvPr>
            <p:cNvSpPr/>
            <p:nvPr/>
          </p:nvSpPr>
          <p:spPr>
            <a:xfrm>
              <a:off x="1746987" y="2284514"/>
              <a:ext cx="407453" cy="596928"/>
            </a:xfrm>
            <a:custGeom>
              <a:avLst/>
              <a:gdLst>
                <a:gd name="connsiteX0" fmla="*/ 832604 w 1864707"/>
                <a:gd name="connsiteY0" fmla="*/ 2731836 h 2731836"/>
                <a:gd name="connsiteX1" fmla="*/ 0 w 1864707"/>
                <a:gd name="connsiteY1" fmla="*/ 2474761 h 2731836"/>
                <a:gd name="connsiteX2" fmla="*/ 280098 w 1864707"/>
                <a:gd name="connsiteY2" fmla="*/ 2068068 h 2731836"/>
                <a:gd name="connsiteX3" fmla="*/ 832604 w 1864707"/>
                <a:gd name="connsiteY3" fmla="*/ 2240711 h 2731836"/>
                <a:gd name="connsiteX4" fmla="*/ 1206703 w 1864707"/>
                <a:gd name="connsiteY4" fmla="*/ 2119853 h 2731836"/>
                <a:gd name="connsiteX5" fmla="*/ 1346752 w 1864707"/>
                <a:gd name="connsiteY5" fmla="*/ 1784136 h 2731836"/>
                <a:gd name="connsiteX6" fmla="*/ 1246989 w 1864707"/>
                <a:gd name="connsiteY6" fmla="*/ 1494468 h 2731836"/>
                <a:gd name="connsiteX7" fmla="*/ 966890 w 1864707"/>
                <a:gd name="connsiteY7" fmla="*/ 1388942 h 2731836"/>
                <a:gd name="connsiteX8" fmla="*/ 556338 w 1864707"/>
                <a:gd name="connsiteY8" fmla="*/ 1576944 h 2731836"/>
                <a:gd name="connsiteX9" fmla="*/ 76739 w 1864707"/>
                <a:gd name="connsiteY9" fmla="*/ 1350560 h 2731836"/>
                <a:gd name="connsiteX10" fmla="*/ 145812 w 1864707"/>
                <a:gd name="connsiteY10" fmla="*/ 0 h 2731836"/>
                <a:gd name="connsiteX11" fmla="*/ 1695898 w 1864707"/>
                <a:gd name="connsiteY11" fmla="*/ 0 h 2731836"/>
                <a:gd name="connsiteX12" fmla="*/ 1695898 w 1864707"/>
                <a:gd name="connsiteY12" fmla="*/ 498791 h 2731836"/>
                <a:gd name="connsiteX13" fmla="*/ 625411 w 1864707"/>
                <a:gd name="connsiteY13" fmla="*/ 498791 h 2731836"/>
                <a:gd name="connsiteX14" fmla="*/ 594721 w 1864707"/>
                <a:gd name="connsiteY14" fmla="*/ 986056 h 2731836"/>
                <a:gd name="connsiteX15" fmla="*/ 989914 w 1864707"/>
                <a:gd name="connsiteY15" fmla="*/ 897818 h 2731836"/>
                <a:gd name="connsiteX16" fmla="*/ 1636421 w 1864707"/>
                <a:gd name="connsiteY16" fmla="*/ 1151059 h 2731836"/>
                <a:gd name="connsiteX17" fmla="*/ 1864708 w 1864707"/>
                <a:gd name="connsiteY17" fmla="*/ 1784136 h 2731836"/>
                <a:gd name="connsiteX18" fmla="*/ 1575040 w 1864707"/>
                <a:gd name="connsiteY18" fmla="*/ 2474761 h 2731836"/>
                <a:gd name="connsiteX19" fmla="*/ 832604 w 1864707"/>
                <a:gd name="connsiteY19" fmla="*/ 2731836 h 273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64707" h="2731836">
                  <a:moveTo>
                    <a:pt x="832604" y="2731836"/>
                  </a:moveTo>
                  <a:cubicBezTo>
                    <a:pt x="492385" y="2731836"/>
                    <a:pt x="214884" y="2646170"/>
                    <a:pt x="0" y="2474761"/>
                  </a:cubicBezTo>
                  <a:lnTo>
                    <a:pt x="280098" y="2068068"/>
                  </a:lnTo>
                  <a:cubicBezTo>
                    <a:pt x="459122" y="2183164"/>
                    <a:pt x="643264" y="2240711"/>
                    <a:pt x="832604" y="2240711"/>
                  </a:cubicBezTo>
                  <a:cubicBezTo>
                    <a:pt x="988602" y="2240711"/>
                    <a:pt x="1113294" y="2200426"/>
                    <a:pt x="1206703" y="2119853"/>
                  </a:cubicBezTo>
                  <a:cubicBezTo>
                    <a:pt x="1300035" y="2039281"/>
                    <a:pt x="1346752" y="1927401"/>
                    <a:pt x="1346752" y="1784136"/>
                  </a:cubicBezTo>
                  <a:cubicBezTo>
                    <a:pt x="1346752" y="1661349"/>
                    <a:pt x="1313489" y="1564827"/>
                    <a:pt x="1246989" y="1494468"/>
                  </a:cubicBezTo>
                  <a:cubicBezTo>
                    <a:pt x="1180437" y="1424135"/>
                    <a:pt x="1087105" y="1388942"/>
                    <a:pt x="966890" y="1388942"/>
                  </a:cubicBezTo>
                  <a:cubicBezTo>
                    <a:pt x="805746" y="1388942"/>
                    <a:pt x="668887" y="1451661"/>
                    <a:pt x="556338" y="1576944"/>
                  </a:cubicBezTo>
                  <a:lnTo>
                    <a:pt x="76739" y="1350560"/>
                  </a:lnTo>
                  <a:lnTo>
                    <a:pt x="145812" y="0"/>
                  </a:lnTo>
                  <a:lnTo>
                    <a:pt x="1695898" y="0"/>
                  </a:lnTo>
                  <a:lnTo>
                    <a:pt x="1695898" y="498791"/>
                  </a:lnTo>
                  <a:lnTo>
                    <a:pt x="625411" y="498791"/>
                  </a:lnTo>
                  <a:lnTo>
                    <a:pt x="594721" y="986056"/>
                  </a:lnTo>
                  <a:cubicBezTo>
                    <a:pt x="725174" y="927248"/>
                    <a:pt x="856888" y="897818"/>
                    <a:pt x="989914" y="897818"/>
                  </a:cubicBezTo>
                  <a:cubicBezTo>
                    <a:pt x="1268676" y="897818"/>
                    <a:pt x="1484203" y="982223"/>
                    <a:pt x="1636421" y="1151059"/>
                  </a:cubicBezTo>
                  <a:cubicBezTo>
                    <a:pt x="1788561" y="1319870"/>
                    <a:pt x="1864708" y="1530895"/>
                    <a:pt x="1864708" y="1784136"/>
                  </a:cubicBezTo>
                  <a:cubicBezTo>
                    <a:pt x="1864708" y="2073213"/>
                    <a:pt x="1768135" y="2303430"/>
                    <a:pt x="1575040" y="2474761"/>
                  </a:cubicBezTo>
                  <a:cubicBezTo>
                    <a:pt x="1381867" y="2646170"/>
                    <a:pt x="1134415" y="2731836"/>
                    <a:pt x="832604" y="2731836"/>
                  </a:cubicBezTo>
                  <a:close/>
                </a:path>
              </a:pathLst>
            </a:custGeom>
            <a:solidFill>
              <a:srgbClr val="21212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7815160-65D0-EC56-A60C-FA8434E7E061}"/>
              </a:ext>
            </a:extLst>
          </p:cNvPr>
          <p:cNvSpPr txBox="1"/>
          <p:nvPr/>
        </p:nvSpPr>
        <p:spPr>
          <a:xfrm>
            <a:off x="2984840" y="1514655"/>
            <a:ext cx="5970173" cy="33852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На более высокой скорости угол обзора снижается, управлять самокатом становится сложней, что может привести к столкновению </a:t>
            </a:r>
          </a:p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Во дворах и в жилых зонах часто гуляют дети, чтобы не налететь на самокате на ребенка, нужно снижать скорость до 10-20 км/ч</a:t>
            </a:r>
          </a:p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Водителям личных самокатов регулировать скорость нужно будет самостоятельно </a:t>
            </a:r>
          </a:p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В пешеходных зонах рекомендуется двигаться </a:t>
            </a:r>
            <a:br>
              <a:rPr lang="ru-RU" sz="1800" dirty="0">
                <a:solidFill>
                  <a:srgbClr val="303031"/>
                </a:solidFill>
                <a:latin typeface="+mn-lt"/>
              </a:rPr>
            </a:br>
            <a:r>
              <a:rPr lang="ru-RU" sz="1800" dirty="0">
                <a:solidFill>
                  <a:srgbClr val="303031"/>
                </a:solidFill>
                <a:latin typeface="+mn-lt"/>
              </a:rPr>
              <a:t>со скоростью пешеходного потока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0FC093B-F78A-D216-6638-A6A7228A7F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22" b="13931"/>
          <a:stretch/>
        </p:blipFill>
        <p:spPr>
          <a:xfrm>
            <a:off x="9205574" y="622559"/>
            <a:ext cx="2754150" cy="212521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93C66C8-9386-EAD5-7AB5-181FA481EE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604" y="2563407"/>
            <a:ext cx="2502017" cy="250117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99674D9-9707-A47F-FB24-99FFE579B22D}"/>
              </a:ext>
            </a:extLst>
          </p:cNvPr>
          <p:cNvSpPr txBox="1">
            <a:spLocks/>
          </p:cNvSpPr>
          <p:nvPr/>
        </p:nvSpPr>
        <p:spPr>
          <a:xfrm>
            <a:off x="2984838" y="1104330"/>
            <a:ext cx="6016360" cy="32560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2000" dirty="0"/>
              <a:t>Для чего нужно ограничение?</a:t>
            </a:r>
          </a:p>
        </p:txBody>
      </p:sp>
      <p:sp>
        <p:nvSpPr>
          <p:cNvPr id="19" name="Полилиния: фигура 41">
            <a:extLst>
              <a:ext uri="{FF2B5EF4-FFF2-40B4-BE49-F238E27FC236}">
                <a16:creationId xmlns:a16="http://schemas.microsoft.com/office/drawing/2014/main" id="{CE9235A2-D0C0-39C5-30FF-8206084E0033}"/>
              </a:ext>
            </a:extLst>
          </p:cNvPr>
          <p:cNvSpPr/>
          <p:nvPr/>
        </p:nvSpPr>
        <p:spPr>
          <a:xfrm>
            <a:off x="174948" y="1346187"/>
            <a:ext cx="141727" cy="353051"/>
          </a:xfrm>
          <a:custGeom>
            <a:avLst/>
            <a:gdLst>
              <a:gd name="connsiteX0" fmla="*/ 221402 w 406925"/>
              <a:gd name="connsiteY0" fmla="*/ 173055 h 1013444"/>
              <a:gd name="connsiteX1" fmla="*/ 218280 w 406925"/>
              <a:gd name="connsiteY1" fmla="*/ 173055 h 1013444"/>
              <a:gd name="connsiteX2" fmla="*/ 32731 w 406925"/>
              <a:gd name="connsiteY2" fmla="*/ 266601 h 1013444"/>
              <a:gd name="connsiteX3" fmla="*/ 0 w 406925"/>
              <a:gd name="connsiteY3" fmla="*/ 121613 h 1013444"/>
              <a:gd name="connsiteX4" fmla="*/ 246330 w 406925"/>
              <a:gd name="connsiteY4" fmla="*/ 0 h 1013444"/>
              <a:gd name="connsiteX5" fmla="*/ 406925 w 406925"/>
              <a:gd name="connsiteY5" fmla="*/ 0 h 1013444"/>
              <a:gd name="connsiteX6" fmla="*/ 406925 w 406925"/>
              <a:gd name="connsiteY6" fmla="*/ 1013445 h 1013444"/>
              <a:gd name="connsiteX7" fmla="*/ 221402 w 406925"/>
              <a:gd name="connsiteY7" fmla="*/ 1013445 h 1013444"/>
              <a:gd name="connsiteX8" fmla="*/ 221402 w 406925"/>
              <a:gd name="connsiteY8" fmla="*/ 173055 h 101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925" h="1013444">
                <a:moveTo>
                  <a:pt x="221402" y="173055"/>
                </a:moveTo>
                <a:lnTo>
                  <a:pt x="218280" y="173055"/>
                </a:lnTo>
                <a:lnTo>
                  <a:pt x="32731" y="266601"/>
                </a:lnTo>
                <a:lnTo>
                  <a:pt x="0" y="121613"/>
                </a:lnTo>
                <a:lnTo>
                  <a:pt x="246330" y="0"/>
                </a:lnTo>
                <a:lnTo>
                  <a:pt x="406925" y="0"/>
                </a:lnTo>
                <a:lnTo>
                  <a:pt x="406925" y="1013445"/>
                </a:lnTo>
                <a:lnTo>
                  <a:pt x="221402" y="1013445"/>
                </a:lnTo>
                <a:lnTo>
                  <a:pt x="221402" y="173055"/>
                </a:lnTo>
                <a:close/>
              </a:path>
            </a:pathLst>
          </a:custGeom>
          <a:solidFill>
            <a:schemeClr val="accent5"/>
          </a:solidFill>
          <a:ln w="8572" cap="flat">
            <a:noFill/>
            <a:prstDash val="solid"/>
            <a:miter/>
          </a:ln>
        </p:spPr>
        <p:txBody>
          <a:bodyPr lIns="60945" tIns="30472" rIns="60945" bIns="30472" rtlCol="0" anchor="ctr"/>
          <a:lstStyle/>
          <a:p>
            <a:endParaRPr lang="ru-RU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BA646E9-9790-A06F-7E83-CB5848592DD3}"/>
              </a:ext>
            </a:extLst>
          </p:cNvPr>
          <p:cNvGrpSpPr/>
          <p:nvPr/>
        </p:nvGrpSpPr>
        <p:grpSpPr>
          <a:xfrm>
            <a:off x="2984838" y="5064579"/>
            <a:ext cx="8831039" cy="1000368"/>
            <a:chOff x="4478617" y="7597454"/>
            <a:chExt cx="13250583" cy="150066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832C00-BF8E-B177-7D6D-9F5C08D2269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78617" y="7597454"/>
              <a:ext cx="13250583" cy="1500668"/>
            </a:xfrm>
            <a:custGeom>
              <a:avLst/>
              <a:gdLst>
                <a:gd name="connsiteX0" fmla="*/ 750334 w 13250583"/>
                <a:gd name="connsiteY0" fmla="*/ 0 h 1500668"/>
                <a:gd name="connsiteX1" fmla="*/ 5211483 w 13250583"/>
                <a:gd name="connsiteY1" fmla="*/ 0 h 1500668"/>
                <a:gd name="connsiteX2" fmla="*/ 12500249 w 13250583"/>
                <a:gd name="connsiteY2" fmla="*/ 0 h 1500668"/>
                <a:gd name="connsiteX3" fmla="*/ 13102063 w 13250583"/>
                <a:gd name="connsiteY3" fmla="*/ 0 h 1500668"/>
                <a:gd name="connsiteX4" fmla="*/ 13250583 w 13250583"/>
                <a:gd name="connsiteY4" fmla="*/ 148521 h 1500668"/>
                <a:gd name="connsiteX5" fmla="*/ 13250583 w 13250583"/>
                <a:gd name="connsiteY5" fmla="*/ 750334 h 1500668"/>
                <a:gd name="connsiteX6" fmla="*/ 13250583 w 13250583"/>
                <a:gd name="connsiteY6" fmla="*/ 1352147 h 1500668"/>
                <a:gd name="connsiteX7" fmla="*/ 13102063 w 13250583"/>
                <a:gd name="connsiteY7" fmla="*/ 1500668 h 1500668"/>
                <a:gd name="connsiteX8" fmla="*/ 12500249 w 13250583"/>
                <a:gd name="connsiteY8" fmla="*/ 1500668 h 1500668"/>
                <a:gd name="connsiteX9" fmla="*/ 5211483 w 13250583"/>
                <a:gd name="connsiteY9" fmla="*/ 1500668 h 1500668"/>
                <a:gd name="connsiteX10" fmla="*/ 750334 w 13250583"/>
                <a:gd name="connsiteY10" fmla="*/ 1500668 h 1500668"/>
                <a:gd name="connsiteX11" fmla="*/ 0 w 13250583"/>
                <a:gd name="connsiteY11" fmla="*/ 750334 h 1500668"/>
                <a:gd name="connsiteX12" fmla="*/ 750334 w 13250583"/>
                <a:gd name="connsiteY12" fmla="*/ 0 h 150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50583" h="1500668">
                  <a:moveTo>
                    <a:pt x="750334" y="0"/>
                  </a:moveTo>
                  <a:lnTo>
                    <a:pt x="5211483" y="0"/>
                  </a:lnTo>
                  <a:lnTo>
                    <a:pt x="12500249" y="0"/>
                  </a:lnTo>
                  <a:lnTo>
                    <a:pt x="13102063" y="0"/>
                  </a:lnTo>
                  <a:cubicBezTo>
                    <a:pt x="13184087" y="0"/>
                    <a:pt x="13250583" y="66495"/>
                    <a:pt x="13250583" y="148521"/>
                  </a:cubicBezTo>
                  <a:lnTo>
                    <a:pt x="13250583" y="750334"/>
                  </a:lnTo>
                  <a:lnTo>
                    <a:pt x="13250583" y="1352147"/>
                  </a:lnTo>
                  <a:cubicBezTo>
                    <a:pt x="13250583" y="1434173"/>
                    <a:pt x="13184087" y="1500668"/>
                    <a:pt x="13102063" y="1500668"/>
                  </a:cubicBezTo>
                  <a:lnTo>
                    <a:pt x="12500249" y="1500668"/>
                  </a:lnTo>
                  <a:lnTo>
                    <a:pt x="5211483" y="1500668"/>
                  </a:lnTo>
                  <a:lnTo>
                    <a:pt x="750334" y="1500668"/>
                  </a:lnTo>
                  <a:cubicBezTo>
                    <a:pt x="335936" y="1500668"/>
                    <a:pt x="0" y="1164732"/>
                    <a:pt x="0" y="750334"/>
                  </a:cubicBezTo>
                  <a:cubicBezTo>
                    <a:pt x="0" y="335936"/>
                    <a:pt x="335936" y="0"/>
                    <a:pt x="750334" y="0"/>
                  </a:cubicBezTo>
                  <a:close/>
                </a:path>
              </a:pathLst>
            </a:custGeom>
            <a:solidFill>
              <a:srgbClr val="EAEEF2"/>
            </a:solidFill>
            <a:ln w="9525">
              <a:solidFill>
                <a:schemeClr val="accent3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square" lIns="54000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tabLst>
                  <a:tab pos="650620" algn="l"/>
                </a:tabLst>
                <a:defRPr lang="en-US" sz="3400" b="1" kern="0" dirty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2pPr>
              <a:lvl3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3pPr>
              <a:lvl4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4pPr>
              <a:lvl5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5pPr>
              <a:lvl6pPr marL="832794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6pPr>
              <a:lvl7pPr marL="1665588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7pPr>
              <a:lvl8pPr marL="2498388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8pPr>
              <a:lvl9pPr marL="3331190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endParaRPr lang="ru-RU" sz="1600" b="0" dirty="0">
                <a:solidFill>
                  <a:schemeClr val="accent2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D616BA6-B3D7-A90E-5DB1-0799355C4384}"/>
                </a:ext>
              </a:extLst>
            </p:cNvPr>
            <p:cNvSpPr txBox="1"/>
            <p:nvPr/>
          </p:nvSpPr>
          <p:spPr>
            <a:xfrm>
              <a:off x="6008546" y="7724540"/>
              <a:ext cx="9091754" cy="124649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1800" b="1" dirty="0">
                  <a:solidFill>
                    <a:srgbClr val="303031"/>
                  </a:solidFill>
                  <a:latin typeface="Moscow Sans" panose="020B0503030702020504" pitchFamily="34" charset="0"/>
                </a:rPr>
                <a:t>Регулирование:</a:t>
              </a:r>
            </a:p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1800" dirty="0">
                  <a:latin typeface="+mn-lt"/>
                </a:rPr>
                <a:t>Согласно ч.2 ст. 12.29 КоАП РФ за нарушение скорости предусмотрен административный штраф в размере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52840A-1418-B467-FF2F-6EC6D18306FF}"/>
                </a:ext>
              </a:extLst>
            </p:cNvPr>
            <p:cNvSpPr txBox="1"/>
            <p:nvPr/>
          </p:nvSpPr>
          <p:spPr>
            <a:xfrm>
              <a:off x="15383339" y="8153578"/>
              <a:ext cx="2261451" cy="8771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3800" dirty="0">
                  <a:latin typeface="+mn-lt"/>
                </a:rPr>
                <a:t>800</a:t>
              </a:r>
              <a:r>
                <a:rPr lang="ru-RU" sz="1800" dirty="0">
                  <a:latin typeface="+mn-lt"/>
                </a:rPr>
                <a:t> руб.</a:t>
              </a: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5113D888-9828-9CC5-7A44-26B3B19F8B70}"/>
                </a:ext>
              </a:extLst>
            </p:cNvPr>
            <p:cNvGrpSpPr/>
            <p:nvPr/>
          </p:nvGrpSpPr>
          <p:grpSpPr>
            <a:xfrm>
              <a:off x="4582866" y="7687073"/>
              <a:ext cx="1321431" cy="1321431"/>
              <a:chOff x="16301089" y="7687073"/>
              <a:chExt cx="1321431" cy="1321431"/>
            </a:xfrm>
          </p:grpSpPr>
          <p:sp>
            <p:nvSpPr>
              <p:cNvPr id="26" name="Овал 25">
                <a:extLst>
                  <a:ext uri="{FF2B5EF4-FFF2-40B4-BE49-F238E27FC236}">
                    <a16:creationId xmlns:a16="http://schemas.microsoft.com/office/drawing/2014/main" id="{1E22C0D6-AB67-3CB9-3D6C-2B2A10289AA9}"/>
                  </a:ext>
                </a:extLst>
              </p:cNvPr>
              <p:cNvSpPr/>
              <p:nvPr/>
            </p:nvSpPr>
            <p:spPr>
              <a:xfrm>
                <a:off x="16301089" y="7687073"/>
                <a:ext cx="1321431" cy="1321431"/>
              </a:xfrm>
              <a:prstGeom prst="ellipse">
                <a:avLst/>
              </a:prstGeom>
              <a:solidFill>
                <a:srgbClr val="FAFBFC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Рисунок 22">
                <a:extLst>
                  <a:ext uri="{FF2B5EF4-FFF2-40B4-BE49-F238E27FC236}">
                    <a16:creationId xmlns:a16="http://schemas.microsoft.com/office/drawing/2014/main" id="{58468B46-AA8C-7F46-209C-5923AA85B2A4}"/>
                  </a:ext>
                </a:extLst>
              </p:cNvPr>
              <p:cNvSpPr/>
              <p:nvPr/>
            </p:nvSpPr>
            <p:spPr>
              <a:xfrm>
                <a:off x="16541945" y="7925994"/>
                <a:ext cx="839719" cy="843589"/>
              </a:xfrm>
              <a:custGeom>
                <a:avLst/>
                <a:gdLst>
                  <a:gd name="connsiteX0" fmla="*/ 574991 w 839719"/>
                  <a:gd name="connsiteY0" fmla="*/ 283277 h 843589"/>
                  <a:gd name="connsiteX1" fmla="*/ 532148 w 839719"/>
                  <a:gd name="connsiteY1" fmla="*/ 275375 h 843589"/>
                  <a:gd name="connsiteX2" fmla="*/ 560644 w 839719"/>
                  <a:gd name="connsiteY2" fmla="*/ 258648 h 843589"/>
                  <a:gd name="connsiteX3" fmla="*/ 574988 w 839719"/>
                  <a:gd name="connsiteY3" fmla="*/ 283276 h 843589"/>
                  <a:gd name="connsiteX4" fmla="*/ 574991 w 839719"/>
                  <a:gd name="connsiteY4" fmla="*/ 283277 h 843589"/>
                  <a:gd name="connsiteX5" fmla="*/ 616906 w 839719"/>
                  <a:gd name="connsiteY5" fmla="*/ 235618 h 843589"/>
                  <a:gd name="connsiteX6" fmla="*/ 446893 w 839719"/>
                  <a:gd name="connsiteY6" fmla="*/ 200419 h 843589"/>
                  <a:gd name="connsiteX7" fmla="*/ 480439 w 839719"/>
                  <a:gd name="connsiteY7" fmla="*/ 243438 h 843589"/>
                  <a:gd name="connsiteX8" fmla="*/ 420355 w 839719"/>
                  <a:gd name="connsiteY8" fmla="*/ 380793 h 843589"/>
                  <a:gd name="connsiteX9" fmla="*/ 360289 w 839719"/>
                  <a:gd name="connsiteY9" fmla="*/ 243438 h 843589"/>
                  <a:gd name="connsiteX10" fmla="*/ 393837 w 839719"/>
                  <a:gd name="connsiteY10" fmla="*/ 200419 h 843589"/>
                  <a:gd name="connsiteX11" fmla="*/ 223806 w 839719"/>
                  <a:gd name="connsiteY11" fmla="*/ 235618 h 843589"/>
                  <a:gd name="connsiteX12" fmla="*/ 231771 w 839719"/>
                  <a:gd name="connsiteY12" fmla="*/ 264569 h 843589"/>
                  <a:gd name="connsiteX13" fmla="*/ 252385 w 839719"/>
                  <a:gd name="connsiteY13" fmla="*/ 249067 h 843589"/>
                  <a:gd name="connsiteX14" fmla="*/ 334149 w 839719"/>
                  <a:gd name="connsiteY14" fmla="*/ 401304 h 843589"/>
                  <a:gd name="connsiteX15" fmla="*/ 334943 w 839719"/>
                  <a:gd name="connsiteY15" fmla="*/ 403343 h 843589"/>
                  <a:gd name="connsiteX16" fmla="*/ 505796 w 839719"/>
                  <a:gd name="connsiteY16" fmla="*/ 403343 h 843589"/>
                  <a:gd name="connsiteX17" fmla="*/ 506596 w 839719"/>
                  <a:gd name="connsiteY17" fmla="*/ 401304 h 843589"/>
                  <a:gd name="connsiteX18" fmla="*/ 588340 w 839719"/>
                  <a:gd name="connsiteY18" fmla="*/ 249067 h 843589"/>
                  <a:gd name="connsiteX19" fmla="*/ 608955 w 839719"/>
                  <a:gd name="connsiteY19" fmla="*/ 264568 h 843589"/>
                  <a:gd name="connsiteX20" fmla="*/ 616906 w 839719"/>
                  <a:gd name="connsiteY20" fmla="*/ 235616 h 843589"/>
                  <a:gd name="connsiteX21" fmla="*/ 616906 w 839719"/>
                  <a:gd name="connsiteY21" fmla="*/ 235618 h 843589"/>
                  <a:gd name="connsiteX22" fmla="*/ 635296 w 839719"/>
                  <a:gd name="connsiteY22" fmla="*/ 129621 h 843589"/>
                  <a:gd name="connsiteX23" fmla="*/ 678275 w 839719"/>
                  <a:gd name="connsiteY23" fmla="*/ 152899 h 843589"/>
                  <a:gd name="connsiteX24" fmla="*/ 651755 w 839719"/>
                  <a:gd name="connsiteY24" fmla="*/ 199607 h 843589"/>
                  <a:gd name="connsiteX25" fmla="*/ 664394 w 839719"/>
                  <a:gd name="connsiteY25" fmla="*/ 215190 h 843589"/>
                  <a:gd name="connsiteX26" fmla="*/ 693434 w 839719"/>
                  <a:gd name="connsiteY26" fmla="*/ 206214 h 843589"/>
                  <a:gd name="connsiteX27" fmla="*/ 709040 w 839719"/>
                  <a:gd name="connsiteY27" fmla="*/ 145700 h 843589"/>
                  <a:gd name="connsiteX28" fmla="*/ 666311 w 839719"/>
                  <a:gd name="connsiteY28" fmla="*/ 129621 h 843589"/>
                  <a:gd name="connsiteX29" fmla="*/ 609883 w 839719"/>
                  <a:gd name="connsiteY29" fmla="*/ 117631 h 843589"/>
                  <a:gd name="connsiteX30" fmla="*/ 586315 w 839719"/>
                  <a:gd name="connsiteY30" fmla="*/ 181160 h 843589"/>
                  <a:gd name="connsiteX31" fmla="*/ 586440 w 839719"/>
                  <a:gd name="connsiteY31" fmla="*/ 187148 h 843589"/>
                  <a:gd name="connsiteX32" fmla="*/ 635299 w 839719"/>
                  <a:gd name="connsiteY32" fmla="*/ 129621 h 843589"/>
                  <a:gd name="connsiteX33" fmla="*/ 635296 w 839719"/>
                  <a:gd name="connsiteY33" fmla="*/ 129621 h 843589"/>
                  <a:gd name="connsiteX34" fmla="*/ 146272 w 839719"/>
                  <a:gd name="connsiteY34" fmla="*/ 206214 h 843589"/>
                  <a:gd name="connsiteX35" fmla="*/ 175329 w 839719"/>
                  <a:gd name="connsiteY35" fmla="*/ 215190 h 843589"/>
                  <a:gd name="connsiteX36" fmla="*/ 187951 w 839719"/>
                  <a:gd name="connsiteY36" fmla="*/ 199607 h 843589"/>
                  <a:gd name="connsiteX37" fmla="*/ 161429 w 839719"/>
                  <a:gd name="connsiteY37" fmla="*/ 152899 h 843589"/>
                  <a:gd name="connsiteX38" fmla="*/ 204409 w 839719"/>
                  <a:gd name="connsiteY38" fmla="*/ 129621 h 843589"/>
                  <a:gd name="connsiteX39" fmla="*/ 253281 w 839719"/>
                  <a:gd name="connsiteY39" fmla="*/ 187148 h 843589"/>
                  <a:gd name="connsiteX40" fmla="*/ 253393 w 839719"/>
                  <a:gd name="connsiteY40" fmla="*/ 181160 h 843589"/>
                  <a:gd name="connsiteX41" fmla="*/ 229825 w 839719"/>
                  <a:gd name="connsiteY41" fmla="*/ 117631 h 843589"/>
                  <a:gd name="connsiteX42" fmla="*/ 173396 w 839719"/>
                  <a:gd name="connsiteY42" fmla="*/ 129621 h 843589"/>
                  <a:gd name="connsiteX43" fmla="*/ 130668 w 839719"/>
                  <a:gd name="connsiteY43" fmla="*/ 145700 h 843589"/>
                  <a:gd name="connsiteX44" fmla="*/ 146271 w 839719"/>
                  <a:gd name="connsiteY44" fmla="*/ 206214 h 843589"/>
                  <a:gd name="connsiteX45" fmla="*/ 146272 w 839719"/>
                  <a:gd name="connsiteY45" fmla="*/ 206214 h 843589"/>
                  <a:gd name="connsiteX46" fmla="*/ 265289 w 839719"/>
                  <a:gd name="connsiteY46" fmla="*/ 283276 h 843589"/>
                  <a:gd name="connsiteX47" fmla="*/ 308129 w 839719"/>
                  <a:gd name="connsiteY47" fmla="*/ 275373 h 843589"/>
                  <a:gd name="connsiteX48" fmla="*/ 279648 w 839719"/>
                  <a:gd name="connsiteY48" fmla="*/ 258647 h 843589"/>
                  <a:gd name="connsiteX49" fmla="*/ 265290 w 839719"/>
                  <a:gd name="connsiteY49" fmla="*/ 283275 h 843589"/>
                  <a:gd name="connsiteX50" fmla="*/ 265289 w 839719"/>
                  <a:gd name="connsiteY50" fmla="*/ 283276 h 843589"/>
                  <a:gd name="connsiteX51" fmla="*/ 440299 w 839719"/>
                  <a:gd name="connsiteY51" fmla="*/ 24930 h 843589"/>
                  <a:gd name="connsiteX52" fmla="*/ 419852 w 839719"/>
                  <a:gd name="connsiteY52" fmla="*/ 0 h 843589"/>
                  <a:gd name="connsiteX53" fmla="*/ 399408 w 839719"/>
                  <a:gd name="connsiteY53" fmla="*/ 24930 h 843589"/>
                  <a:gd name="connsiteX54" fmla="*/ 419855 w 839719"/>
                  <a:gd name="connsiteY54" fmla="*/ 51167 h 843589"/>
                  <a:gd name="connsiteX55" fmla="*/ 440302 w 839719"/>
                  <a:gd name="connsiteY55" fmla="*/ 24930 h 843589"/>
                  <a:gd name="connsiteX56" fmla="*/ 440299 w 839719"/>
                  <a:gd name="connsiteY56" fmla="*/ 24930 h 843589"/>
                  <a:gd name="connsiteX57" fmla="*/ 557022 w 839719"/>
                  <a:gd name="connsiteY57" fmla="*/ 100313 h 843589"/>
                  <a:gd name="connsiteX58" fmla="*/ 542481 w 839719"/>
                  <a:gd name="connsiteY58" fmla="*/ 82596 h 843589"/>
                  <a:gd name="connsiteX59" fmla="*/ 527954 w 839719"/>
                  <a:gd name="connsiteY59" fmla="*/ 100313 h 843589"/>
                  <a:gd name="connsiteX60" fmla="*/ 542481 w 839719"/>
                  <a:gd name="connsiteY60" fmla="*/ 117630 h 843589"/>
                  <a:gd name="connsiteX61" fmla="*/ 557022 w 839719"/>
                  <a:gd name="connsiteY61" fmla="*/ 100312 h 843589"/>
                  <a:gd name="connsiteX62" fmla="*/ 557022 w 839719"/>
                  <a:gd name="connsiteY62" fmla="*/ 100313 h 843589"/>
                  <a:gd name="connsiteX63" fmla="*/ 674959 w 839719"/>
                  <a:gd name="connsiteY63" fmla="*/ 612431 h 843589"/>
                  <a:gd name="connsiteX64" fmla="*/ 656528 w 839719"/>
                  <a:gd name="connsiteY64" fmla="*/ 592924 h 843589"/>
                  <a:gd name="connsiteX65" fmla="*/ 638097 w 839719"/>
                  <a:gd name="connsiteY65" fmla="*/ 612431 h 843589"/>
                  <a:gd name="connsiteX66" fmla="*/ 656528 w 839719"/>
                  <a:gd name="connsiteY66" fmla="*/ 629541 h 843589"/>
                  <a:gd name="connsiteX67" fmla="*/ 674959 w 839719"/>
                  <a:gd name="connsiteY67" fmla="*/ 612428 h 843589"/>
                  <a:gd name="connsiteX68" fmla="*/ 674959 w 839719"/>
                  <a:gd name="connsiteY68" fmla="*/ 612431 h 843589"/>
                  <a:gd name="connsiteX69" fmla="*/ 311768 w 839719"/>
                  <a:gd name="connsiteY69" fmla="*/ 100311 h 843589"/>
                  <a:gd name="connsiteX70" fmla="*/ 297223 w 839719"/>
                  <a:gd name="connsiteY70" fmla="*/ 82593 h 843589"/>
                  <a:gd name="connsiteX71" fmla="*/ 282697 w 839719"/>
                  <a:gd name="connsiteY71" fmla="*/ 100311 h 843589"/>
                  <a:gd name="connsiteX72" fmla="*/ 297223 w 839719"/>
                  <a:gd name="connsiteY72" fmla="*/ 117629 h 843589"/>
                  <a:gd name="connsiteX73" fmla="*/ 311765 w 839719"/>
                  <a:gd name="connsiteY73" fmla="*/ 100311 h 843589"/>
                  <a:gd name="connsiteX74" fmla="*/ 311768 w 839719"/>
                  <a:gd name="connsiteY74" fmla="*/ 100311 h 843589"/>
                  <a:gd name="connsiteX75" fmla="*/ 270116 w 839719"/>
                  <a:gd name="connsiteY75" fmla="*/ 187146 h 843589"/>
                  <a:gd name="connsiteX76" fmla="*/ 324349 w 839719"/>
                  <a:gd name="connsiteY76" fmla="*/ 187146 h 843589"/>
                  <a:gd name="connsiteX77" fmla="*/ 396662 w 839719"/>
                  <a:gd name="connsiteY77" fmla="*/ 134890 h 843589"/>
                  <a:gd name="connsiteX78" fmla="*/ 443056 w 839719"/>
                  <a:gd name="connsiteY78" fmla="*/ 134890 h 843589"/>
                  <a:gd name="connsiteX79" fmla="*/ 515372 w 839719"/>
                  <a:gd name="connsiteY79" fmla="*/ 187147 h 843589"/>
                  <a:gd name="connsiteX80" fmla="*/ 569604 w 839719"/>
                  <a:gd name="connsiteY80" fmla="*/ 187147 h 843589"/>
                  <a:gd name="connsiteX81" fmla="*/ 581469 w 839719"/>
                  <a:gd name="connsiteY81" fmla="*/ 167903 h 843589"/>
                  <a:gd name="connsiteX82" fmla="*/ 563122 w 839719"/>
                  <a:gd name="connsiteY82" fmla="*/ 134272 h 843589"/>
                  <a:gd name="connsiteX83" fmla="*/ 542478 w 839719"/>
                  <a:gd name="connsiteY83" fmla="*/ 152980 h 843589"/>
                  <a:gd name="connsiteX84" fmla="*/ 521836 w 839719"/>
                  <a:gd name="connsiteY84" fmla="*/ 134272 h 843589"/>
                  <a:gd name="connsiteX85" fmla="*/ 503489 w 839719"/>
                  <a:gd name="connsiteY85" fmla="*/ 167903 h 843589"/>
                  <a:gd name="connsiteX86" fmla="*/ 509674 w 839719"/>
                  <a:gd name="connsiteY86" fmla="*/ 178928 h 843589"/>
                  <a:gd name="connsiteX87" fmla="*/ 460478 w 839719"/>
                  <a:gd name="connsiteY87" fmla="*/ 134890 h 843589"/>
                  <a:gd name="connsiteX88" fmla="*/ 478269 w 839719"/>
                  <a:gd name="connsiteY88" fmla="*/ 103161 h 843589"/>
                  <a:gd name="connsiteX89" fmla="*/ 450768 w 839719"/>
                  <a:gd name="connsiteY89" fmla="*/ 56852 h 843589"/>
                  <a:gd name="connsiteX90" fmla="*/ 419852 w 839719"/>
                  <a:gd name="connsiteY90" fmla="*/ 93196 h 843589"/>
                  <a:gd name="connsiteX91" fmla="*/ 388939 w 839719"/>
                  <a:gd name="connsiteY91" fmla="*/ 56852 h 843589"/>
                  <a:gd name="connsiteX92" fmla="*/ 361449 w 839719"/>
                  <a:gd name="connsiteY92" fmla="*/ 103161 h 843589"/>
                  <a:gd name="connsiteX93" fmla="*/ 379240 w 839719"/>
                  <a:gd name="connsiteY93" fmla="*/ 134891 h 843589"/>
                  <a:gd name="connsiteX94" fmla="*/ 330033 w 839719"/>
                  <a:gd name="connsiteY94" fmla="*/ 178930 h 843589"/>
                  <a:gd name="connsiteX95" fmla="*/ 336217 w 839719"/>
                  <a:gd name="connsiteY95" fmla="*/ 167904 h 843589"/>
                  <a:gd name="connsiteX96" fmla="*/ 317868 w 839719"/>
                  <a:gd name="connsiteY96" fmla="*/ 134273 h 843589"/>
                  <a:gd name="connsiteX97" fmla="*/ 297226 w 839719"/>
                  <a:gd name="connsiteY97" fmla="*/ 152982 h 843589"/>
                  <a:gd name="connsiteX98" fmla="*/ 276585 w 839719"/>
                  <a:gd name="connsiteY98" fmla="*/ 134273 h 843589"/>
                  <a:gd name="connsiteX99" fmla="*/ 258238 w 839719"/>
                  <a:gd name="connsiteY99" fmla="*/ 167904 h 843589"/>
                  <a:gd name="connsiteX100" fmla="*/ 270120 w 839719"/>
                  <a:gd name="connsiteY100" fmla="*/ 187148 h 843589"/>
                  <a:gd name="connsiteX101" fmla="*/ 270116 w 839719"/>
                  <a:gd name="connsiteY101" fmla="*/ 187146 h 843589"/>
                  <a:gd name="connsiteX102" fmla="*/ 830811 w 839719"/>
                  <a:gd name="connsiteY102" fmla="*/ 355256 h 843589"/>
                  <a:gd name="connsiteX103" fmla="*/ 680262 w 839719"/>
                  <a:gd name="connsiteY103" fmla="*/ 378684 h 843589"/>
                  <a:gd name="connsiteX104" fmla="*/ 682333 w 839719"/>
                  <a:gd name="connsiteY104" fmla="*/ 367354 h 843589"/>
                  <a:gd name="connsiteX105" fmla="*/ 804374 w 839719"/>
                  <a:gd name="connsiteY105" fmla="*/ 337124 h 843589"/>
                  <a:gd name="connsiteX106" fmla="*/ 833202 w 839719"/>
                  <a:gd name="connsiteY106" fmla="*/ 248281 h 843589"/>
                  <a:gd name="connsiteX107" fmla="*/ 831119 w 839719"/>
                  <a:gd name="connsiteY107" fmla="*/ 248018 h 843589"/>
                  <a:gd name="connsiteX108" fmla="*/ 684084 w 839719"/>
                  <a:gd name="connsiteY108" fmla="*/ 334535 h 843589"/>
                  <a:gd name="connsiteX109" fmla="*/ 682880 w 839719"/>
                  <a:gd name="connsiteY109" fmla="*/ 321419 h 843589"/>
                  <a:gd name="connsiteX110" fmla="*/ 783325 w 839719"/>
                  <a:gd name="connsiteY110" fmla="*/ 246614 h 843589"/>
                  <a:gd name="connsiteX111" fmla="*/ 782069 w 839719"/>
                  <a:gd name="connsiteY111" fmla="*/ 137863 h 843589"/>
                  <a:gd name="connsiteX112" fmla="*/ 781030 w 839719"/>
                  <a:gd name="connsiteY112" fmla="*/ 137561 h 843589"/>
                  <a:gd name="connsiteX113" fmla="*/ 780120 w 839719"/>
                  <a:gd name="connsiteY113" fmla="*/ 138139 h 843589"/>
                  <a:gd name="connsiteX114" fmla="*/ 600479 w 839719"/>
                  <a:gd name="connsiteY114" fmla="*/ 341046 h 843589"/>
                  <a:gd name="connsiteX115" fmla="*/ 597177 w 839719"/>
                  <a:gd name="connsiteY115" fmla="*/ 343099 h 843589"/>
                  <a:gd name="connsiteX116" fmla="*/ 596520 w 839719"/>
                  <a:gd name="connsiteY116" fmla="*/ 349967 h 843589"/>
                  <a:gd name="connsiteX117" fmla="*/ 613243 w 839719"/>
                  <a:gd name="connsiteY117" fmla="*/ 386765 h 843589"/>
                  <a:gd name="connsiteX118" fmla="*/ 568303 w 839719"/>
                  <a:gd name="connsiteY118" fmla="*/ 437285 h 843589"/>
                  <a:gd name="connsiteX119" fmla="*/ 518505 w 839719"/>
                  <a:gd name="connsiteY119" fmla="*/ 433113 h 843589"/>
                  <a:gd name="connsiteX120" fmla="*/ 516856 w 839719"/>
                  <a:gd name="connsiteY120" fmla="*/ 434201 h 843589"/>
                  <a:gd name="connsiteX121" fmla="*/ 516856 w 839719"/>
                  <a:gd name="connsiteY121" fmla="*/ 513728 h 843589"/>
                  <a:gd name="connsiteX122" fmla="*/ 519262 w 839719"/>
                  <a:gd name="connsiteY122" fmla="*/ 514095 h 843589"/>
                  <a:gd name="connsiteX123" fmla="*/ 577370 w 839719"/>
                  <a:gd name="connsiteY123" fmla="*/ 478897 h 843589"/>
                  <a:gd name="connsiteX124" fmla="*/ 603737 w 839719"/>
                  <a:gd name="connsiteY124" fmla="*/ 549462 h 843589"/>
                  <a:gd name="connsiteX125" fmla="*/ 668914 w 839719"/>
                  <a:gd name="connsiteY125" fmla="*/ 556082 h 843589"/>
                  <a:gd name="connsiteX126" fmla="*/ 669179 w 839719"/>
                  <a:gd name="connsiteY126" fmla="*/ 555140 h 843589"/>
                  <a:gd name="connsiteX127" fmla="*/ 668603 w 839719"/>
                  <a:gd name="connsiteY127" fmla="*/ 554346 h 843589"/>
                  <a:gd name="connsiteX128" fmla="*/ 604758 w 839719"/>
                  <a:gd name="connsiteY128" fmla="*/ 474452 h 843589"/>
                  <a:gd name="connsiteX129" fmla="*/ 615437 w 839719"/>
                  <a:gd name="connsiteY129" fmla="*/ 470059 h 843589"/>
                  <a:gd name="connsiteX130" fmla="*/ 669807 w 839719"/>
                  <a:gd name="connsiteY130" fmla="*/ 525399 h 843589"/>
                  <a:gd name="connsiteX131" fmla="*/ 738301 w 839719"/>
                  <a:gd name="connsiteY131" fmla="*/ 511951 h 843589"/>
                  <a:gd name="connsiteX132" fmla="*/ 737321 w 839719"/>
                  <a:gd name="connsiteY132" fmla="*/ 510229 h 843589"/>
                  <a:gd name="connsiteX133" fmla="*/ 639214 w 839719"/>
                  <a:gd name="connsiteY133" fmla="*/ 453609 h 843589"/>
                  <a:gd name="connsiteX134" fmla="*/ 647109 w 839719"/>
                  <a:gd name="connsiteY134" fmla="*/ 445706 h 843589"/>
                  <a:gd name="connsiteX135" fmla="*/ 732608 w 839719"/>
                  <a:gd name="connsiteY135" fmla="*/ 484927 h 843589"/>
                  <a:gd name="connsiteX136" fmla="*/ 796468 w 839719"/>
                  <a:gd name="connsiteY136" fmla="*/ 445142 h 843589"/>
                  <a:gd name="connsiteX137" fmla="*/ 795138 w 839719"/>
                  <a:gd name="connsiteY137" fmla="*/ 443931 h 843589"/>
                  <a:gd name="connsiteX138" fmla="*/ 665485 w 839719"/>
                  <a:gd name="connsiteY138" fmla="*/ 419139 h 843589"/>
                  <a:gd name="connsiteX139" fmla="*/ 670299 w 839719"/>
                  <a:gd name="connsiteY139" fmla="*/ 409144 h 843589"/>
                  <a:gd name="connsiteX140" fmla="*/ 780693 w 839719"/>
                  <a:gd name="connsiteY140" fmla="*/ 420983 h 843589"/>
                  <a:gd name="connsiteX141" fmla="*/ 832632 w 839719"/>
                  <a:gd name="connsiteY141" fmla="*/ 356160 h 843589"/>
                  <a:gd name="connsiteX142" fmla="*/ 830811 w 839719"/>
                  <a:gd name="connsiteY142" fmla="*/ 355250 h 843589"/>
                  <a:gd name="connsiteX143" fmla="*/ 830811 w 839719"/>
                  <a:gd name="connsiteY143" fmla="*/ 355256 h 843589"/>
                  <a:gd name="connsiteX144" fmla="*/ 169405 w 839719"/>
                  <a:gd name="connsiteY144" fmla="*/ 409149 h 843589"/>
                  <a:gd name="connsiteX145" fmla="*/ 174233 w 839719"/>
                  <a:gd name="connsiteY145" fmla="*/ 419142 h 843589"/>
                  <a:gd name="connsiteX146" fmla="*/ 44582 w 839719"/>
                  <a:gd name="connsiteY146" fmla="*/ 443937 h 843589"/>
                  <a:gd name="connsiteX147" fmla="*/ 43237 w 839719"/>
                  <a:gd name="connsiteY147" fmla="*/ 445159 h 843589"/>
                  <a:gd name="connsiteX148" fmla="*/ 107098 w 839719"/>
                  <a:gd name="connsiteY148" fmla="*/ 484930 h 843589"/>
                  <a:gd name="connsiteX149" fmla="*/ 192597 w 839719"/>
                  <a:gd name="connsiteY149" fmla="*/ 445712 h 843589"/>
                  <a:gd name="connsiteX150" fmla="*/ 200489 w 839719"/>
                  <a:gd name="connsiteY150" fmla="*/ 453612 h 843589"/>
                  <a:gd name="connsiteX151" fmla="*/ 102383 w 839719"/>
                  <a:gd name="connsiteY151" fmla="*/ 510232 h 843589"/>
                  <a:gd name="connsiteX152" fmla="*/ 101404 w 839719"/>
                  <a:gd name="connsiteY152" fmla="*/ 511951 h 843589"/>
                  <a:gd name="connsiteX153" fmla="*/ 169912 w 839719"/>
                  <a:gd name="connsiteY153" fmla="*/ 525399 h 843589"/>
                  <a:gd name="connsiteX154" fmla="*/ 224270 w 839719"/>
                  <a:gd name="connsiteY154" fmla="*/ 470062 h 843589"/>
                  <a:gd name="connsiteX155" fmla="*/ 234947 w 839719"/>
                  <a:gd name="connsiteY155" fmla="*/ 474452 h 843589"/>
                  <a:gd name="connsiteX156" fmla="*/ 171100 w 839719"/>
                  <a:gd name="connsiteY156" fmla="*/ 554349 h 843589"/>
                  <a:gd name="connsiteX157" fmla="*/ 170531 w 839719"/>
                  <a:gd name="connsiteY157" fmla="*/ 555143 h 843589"/>
                  <a:gd name="connsiteX158" fmla="*/ 170792 w 839719"/>
                  <a:gd name="connsiteY158" fmla="*/ 556085 h 843589"/>
                  <a:gd name="connsiteX159" fmla="*/ 235981 w 839719"/>
                  <a:gd name="connsiteY159" fmla="*/ 549462 h 843589"/>
                  <a:gd name="connsiteX160" fmla="*/ 262335 w 839719"/>
                  <a:gd name="connsiteY160" fmla="*/ 478900 h 843589"/>
                  <a:gd name="connsiteX161" fmla="*/ 320442 w 839719"/>
                  <a:gd name="connsiteY161" fmla="*/ 514098 h 843589"/>
                  <a:gd name="connsiteX162" fmla="*/ 322862 w 839719"/>
                  <a:gd name="connsiteY162" fmla="*/ 513728 h 843589"/>
                  <a:gd name="connsiteX163" fmla="*/ 322862 w 839719"/>
                  <a:gd name="connsiteY163" fmla="*/ 434201 h 843589"/>
                  <a:gd name="connsiteX164" fmla="*/ 321199 w 839719"/>
                  <a:gd name="connsiteY164" fmla="*/ 433113 h 843589"/>
                  <a:gd name="connsiteX165" fmla="*/ 271418 w 839719"/>
                  <a:gd name="connsiteY165" fmla="*/ 437285 h 843589"/>
                  <a:gd name="connsiteX166" fmla="*/ 226466 w 839719"/>
                  <a:gd name="connsiteY166" fmla="*/ 386765 h 843589"/>
                  <a:gd name="connsiteX167" fmla="*/ 243189 w 839719"/>
                  <a:gd name="connsiteY167" fmla="*/ 349953 h 843589"/>
                  <a:gd name="connsiteX168" fmla="*/ 242545 w 839719"/>
                  <a:gd name="connsiteY168" fmla="*/ 343096 h 843589"/>
                  <a:gd name="connsiteX169" fmla="*/ 239214 w 839719"/>
                  <a:gd name="connsiteY169" fmla="*/ 341046 h 843589"/>
                  <a:gd name="connsiteX170" fmla="*/ 59598 w 839719"/>
                  <a:gd name="connsiteY170" fmla="*/ 138164 h 843589"/>
                  <a:gd name="connsiteX171" fmla="*/ 57609 w 839719"/>
                  <a:gd name="connsiteY171" fmla="*/ 137875 h 843589"/>
                  <a:gd name="connsiteX172" fmla="*/ 56378 w 839719"/>
                  <a:gd name="connsiteY172" fmla="*/ 246612 h 843589"/>
                  <a:gd name="connsiteX173" fmla="*/ 156808 w 839719"/>
                  <a:gd name="connsiteY173" fmla="*/ 321416 h 843589"/>
                  <a:gd name="connsiteX174" fmla="*/ 155619 w 839719"/>
                  <a:gd name="connsiteY174" fmla="*/ 334533 h 843589"/>
                  <a:gd name="connsiteX175" fmla="*/ 8612 w 839719"/>
                  <a:gd name="connsiteY175" fmla="*/ 248056 h 843589"/>
                  <a:gd name="connsiteX176" fmla="*/ 6498 w 839719"/>
                  <a:gd name="connsiteY176" fmla="*/ 248290 h 843589"/>
                  <a:gd name="connsiteX177" fmla="*/ 35331 w 839719"/>
                  <a:gd name="connsiteY177" fmla="*/ 337121 h 843589"/>
                  <a:gd name="connsiteX178" fmla="*/ 157370 w 839719"/>
                  <a:gd name="connsiteY178" fmla="*/ 367351 h 843589"/>
                  <a:gd name="connsiteX179" fmla="*/ 159440 w 839719"/>
                  <a:gd name="connsiteY179" fmla="*/ 378681 h 843589"/>
                  <a:gd name="connsiteX180" fmla="*/ 8921 w 839719"/>
                  <a:gd name="connsiteY180" fmla="*/ 355264 h 843589"/>
                  <a:gd name="connsiteX181" fmla="*/ 7087 w 839719"/>
                  <a:gd name="connsiteY181" fmla="*/ 356187 h 843589"/>
                  <a:gd name="connsiteX182" fmla="*/ 59024 w 839719"/>
                  <a:gd name="connsiteY182" fmla="*/ 420983 h 843589"/>
                  <a:gd name="connsiteX183" fmla="*/ 169405 w 839719"/>
                  <a:gd name="connsiteY183" fmla="*/ 409144 h 843589"/>
                  <a:gd name="connsiteX184" fmla="*/ 169405 w 839719"/>
                  <a:gd name="connsiteY184" fmla="*/ 409149 h 843589"/>
                  <a:gd name="connsiteX185" fmla="*/ 656528 w 839719"/>
                  <a:gd name="connsiteY185" fmla="*/ 654663 h 843589"/>
                  <a:gd name="connsiteX186" fmla="*/ 629237 w 839719"/>
                  <a:gd name="connsiteY186" fmla="*/ 633189 h 843589"/>
                  <a:gd name="connsiteX187" fmla="*/ 607236 w 839719"/>
                  <a:gd name="connsiteY187" fmla="*/ 662043 h 843589"/>
                  <a:gd name="connsiteX188" fmla="*/ 550410 w 839719"/>
                  <a:gd name="connsiteY188" fmla="*/ 647809 h 843589"/>
                  <a:gd name="connsiteX189" fmla="*/ 516853 w 839719"/>
                  <a:gd name="connsiteY189" fmla="*/ 540022 h 843589"/>
                  <a:gd name="connsiteX190" fmla="*/ 516853 w 839719"/>
                  <a:gd name="connsiteY190" fmla="*/ 586361 h 843589"/>
                  <a:gd name="connsiteX191" fmla="*/ 487868 w 839719"/>
                  <a:gd name="connsiteY191" fmla="*/ 613298 h 843589"/>
                  <a:gd name="connsiteX192" fmla="*/ 456731 w 839719"/>
                  <a:gd name="connsiteY192" fmla="*/ 613298 h 843589"/>
                  <a:gd name="connsiteX193" fmla="*/ 419852 w 839719"/>
                  <a:gd name="connsiteY193" fmla="*/ 635752 h 843589"/>
                  <a:gd name="connsiteX194" fmla="*/ 382975 w 839719"/>
                  <a:gd name="connsiteY194" fmla="*/ 613298 h 843589"/>
                  <a:gd name="connsiteX195" fmla="*/ 351835 w 839719"/>
                  <a:gd name="connsiteY195" fmla="*/ 613298 h 843589"/>
                  <a:gd name="connsiteX196" fmla="*/ 322868 w 839719"/>
                  <a:gd name="connsiteY196" fmla="*/ 586361 h 843589"/>
                  <a:gd name="connsiteX197" fmla="*/ 322868 w 839719"/>
                  <a:gd name="connsiteY197" fmla="*/ 540025 h 843589"/>
                  <a:gd name="connsiteX198" fmla="*/ 289293 w 839719"/>
                  <a:gd name="connsiteY198" fmla="*/ 647812 h 843589"/>
                  <a:gd name="connsiteX199" fmla="*/ 226020 w 839719"/>
                  <a:gd name="connsiteY199" fmla="*/ 662142 h 843589"/>
                  <a:gd name="connsiteX200" fmla="*/ 202954 w 839719"/>
                  <a:gd name="connsiteY200" fmla="*/ 652534 h 843589"/>
                  <a:gd name="connsiteX201" fmla="*/ 191519 w 839719"/>
                  <a:gd name="connsiteY201" fmla="*/ 654584 h 843589"/>
                  <a:gd name="connsiteX202" fmla="*/ 105170 w 839719"/>
                  <a:gd name="connsiteY202" fmla="*/ 573515 h 843589"/>
                  <a:gd name="connsiteX203" fmla="*/ 105870 w 839719"/>
                  <a:gd name="connsiteY203" fmla="*/ 571892 h 843589"/>
                  <a:gd name="connsiteX204" fmla="*/ 98635 w 839719"/>
                  <a:gd name="connsiteY204" fmla="*/ 553709 h 843589"/>
                  <a:gd name="connsiteX205" fmla="*/ 74198 w 839719"/>
                  <a:gd name="connsiteY205" fmla="*/ 512093 h 843589"/>
                  <a:gd name="connsiteX206" fmla="*/ 75527 w 839719"/>
                  <a:gd name="connsiteY206" fmla="*/ 529509 h 843589"/>
                  <a:gd name="connsiteX207" fmla="*/ 40609 w 839719"/>
                  <a:gd name="connsiteY207" fmla="*/ 527784 h 843589"/>
                  <a:gd name="connsiteX208" fmla="*/ 44586 w 839719"/>
                  <a:gd name="connsiteY208" fmla="*/ 561952 h 843589"/>
                  <a:gd name="connsiteX209" fmla="*/ 26826 w 839719"/>
                  <a:gd name="connsiteY209" fmla="*/ 561746 h 843589"/>
                  <a:gd name="connsiteX210" fmla="*/ 70618 w 839719"/>
                  <a:gd name="connsiteY210" fmla="*/ 583086 h 843589"/>
                  <a:gd name="connsiteX211" fmla="*/ 89525 w 839719"/>
                  <a:gd name="connsiteY211" fmla="*/ 589029 h 843589"/>
                  <a:gd name="connsiteX212" fmla="*/ 93416 w 839719"/>
                  <a:gd name="connsiteY212" fmla="*/ 587144 h 843589"/>
                  <a:gd name="connsiteX213" fmla="*/ 176689 w 839719"/>
                  <a:gd name="connsiteY213" fmla="*/ 666092 h 843589"/>
                  <a:gd name="connsiteX214" fmla="*/ 172335 w 839719"/>
                  <a:gd name="connsiteY214" fmla="*/ 685998 h 843589"/>
                  <a:gd name="connsiteX215" fmla="*/ 196130 w 839719"/>
                  <a:gd name="connsiteY215" fmla="*/ 709522 h 843589"/>
                  <a:gd name="connsiteX216" fmla="*/ 219430 w 839719"/>
                  <a:gd name="connsiteY216" fmla="*/ 705767 h 843589"/>
                  <a:gd name="connsiteX217" fmla="*/ 241291 w 839719"/>
                  <a:gd name="connsiteY217" fmla="*/ 726057 h 843589"/>
                  <a:gd name="connsiteX218" fmla="*/ 248806 w 839719"/>
                  <a:gd name="connsiteY218" fmla="*/ 728715 h 843589"/>
                  <a:gd name="connsiteX219" fmla="*/ 257750 w 839719"/>
                  <a:gd name="connsiteY219" fmla="*/ 719052 h 843589"/>
                  <a:gd name="connsiteX220" fmla="*/ 254853 w 839719"/>
                  <a:gd name="connsiteY220" fmla="*/ 713420 h 843589"/>
                  <a:gd name="connsiteX221" fmla="*/ 232586 w 839719"/>
                  <a:gd name="connsiteY221" fmla="*/ 692688 h 843589"/>
                  <a:gd name="connsiteX222" fmla="*/ 312315 w 839719"/>
                  <a:gd name="connsiteY222" fmla="*/ 671078 h 843589"/>
                  <a:gd name="connsiteX223" fmla="*/ 317845 w 839719"/>
                  <a:gd name="connsiteY223" fmla="*/ 662843 h 843589"/>
                  <a:gd name="connsiteX224" fmla="*/ 360585 w 839719"/>
                  <a:gd name="connsiteY224" fmla="*/ 628279 h 843589"/>
                  <a:gd name="connsiteX225" fmla="*/ 394762 w 839719"/>
                  <a:gd name="connsiteY225" fmla="*/ 677283 h 843589"/>
                  <a:gd name="connsiteX226" fmla="*/ 278757 w 839719"/>
                  <a:gd name="connsiteY226" fmla="*/ 752970 h 843589"/>
                  <a:gd name="connsiteX227" fmla="*/ 307306 w 839719"/>
                  <a:gd name="connsiteY227" fmla="*/ 787249 h 843589"/>
                  <a:gd name="connsiteX228" fmla="*/ 308239 w 839719"/>
                  <a:gd name="connsiteY228" fmla="*/ 787080 h 843589"/>
                  <a:gd name="connsiteX229" fmla="*/ 308775 w 839719"/>
                  <a:gd name="connsiteY229" fmla="*/ 786298 h 843589"/>
                  <a:gd name="connsiteX230" fmla="*/ 400403 w 839719"/>
                  <a:gd name="connsiteY230" fmla="*/ 692246 h 843589"/>
                  <a:gd name="connsiteX231" fmla="*/ 402768 w 839719"/>
                  <a:gd name="connsiteY231" fmla="*/ 698579 h 843589"/>
                  <a:gd name="connsiteX232" fmla="*/ 333969 w 839719"/>
                  <a:gd name="connsiteY232" fmla="*/ 779921 h 843589"/>
                  <a:gd name="connsiteX233" fmla="*/ 363931 w 839719"/>
                  <a:gd name="connsiteY233" fmla="*/ 815646 h 843589"/>
                  <a:gd name="connsiteX234" fmla="*/ 365499 w 839719"/>
                  <a:gd name="connsiteY234" fmla="*/ 814570 h 843589"/>
                  <a:gd name="connsiteX235" fmla="*/ 406855 w 839719"/>
                  <a:gd name="connsiteY235" fmla="*/ 711905 h 843589"/>
                  <a:gd name="connsiteX236" fmla="*/ 407975 w 839719"/>
                  <a:gd name="connsiteY236" fmla="*/ 722354 h 843589"/>
                  <a:gd name="connsiteX237" fmla="*/ 389375 w 839719"/>
                  <a:gd name="connsiteY237" fmla="*/ 811998 h 843589"/>
                  <a:gd name="connsiteX238" fmla="*/ 419381 w 839719"/>
                  <a:gd name="connsiteY238" fmla="*/ 843589 h 843589"/>
                  <a:gd name="connsiteX239" fmla="*/ 450337 w 839719"/>
                  <a:gd name="connsiteY239" fmla="*/ 811998 h 843589"/>
                  <a:gd name="connsiteX240" fmla="*/ 431741 w 839719"/>
                  <a:gd name="connsiteY240" fmla="*/ 722354 h 843589"/>
                  <a:gd name="connsiteX241" fmla="*/ 432872 w 839719"/>
                  <a:gd name="connsiteY241" fmla="*/ 711905 h 843589"/>
                  <a:gd name="connsiteX242" fmla="*/ 474214 w 839719"/>
                  <a:gd name="connsiteY242" fmla="*/ 814555 h 843589"/>
                  <a:gd name="connsiteX243" fmla="*/ 475782 w 839719"/>
                  <a:gd name="connsiteY243" fmla="*/ 815643 h 843589"/>
                  <a:gd name="connsiteX244" fmla="*/ 505761 w 839719"/>
                  <a:gd name="connsiteY244" fmla="*/ 779924 h 843589"/>
                  <a:gd name="connsiteX245" fmla="*/ 436956 w 839719"/>
                  <a:gd name="connsiteY245" fmla="*/ 698582 h 843589"/>
                  <a:gd name="connsiteX246" fmla="*/ 439310 w 839719"/>
                  <a:gd name="connsiteY246" fmla="*/ 692246 h 843589"/>
                  <a:gd name="connsiteX247" fmla="*/ 530938 w 839719"/>
                  <a:gd name="connsiteY247" fmla="*/ 786295 h 843589"/>
                  <a:gd name="connsiteX248" fmla="*/ 531476 w 839719"/>
                  <a:gd name="connsiteY248" fmla="*/ 787077 h 843589"/>
                  <a:gd name="connsiteX249" fmla="*/ 532407 w 839719"/>
                  <a:gd name="connsiteY249" fmla="*/ 787246 h 843589"/>
                  <a:gd name="connsiteX250" fmla="*/ 560944 w 839719"/>
                  <a:gd name="connsiteY250" fmla="*/ 752970 h 843589"/>
                  <a:gd name="connsiteX251" fmla="*/ 444950 w 839719"/>
                  <a:gd name="connsiteY251" fmla="*/ 677286 h 843589"/>
                  <a:gd name="connsiteX252" fmla="*/ 479139 w 839719"/>
                  <a:gd name="connsiteY252" fmla="*/ 628279 h 843589"/>
                  <a:gd name="connsiteX253" fmla="*/ 521868 w 839719"/>
                  <a:gd name="connsiteY253" fmla="*/ 662846 h 843589"/>
                  <a:gd name="connsiteX254" fmla="*/ 527398 w 839719"/>
                  <a:gd name="connsiteY254" fmla="*/ 671078 h 843589"/>
                  <a:gd name="connsiteX255" fmla="*/ 613409 w 839719"/>
                  <a:gd name="connsiteY255" fmla="*/ 697826 h 843589"/>
                  <a:gd name="connsiteX256" fmla="*/ 662014 w 839719"/>
                  <a:gd name="connsiteY256" fmla="*/ 720041 h 843589"/>
                  <a:gd name="connsiteX257" fmla="*/ 707024 w 839719"/>
                  <a:gd name="connsiteY257" fmla="*/ 678539 h 843589"/>
                  <a:gd name="connsiteX258" fmla="*/ 683834 w 839719"/>
                  <a:gd name="connsiteY258" fmla="*/ 633192 h 843589"/>
                  <a:gd name="connsiteX259" fmla="*/ 656528 w 839719"/>
                  <a:gd name="connsiteY259" fmla="*/ 654669 h 843589"/>
                  <a:gd name="connsiteX260" fmla="*/ 656528 w 839719"/>
                  <a:gd name="connsiteY260" fmla="*/ 654663 h 843589"/>
                  <a:gd name="connsiteX261" fmla="*/ 455370 w 839719"/>
                  <a:gd name="connsiteY261" fmla="*/ 516274 h 843589"/>
                  <a:gd name="connsiteX262" fmla="*/ 479822 w 839719"/>
                  <a:gd name="connsiteY262" fmla="*/ 529628 h 843589"/>
                  <a:gd name="connsiteX263" fmla="*/ 484482 w 839719"/>
                  <a:gd name="connsiteY263" fmla="*/ 529559 h 843589"/>
                  <a:gd name="connsiteX264" fmla="*/ 458325 w 839719"/>
                  <a:gd name="connsiteY264" fmla="*/ 504943 h 843589"/>
                  <a:gd name="connsiteX265" fmla="*/ 453246 w 839719"/>
                  <a:gd name="connsiteY265" fmla="*/ 485136 h 843589"/>
                  <a:gd name="connsiteX266" fmla="*/ 457235 w 839719"/>
                  <a:gd name="connsiteY266" fmla="*/ 470557 h 843589"/>
                  <a:gd name="connsiteX267" fmla="*/ 458832 w 839719"/>
                  <a:gd name="connsiteY267" fmla="*/ 483222 h 843589"/>
                  <a:gd name="connsiteX268" fmla="*/ 462485 w 839719"/>
                  <a:gd name="connsiteY268" fmla="*/ 488685 h 843589"/>
                  <a:gd name="connsiteX269" fmla="*/ 467552 w 839719"/>
                  <a:gd name="connsiteY269" fmla="*/ 485163 h 843589"/>
                  <a:gd name="connsiteX270" fmla="*/ 468070 w 839719"/>
                  <a:gd name="connsiteY270" fmla="*/ 453461 h 843589"/>
                  <a:gd name="connsiteX271" fmla="*/ 433108 w 839719"/>
                  <a:gd name="connsiteY271" fmla="*/ 460507 h 843589"/>
                  <a:gd name="connsiteX272" fmla="*/ 426109 w 839719"/>
                  <a:gd name="connsiteY272" fmla="*/ 449604 h 843589"/>
                  <a:gd name="connsiteX273" fmla="*/ 426350 w 839719"/>
                  <a:gd name="connsiteY273" fmla="*/ 443783 h 843589"/>
                  <a:gd name="connsiteX274" fmla="*/ 431415 w 839719"/>
                  <a:gd name="connsiteY274" fmla="*/ 435123 h 843589"/>
                  <a:gd name="connsiteX275" fmla="*/ 423930 w 839719"/>
                  <a:gd name="connsiteY275" fmla="*/ 428543 h 843589"/>
                  <a:gd name="connsiteX276" fmla="*/ 414441 w 839719"/>
                  <a:gd name="connsiteY276" fmla="*/ 438594 h 843589"/>
                  <a:gd name="connsiteX277" fmla="*/ 415811 w 839719"/>
                  <a:gd name="connsiteY277" fmla="*/ 443565 h 843589"/>
                  <a:gd name="connsiteX278" fmla="*/ 401299 w 839719"/>
                  <a:gd name="connsiteY278" fmla="*/ 444266 h 843589"/>
                  <a:gd name="connsiteX279" fmla="*/ 456062 w 839719"/>
                  <a:gd name="connsiteY279" fmla="*/ 594547 h 843589"/>
                  <a:gd name="connsiteX280" fmla="*/ 483226 w 839719"/>
                  <a:gd name="connsiteY280" fmla="*/ 561414 h 843589"/>
                  <a:gd name="connsiteX281" fmla="*/ 458706 w 839719"/>
                  <a:gd name="connsiteY281" fmla="*/ 562665 h 843589"/>
                  <a:gd name="connsiteX282" fmla="*/ 451329 w 839719"/>
                  <a:gd name="connsiteY282" fmla="*/ 522263 h 843589"/>
                  <a:gd name="connsiteX283" fmla="*/ 455376 w 839719"/>
                  <a:gd name="connsiteY283" fmla="*/ 516274 h 843589"/>
                  <a:gd name="connsiteX284" fmla="*/ 455370 w 839719"/>
                  <a:gd name="connsiteY284" fmla="*/ 516274 h 843589"/>
                  <a:gd name="connsiteX285" fmla="*/ 377937 w 839719"/>
                  <a:gd name="connsiteY285" fmla="*/ 414188 h 843589"/>
                  <a:gd name="connsiteX286" fmla="*/ 389439 w 839719"/>
                  <a:gd name="connsiteY286" fmla="*/ 446151 h 843589"/>
                  <a:gd name="connsiteX287" fmla="*/ 363745 w 839719"/>
                  <a:gd name="connsiteY287" fmla="*/ 465190 h 843589"/>
                  <a:gd name="connsiteX288" fmla="*/ 399111 w 839719"/>
                  <a:gd name="connsiteY288" fmla="*/ 485107 h 843589"/>
                  <a:gd name="connsiteX289" fmla="*/ 401226 w 839719"/>
                  <a:gd name="connsiteY289" fmla="*/ 492927 h 843589"/>
                  <a:gd name="connsiteX290" fmla="*/ 384738 w 839719"/>
                  <a:gd name="connsiteY290" fmla="*/ 498256 h 843589"/>
                  <a:gd name="connsiteX291" fmla="*/ 362011 w 839719"/>
                  <a:gd name="connsiteY291" fmla="*/ 493424 h 843589"/>
                  <a:gd name="connsiteX292" fmla="*/ 362081 w 839719"/>
                  <a:gd name="connsiteY292" fmla="*/ 511512 h 843589"/>
                  <a:gd name="connsiteX293" fmla="*/ 363017 w 839719"/>
                  <a:gd name="connsiteY293" fmla="*/ 527880 h 843589"/>
                  <a:gd name="connsiteX294" fmla="*/ 378999 w 839719"/>
                  <a:gd name="connsiteY294" fmla="*/ 507576 h 843589"/>
                  <a:gd name="connsiteX295" fmla="*/ 380471 w 839719"/>
                  <a:gd name="connsiteY295" fmla="*/ 521120 h 843589"/>
                  <a:gd name="connsiteX296" fmla="*/ 379630 w 839719"/>
                  <a:gd name="connsiteY296" fmla="*/ 530094 h 843589"/>
                  <a:gd name="connsiteX297" fmla="*/ 367820 w 839719"/>
                  <a:gd name="connsiteY297" fmla="*/ 573376 h 843589"/>
                  <a:gd name="connsiteX298" fmla="*/ 361900 w 839719"/>
                  <a:gd name="connsiteY298" fmla="*/ 565103 h 843589"/>
                  <a:gd name="connsiteX299" fmla="*/ 358837 w 839719"/>
                  <a:gd name="connsiteY299" fmla="*/ 563849 h 843589"/>
                  <a:gd name="connsiteX300" fmla="*/ 355349 w 839719"/>
                  <a:gd name="connsiteY300" fmla="*/ 576017 h 843589"/>
                  <a:gd name="connsiteX301" fmla="*/ 379869 w 839719"/>
                  <a:gd name="connsiteY301" fmla="*/ 590763 h 843589"/>
                  <a:gd name="connsiteX302" fmla="*/ 450841 w 839719"/>
                  <a:gd name="connsiteY302" fmla="*/ 598305 h 843589"/>
                  <a:gd name="connsiteX303" fmla="*/ 383074 w 839719"/>
                  <a:gd name="connsiteY303" fmla="*/ 412367 h 843589"/>
                  <a:gd name="connsiteX304" fmla="*/ 377940 w 839719"/>
                  <a:gd name="connsiteY304" fmla="*/ 414185 h 843589"/>
                  <a:gd name="connsiteX305" fmla="*/ 377937 w 839719"/>
                  <a:gd name="connsiteY305" fmla="*/ 414188 h 843589"/>
                  <a:gd name="connsiteX306" fmla="*/ 375584 w 839719"/>
                  <a:gd name="connsiteY306" fmla="*/ 567346 h 843589"/>
                  <a:gd name="connsiteX307" fmla="*/ 398384 w 839719"/>
                  <a:gd name="connsiteY307" fmla="*/ 532808 h 843589"/>
                  <a:gd name="connsiteX308" fmla="*/ 402945 w 839719"/>
                  <a:gd name="connsiteY308" fmla="*/ 561344 h 843589"/>
                  <a:gd name="connsiteX309" fmla="*/ 375587 w 839719"/>
                  <a:gd name="connsiteY309" fmla="*/ 567346 h 843589"/>
                  <a:gd name="connsiteX310" fmla="*/ 375584 w 839719"/>
                  <a:gd name="connsiteY310" fmla="*/ 567346 h 84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</a:cxnLst>
                <a:rect l="l" t="t" r="r" b="b"/>
                <a:pathLst>
                  <a:path w="839719" h="843589">
                    <a:moveTo>
                      <a:pt x="574991" y="283277"/>
                    </a:moveTo>
                    <a:cubicBezTo>
                      <a:pt x="561863" y="271768"/>
                      <a:pt x="542981" y="272031"/>
                      <a:pt x="532148" y="275375"/>
                    </a:cubicBezTo>
                    <a:cubicBezTo>
                      <a:pt x="539246" y="266660"/>
                      <a:pt x="555772" y="259515"/>
                      <a:pt x="560644" y="258648"/>
                    </a:cubicBezTo>
                    <a:cubicBezTo>
                      <a:pt x="564353" y="260039"/>
                      <a:pt x="574988" y="270970"/>
                      <a:pt x="574988" y="283276"/>
                    </a:cubicBezTo>
                    <a:lnTo>
                      <a:pt x="574991" y="283277"/>
                    </a:lnTo>
                    <a:close/>
                    <a:moveTo>
                      <a:pt x="616906" y="235618"/>
                    </a:moveTo>
                    <a:cubicBezTo>
                      <a:pt x="608272" y="189435"/>
                      <a:pt x="500944" y="220035"/>
                      <a:pt x="446893" y="200419"/>
                    </a:cubicBezTo>
                    <a:cubicBezTo>
                      <a:pt x="445855" y="213882"/>
                      <a:pt x="463532" y="235453"/>
                      <a:pt x="480439" y="243438"/>
                    </a:cubicBezTo>
                    <a:cubicBezTo>
                      <a:pt x="451539" y="268519"/>
                      <a:pt x="425591" y="319054"/>
                      <a:pt x="420355" y="380793"/>
                    </a:cubicBezTo>
                    <a:cubicBezTo>
                      <a:pt x="415137" y="319054"/>
                      <a:pt x="389189" y="268519"/>
                      <a:pt x="360289" y="243438"/>
                    </a:cubicBezTo>
                    <a:cubicBezTo>
                      <a:pt x="377195" y="235453"/>
                      <a:pt x="394885" y="213882"/>
                      <a:pt x="393837" y="200419"/>
                    </a:cubicBezTo>
                    <a:cubicBezTo>
                      <a:pt x="339787" y="220035"/>
                      <a:pt x="232455" y="189435"/>
                      <a:pt x="223806" y="235618"/>
                    </a:cubicBezTo>
                    <a:cubicBezTo>
                      <a:pt x="221987" y="245391"/>
                      <a:pt x="226690" y="260287"/>
                      <a:pt x="231771" y="264569"/>
                    </a:cubicBezTo>
                    <a:cubicBezTo>
                      <a:pt x="232678" y="261471"/>
                      <a:pt x="237424" y="251339"/>
                      <a:pt x="252385" y="249067"/>
                    </a:cubicBezTo>
                    <a:cubicBezTo>
                      <a:pt x="328003" y="237642"/>
                      <a:pt x="391135" y="354185"/>
                      <a:pt x="334149" y="401304"/>
                    </a:cubicBezTo>
                    <a:cubicBezTo>
                      <a:pt x="333279" y="402020"/>
                      <a:pt x="333765" y="403343"/>
                      <a:pt x="334943" y="403343"/>
                    </a:cubicBezTo>
                    <a:lnTo>
                      <a:pt x="505796" y="403343"/>
                    </a:lnTo>
                    <a:cubicBezTo>
                      <a:pt x="506960" y="403343"/>
                      <a:pt x="507448" y="402020"/>
                      <a:pt x="506596" y="401304"/>
                    </a:cubicBezTo>
                    <a:cubicBezTo>
                      <a:pt x="449593" y="354185"/>
                      <a:pt x="512725" y="237642"/>
                      <a:pt x="588340" y="249067"/>
                    </a:cubicBezTo>
                    <a:cubicBezTo>
                      <a:pt x="603315" y="251339"/>
                      <a:pt x="608045" y="261471"/>
                      <a:pt x="608955" y="264568"/>
                    </a:cubicBezTo>
                    <a:cubicBezTo>
                      <a:pt x="614037" y="260287"/>
                      <a:pt x="618738" y="245392"/>
                      <a:pt x="616906" y="235616"/>
                    </a:cubicBezTo>
                    <a:lnTo>
                      <a:pt x="616906" y="235618"/>
                    </a:lnTo>
                    <a:close/>
                    <a:moveTo>
                      <a:pt x="635296" y="129621"/>
                    </a:moveTo>
                    <a:cubicBezTo>
                      <a:pt x="633940" y="125258"/>
                      <a:pt x="678275" y="125148"/>
                      <a:pt x="678275" y="152899"/>
                    </a:cubicBezTo>
                    <a:cubicBezTo>
                      <a:pt x="678275" y="171498"/>
                      <a:pt x="651755" y="180307"/>
                      <a:pt x="651755" y="199607"/>
                    </a:cubicBezTo>
                    <a:cubicBezTo>
                      <a:pt x="651755" y="208596"/>
                      <a:pt x="661427" y="215190"/>
                      <a:pt x="664394" y="215190"/>
                    </a:cubicBezTo>
                    <a:cubicBezTo>
                      <a:pt x="657564" y="184203"/>
                      <a:pt x="685809" y="200419"/>
                      <a:pt x="693434" y="206214"/>
                    </a:cubicBezTo>
                    <a:cubicBezTo>
                      <a:pt x="678278" y="164544"/>
                      <a:pt x="712400" y="164807"/>
                      <a:pt x="709040" y="145700"/>
                    </a:cubicBezTo>
                    <a:cubicBezTo>
                      <a:pt x="706701" y="132346"/>
                      <a:pt x="677048" y="136380"/>
                      <a:pt x="666311" y="129621"/>
                    </a:cubicBezTo>
                    <a:cubicBezTo>
                      <a:pt x="647266" y="117631"/>
                      <a:pt x="624734" y="70978"/>
                      <a:pt x="609883" y="117631"/>
                    </a:cubicBezTo>
                    <a:cubicBezTo>
                      <a:pt x="637565" y="143333"/>
                      <a:pt x="621458" y="181160"/>
                      <a:pt x="586315" y="181160"/>
                    </a:cubicBezTo>
                    <a:cubicBezTo>
                      <a:pt x="586315" y="181160"/>
                      <a:pt x="586117" y="186707"/>
                      <a:pt x="586440" y="187148"/>
                    </a:cubicBezTo>
                    <a:cubicBezTo>
                      <a:pt x="628358" y="185096"/>
                      <a:pt x="642967" y="154290"/>
                      <a:pt x="635299" y="129621"/>
                    </a:cubicBezTo>
                    <a:lnTo>
                      <a:pt x="635296" y="129621"/>
                    </a:lnTo>
                    <a:close/>
                    <a:moveTo>
                      <a:pt x="146272" y="206214"/>
                    </a:moveTo>
                    <a:cubicBezTo>
                      <a:pt x="153901" y="200419"/>
                      <a:pt x="182142" y="184203"/>
                      <a:pt x="175329" y="215190"/>
                    </a:cubicBezTo>
                    <a:cubicBezTo>
                      <a:pt x="178280" y="215190"/>
                      <a:pt x="187951" y="208596"/>
                      <a:pt x="187951" y="199607"/>
                    </a:cubicBezTo>
                    <a:cubicBezTo>
                      <a:pt x="187951" y="180307"/>
                      <a:pt x="161429" y="171498"/>
                      <a:pt x="161429" y="152899"/>
                    </a:cubicBezTo>
                    <a:cubicBezTo>
                      <a:pt x="161429" y="125147"/>
                      <a:pt x="205767" y="125258"/>
                      <a:pt x="204409" y="129621"/>
                    </a:cubicBezTo>
                    <a:cubicBezTo>
                      <a:pt x="196753" y="154289"/>
                      <a:pt x="211367" y="185097"/>
                      <a:pt x="253281" y="187148"/>
                    </a:cubicBezTo>
                    <a:cubicBezTo>
                      <a:pt x="253589" y="186707"/>
                      <a:pt x="253393" y="181160"/>
                      <a:pt x="253393" y="181160"/>
                    </a:cubicBezTo>
                    <a:cubicBezTo>
                      <a:pt x="218264" y="181160"/>
                      <a:pt x="202155" y="143331"/>
                      <a:pt x="229825" y="117631"/>
                    </a:cubicBezTo>
                    <a:cubicBezTo>
                      <a:pt x="214975" y="70978"/>
                      <a:pt x="192443" y="117631"/>
                      <a:pt x="173396" y="129621"/>
                    </a:cubicBezTo>
                    <a:cubicBezTo>
                      <a:pt x="162663" y="136382"/>
                      <a:pt x="133005" y="132346"/>
                      <a:pt x="130668" y="145700"/>
                    </a:cubicBezTo>
                    <a:cubicBezTo>
                      <a:pt x="127322" y="164807"/>
                      <a:pt x="161428" y="164545"/>
                      <a:pt x="146271" y="206214"/>
                    </a:cubicBezTo>
                    <a:lnTo>
                      <a:pt x="146272" y="206214"/>
                    </a:lnTo>
                    <a:close/>
                    <a:moveTo>
                      <a:pt x="265289" y="283276"/>
                    </a:moveTo>
                    <a:cubicBezTo>
                      <a:pt x="278429" y="271767"/>
                      <a:pt x="297310" y="272030"/>
                      <a:pt x="308129" y="275373"/>
                    </a:cubicBezTo>
                    <a:cubicBezTo>
                      <a:pt x="301060" y="266659"/>
                      <a:pt x="284506" y="259514"/>
                      <a:pt x="279648" y="258647"/>
                    </a:cubicBezTo>
                    <a:cubicBezTo>
                      <a:pt x="275939" y="260037"/>
                      <a:pt x="265290" y="270968"/>
                      <a:pt x="265290" y="283275"/>
                    </a:cubicBezTo>
                    <a:lnTo>
                      <a:pt x="265289" y="283276"/>
                    </a:lnTo>
                    <a:close/>
                    <a:moveTo>
                      <a:pt x="440299" y="24930"/>
                    </a:moveTo>
                    <a:lnTo>
                      <a:pt x="419852" y="0"/>
                    </a:lnTo>
                    <a:lnTo>
                      <a:pt x="399408" y="24930"/>
                    </a:lnTo>
                    <a:lnTo>
                      <a:pt x="419855" y="51167"/>
                    </a:lnTo>
                    <a:lnTo>
                      <a:pt x="440302" y="24930"/>
                    </a:lnTo>
                    <a:lnTo>
                      <a:pt x="440299" y="24930"/>
                    </a:lnTo>
                    <a:close/>
                    <a:moveTo>
                      <a:pt x="557022" y="100313"/>
                    </a:moveTo>
                    <a:lnTo>
                      <a:pt x="542481" y="82596"/>
                    </a:lnTo>
                    <a:lnTo>
                      <a:pt x="527954" y="100313"/>
                    </a:lnTo>
                    <a:lnTo>
                      <a:pt x="542481" y="117630"/>
                    </a:lnTo>
                    <a:lnTo>
                      <a:pt x="557022" y="100312"/>
                    </a:lnTo>
                    <a:lnTo>
                      <a:pt x="557022" y="100313"/>
                    </a:lnTo>
                    <a:close/>
                    <a:moveTo>
                      <a:pt x="674959" y="612431"/>
                    </a:moveTo>
                    <a:lnTo>
                      <a:pt x="656528" y="592924"/>
                    </a:lnTo>
                    <a:lnTo>
                      <a:pt x="638097" y="612431"/>
                    </a:lnTo>
                    <a:lnTo>
                      <a:pt x="656528" y="629541"/>
                    </a:lnTo>
                    <a:lnTo>
                      <a:pt x="674959" y="612428"/>
                    </a:lnTo>
                    <a:lnTo>
                      <a:pt x="674959" y="612431"/>
                    </a:lnTo>
                    <a:close/>
                    <a:moveTo>
                      <a:pt x="311768" y="100311"/>
                    </a:moveTo>
                    <a:lnTo>
                      <a:pt x="297223" y="82593"/>
                    </a:lnTo>
                    <a:lnTo>
                      <a:pt x="282697" y="100311"/>
                    </a:lnTo>
                    <a:lnTo>
                      <a:pt x="297223" y="117629"/>
                    </a:lnTo>
                    <a:lnTo>
                      <a:pt x="311765" y="100311"/>
                    </a:lnTo>
                    <a:lnTo>
                      <a:pt x="311768" y="100311"/>
                    </a:lnTo>
                    <a:close/>
                    <a:moveTo>
                      <a:pt x="270116" y="187146"/>
                    </a:moveTo>
                    <a:lnTo>
                      <a:pt x="324349" y="187146"/>
                    </a:lnTo>
                    <a:cubicBezTo>
                      <a:pt x="369943" y="187146"/>
                      <a:pt x="390463" y="159160"/>
                      <a:pt x="396662" y="134890"/>
                    </a:cubicBezTo>
                    <a:lnTo>
                      <a:pt x="443056" y="134890"/>
                    </a:lnTo>
                    <a:cubicBezTo>
                      <a:pt x="449258" y="159161"/>
                      <a:pt x="469757" y="187147"/>
                      <a:pt x="515372" y="187147"/>
                    </a:cubicBezTo>
                    <a:lnTo>
                      <a:pt x="569604" y="187147"/>
                    </a:lnTo>
                    <a:cubicBezTo>
                      <a:pt x="569604" y="187147"/>
                      <a:pt x="579090" y="174276"/>
                      <a:pt x="581469" y="167903"/>
                    </a:cubicBezTo>
                    <a:cubicBezTo>
                      <a:pt x="590036" y="144968"/>
                      <a:pt x="579090" y="134272"/>
                      <a:pt x="563122" y="134272"/>
                    </a:cubicBezTo>
                    <a:lnTo>
                      <a:pt x="542478" y="152980"/>
                    </a:lnTo>
                    <a:lnTo>
                      <a:pt x="521836" y="134272"/>
                    </a:lnTo>
                    <a:cubicBezTo>
                      <a:pt x="505866" y="134272"/>
                      <a:pt x="494923" y="144968"/>
                      <a:pt x="503489" y="167903"/>
                    </a:cubicBezTo>
                    <a:cubicBezTo>
                      <a:pt x="504580" y="170836"/>
                      <a:pt x="507198" y="175143"/>
                      <a:pt x="509674" y="178928"/>
                    </a:cubicBezTo>
                    <a:cubicBezTo>
                      <a:pt x="490428" y="176285"/>
                      <a:pt x="465868" y="163113"/>
                      <a:pt x="460478" y="134890"/>
                    </a:cubicBezTo>
                    <a:cubicBezTo>
                      <a:pt x="460478" y="134890"/>
                      <a:pt x="474697" y="112301"/>
                      <a:pt x="478269" y="103161"/>
                    </a:cubicBezTo>
                    <a:cubicBezTo>
                      <a:pt x="491089" y="70290"/>
                      <a:pt x="474714" y="56852"/>
                      <a:pt x="450768" y="56852"/>
                    </a:cubicBezTo>
                    <a:lnTo>
                      <a:pt x="419852" y="93196"/>
                    </a:lnTo>
                    <a:lnTo>
                      <a:pt x="388939" y="56852"/>
                    </a:lnTo>
                    <a:cubicBezTo>
                      <a:pt x="364992" y="56852"/>
                      <a:pt x="348618" y="70289"/>
                      <a:pt x="361449" y="103161"/>
                    </a:cubicBezTo>
                    <a:cubicBezTo>
                      <a:pt x="365007" y="112303"/>
                      <a:pt x="379240" y="134891"/>
                      <a:pt x="379240" y="134891"/>
                    </a:cubicBezTo>
                    <a:cubicBezTo>
                      <a:pt x="373838" y="163114"/>
                      <a:pt x="349276" y="176286"/>
                      <a:pt x="330033" y="178930"/>
                    </a:cubicBezTo>
                    <a:cubicBezTo>
                      <a:pt x="332523" y="175144"/>
                      <a:pt x="335126" y="170836"/>
                      <a:pt x="336217" y="167904"/>
                    </a:cubicBezTo>
                    <a:cubicBezTo>
                      <a:pt x="344767" y="144970"/>
                      <a:pt x="333852" y="134273"/>
                      <a:pt x="317868" y="134273"/>
                    </a:cubicBezTo>
                    <a:lnTo>
                      <a:pt x="297226" y="152982"/>
                    </a:lnTo>
                    <a:lnTo>
                      <a:pt x="276585" y="134273"/>
                    </a:lnTo>
                    <a:cubicBezTo>
                      <a:pt x="260603" y="134273"/>
                      <a:pt x="249686" y="144970"/>
                      <a:pt x="258238" y="167904"/>
                    </a:cubicBezTo>
                    <a:cubicBezTo>
                      <a:pt x="260617" y="174277"/>
                      <a:pt x="270120" y="187148"/>
                      <a:pt x="270120" y="187148"/>
                    </a:cubicBezTo>
                    <a:lnTo>
                      <a:pt x="270116" y="187146"/>
                    </a:lnTo>
                    <a:close/>
                    <a:moveTo>
                      <a:pt x="830811" y="355256"/>
                    </a:moveTo>
                    <a:cubicBezTo>
                      <a:pt x="820341" y="360556"/>
                      <a:pt x="758931" y="389325"/>
                      <a:pt x="680262" y="378684"/>
                    </a:cubicBezTo>
                    <a:cubicBezTo>
                      <a:pt x="681077" y="374932"/>
                      <a:pt x="681769" y="371153"/>
                      <a:pt x="682333" y="367354"/>
                    </a:cubicBezTo>
                    <a:cubicBezTo>
                      <a:pt x="734691" y="361091"/>
                      <a:pt x="777251" y="352213"/>
                      <a:pt x="804374" y="337124"/>
                    </a:cubicBezTo>
                    <a:cubicBezTo>
                      <a:pt x="835290" y="319918"/>
                      <a:pt x="848808" y="278842"/>
                      <a:pt x="833202" y="248281"/>
                    </a:cubicBezTo>
                    <a:cubicBezTo>
                      <a:pt x="832800" y="247510"/>
                      <a:pt x="831680" y="247373"/>
                      <a:pt x="831119" y="248018"/>
                    </a:cubicBezTo>
                    <a:cubicBezTo>
                      <a:pt x="822570" y="257862"/>
                      <a:pt x="768798" y="316355"/>
                      <a:pt x="684084" y="334535"/>
                    </a:cubicBezTo>
                    <a:cubicBezTo>
                      <a:pt x="683869" y="330149"/>
                      <a:pt x="683468" y="325774"/>
                      <a:pt x="682880" y="321419"/>
                    </a:cubicBezTo>
                    <a:cubicBezTo>
                      <a:pt x="724027" y="298084"/>
                      <a:pt x="764193" y="271198"/>
                      <a:pt x="783325" y="246614"/>
                    </a:cubicBezTo>
                    <a:cubicBezTo>
                      <a:pt x="812243" y="209445"/>
                      <a:pt x="809581" y="162037"/>
                      <a:pt x="782069" y="137863"/>
                    </a:cubicBezTo>
                    <a:cubicBezTo>
                      <a:pt x="781781" y="137618"/>
                      <a:pt x="781405" y="137508"/>
                      <a:pt x="781030" y="137561"/>
                    </a:cubicBezTo>
                    <a:cubicBezTo>
                      <a:pt x="780658" y="137614"/>
                      <a:pt x="780326" y="137824"/>
                      <a:pt x="780120" y="138139"/>
                    </a:cubicBezTo>
                    <a:cubicBezTo>
                      <a:pt x="771416" y="152496"/>
                      <a:pt x="689937" y="284194"/>
                      <a:pt x="600479" y="341046"/>
                    </a:cubicBezTo>
                    <a:cubicBezTo>
                      <a:pt x="599385" y="341744"/>
                      <a:pt x="598286" y="342430"/>
                      <a:pt x="597177" y="343099"/>
                    </a:cubicBezTo>
                    <a:cubicBezTo>
                      <a:pt x="594614" y="344656"/>
                      <a:pt x="594335" y="347986"/>
                      <a:pt x="596520" y="349967"/>
                    </a:cubicBezTo>
                    <a:cubicBezTo>
                      <a:pt x="606832" y="359314"/>
                      <a:pt x="613243" y="372322"/>
                      <a:pt x="613243" y="386765"/>
                    </a:cubicBezTo>
                    <a:cubicBezTo>
                      <a:pt x="613243" y="411872"/>
                      <a:pt x="593887" y="432755"/>
                      <a:pt x="568303" y="437285"/>
                    </a:cubicBezTo>
                    <a:cubicBezTo>
                      <a:pt x="555300" y="439804"/>
                      <a:pt x="536532" y="439074"/>
                      <a:pt x="518505" y="433113"/>
                    </a:cubicBezTo>
                    <a:cubicBezTo>
                      <a:pt x="517694" y="432851"/>
                      <a:pt x="516856" y="433387"/>
                      <a:pt x="516856" y="434201"/>
                    </a:cubicBezTo>
                    <a:lnTo>
                      <a:pt x="516856" y="513728"/>
                    </a:lnTo>
                    <a:cubicBezTo>
                      <a:pt x="516856" y="515005"/>
                      <a:pt x="518802" y="515322"/>
                      <a:pt x="519262" y="514095"/>
                    </a:cubicBezTo>
                    <a:cubicBezTo>
                      <a:pt x="530220" y="485067"/>
                      <a:pt x="563024" y="478897"/>
                      <a:pt x="577370" y="478897"/>
                    </a:cubicBezTo>
                    <a:cubicBezTo>
                      <a:pt x="582534" y="509926"/>
                      <a:pt x="591758" y="535627"/>
                      <a:pt x="603737" y="549462"/>
                    </a:cubicBezTo>
                    <a:cubicBezTo>
                      <a:pt x="623244" y="571942"/>
                      <a:pt x="655100" y="571625"/>
                      <a:pt x="668914" y="556082"/>
                    </a:cubicBezTo>
                    <a:cubicBezTo>
                      <a:pt x="669141" y="555826"/>
                      <a:pt x="669240" y="555477"/>
                      <a:pt x="669179" y="555140"/>
                    </a:cubicBezTo>
                    <a:cubicBezTo>
                      <a:pt x="669118" y="554802"/>
                      <a:pt x="668906" y="554509"/>
                      <a:pt x="668603" y="554346"/>
                    </a:cubicBezTo>
                    <a:cubicBezTo>
                      <a:pt x="660487" y="549683"/>
                      <a:pt x="614052" y="521172"/>
                      <a:pt x="604758" y="474452"/>
                    </a:cubicBezTo>
                    <a:cubicBezTo>
                      <a:pt x="608426" y="473184"/>
                      <a:pt x="612007" y="471752"/>
                      <a:pt x="615437" y="470059"/>
                    </a:cubicBezTo>
                    <a:cubicBezTo>
                      <a:pt x="630426" y="494867"/>
                      <a:pt x="652243" y="516960"/>
                      <a:pt x="669807" y="525399"/>
                    </a:cubicBezTo>
                    <a:cubicBezTo>
                      <a:pt x="699313" y="539551"/>
                      <a:pt x="726322" y="532668"/>
                      <a:pt x="738301" y="511951"/>
                    </a:cubicBezTo>
                    <a:cubicBezTo>
                      <a:pt x="738734" y="511221"/>
                      <a:pt x="738205" y="510310"/>
                      <a:pt x="737321" y="510229"/>
                    </a:cubicBezTo>
                    <a:cubicBezTo>
                      <a:pt x="719073" y="508769"/>
                      <a:pt x="663062" y="492717"/>
                      <a:pt x="639214" y="453609"/>
                    </a:cubicBezTo>
                    <a:cubicBezTo>
                      <a:pt x="641946" y="451102"/>
                      <a:pt x="644616" y="448487"/>
                      <a:pt x="647109" y="445706"/>
                    </a:cubicBezTo>
                    <a:cubicBezTo>
                      <a:pt x="672062" y="464704"/>
                      <a:pt x="707347" y="481497"/>
                      <a:pt x="732608" y="484927"/>
                    </a:cubicBezTo>
                    <a:cubicBezTo>
                      <a:pt x="762163" y="488944"/>
                      <a:pt x="795656" y="479516"/>
                      <a:pt x="796468" y="445142"/>
                    </a:cubicBezTo>
                    <a:cubicBezTo>
                      <a:pt x="796482" y="444452"/>
                      <a:pt x="795866" y="443888"/>
                      <a:pt x="795138" y="443931"/>
                    </a:cubicBezTo>
                    <a:cubicBezTo>
                      <a:pt x="784626" y="444563"/>
                      <a:pt x="715056" y="447594"/>
                      <a:pt x="665485" y="419139"/>
                    </a:cubicBezTo>
                    <a:cubicBezTo>
                      <a:pt x="667207" y="415863"/>
                      <a:pt x="668812" y="412533"/>
                      <a:pt x="670299" y="409144"/>
                    </a:cubicBezTo>
                    <a:cubicBezTo>
                      <a:pt x="670299" y="409144"/>
                      <a:pt x="745204" y="426850"/>
                      <a:pt x="780693" y="420983"/>
                    </a:cubicBezTo>
                    <a:cubicBezTo>
                      <a:pt x="815964" y="415159"/>
                      <a:pt x="836620" y="388868"/>
                      <a:pt x="832632" y="356160"/>
                    </a:cubicBezTo>
                    <a:cubicBezTo>
                      <a:pt x="832518" y="355346"/>
                      <a:pt x="831567" y="354866"/>
                      <a:pt x="830811" y="355250"/>
                    </a:cubicBezTo>
                    <a:lnTo>
                      <a:pt x="830811" y="355256"/>
                    </a:lnTo>
                    <a:close/>
                    <a:moveTo>
                      <a:pt x="169405" y="409149"/>
                    </a:moveTo>
                    <a:cubicBezTo>
                      <a:pt x="170896" y="412535"/>
                      <a:pt x="172506" y="415869"/>
                      <a:pt x="174233" y="419142"/>
                    </a:cubicBezTo>
                    <a:cubicBezTo>
                      <a:pt x="124677" y="447582"/>
                      <a:pt x="55133" y="444580"/>
                      <a:pt x="44582" y="443937"/>
                    </a:cubicBezTo>
                    <a:cubicBezTo>
                      <a:pt x="43840" y="443894"/>
                      <a:pt x="43224" y="444484"/>
                      <a:pt x="43237" y="445159"/>
                    </a:cubicBezTo>
                    <a:cubicBezTo>
                      <a:pt x="44066" y="479519"/>
                      <a:pt x="77542" y="488947"/>
                      <a:pt x="107098" y="484930"/>
                    </a:cubicBezTo>
                    <a:cubicBezTo>
                      <a:pt x="132348" y="481503"/>
                      <a:pt x="167644" y="464707"/>
                      <a:pt x="192597" y="445712"/>
                    </a:cubicBezTo>
                    <a:cubicBezTo>
                      <a:pt x="195102" y="448493"/>
                      <a:pt x="197762" y="451108"/>
                      <a:pt x="200489" y="453612"/>
                    </a:cubicBezTo>
                    <a:cubicBezTo>
                      <a:pt x="176628" y="492717"/>
                      <a:pt x="120633" y="508771"/>
                      <a:pt x="102383" y="510232"/>
                    </a:cubicBezTo>
                    <a:cubicBezTo>
                      <a:pt x="101501" y="510313"/>
                      <a:pt x="100983" y="511221"/>
                      <a:pt x="101404" y="511951"/>
                    </a:cubicBezTo>
                    <a:cubicBezTo>
                      <a:pt x="113384" y="532668"/>
                      <a:pt x="140395" y="539551"/>
                      <a:pt x="169912" y="525399"/>
                    </a:cubicBezTo>
                    <a:cubicBezTo>
                      <a:pt x="187463" y="516960"/>
                      <a:pt x="209281" y="494867"/>
                      <a:pt x="224270" y="470062"/>
                    </a:cubicBezTo>
                    <a:cubicBezTo>
                      <a:pt x="227711" y="471752"/>
                      <a:pt x="231294" y="473187"/>
                      <a:pt x="234947" y="474452"/>
                    </a:cubicBezTo>
                    <a:cubicBezTo>
                      <a:pt x="225654" y="521175"/>
                      <a:pt x="179218" y="549683"/>
                      <a:pt x="171100" y="554349"/>
                    </a:cubicBezTo>
                    <a:cubicBezTo>
                      <a:pt x="170800" y="554514"/>
                      <a:pt x="170591" y="554805"/>
                      <a:pt x="170531" y="555143"/>
                    </a:cubicBezTo>
                    <a:cubicBezTo>
                      <a:pt x="170472" y="555480"/>
                      <a:pt x="170567" y="555826"/>
                      <a:pt x="170792" y="556085"/>
                    </a:cubicBezTo>
                    <a:cubicBezTo>
                      <a:pt x="184606" y="571628"/>
                      <a:pt x="216474" y="571942"/>
                      <a:pt x="235981" y="549462"/>
                    </a:cubicBezTo>
                    <a:cubicBezTo>
                      <a:pt x="247964" y="535627"/>
                      <a:pt x="257172" y="509926"/>
                      <a:pt x="262335" y="478900"/>
                    </a:cubicBezTo>
                    <a:cubicBezTo>
                      <a:pt x="276694" y="478900"/>
                      <a:pt x="309484" y="485067"/>
                      <a:pt x="320442" y="514098"/>
                    </a:cubicBezTo>
                    <a:cubicBezTo>
                      <a:pt x="320919" y="515325"/>
                      <a:pt x="322862" y="515005"/>
                      <a:pt x="322862" y="513728"/>
                    </a:cubicBezTo>
                    <a:lnTo>
                      <a:pt x="322862" y="434201"/>
                    </a:lnTo>
                    <a:cubicBezTo>
                      <a:pt x="322862" y="433390"/>
                      <a:pt x="322010" y="432851"/>
                      <a:pt x="321199" y="433113"/>
                    </a:cubicBezTo>
                    <a:cubicBezTo>
                      <a:pt x="303175" y="439074"/>
                      <a:pt x="284406" y="439804"/>
                      <a:pt x="271418" y="437285"/>
                    </a:cubicBezTo>
                    <a:cubicBezTo>
                      <a:pt x="245821" y="432755"/>
                      <a:pt x="226466" y="411872"/>
                      <a:pt x="226466" y="386765"/>
                    </a:cubicBezTo>
                    <a:cubicBezTo>
                      <a:pt x="226466" y="372322"/>
                      <a:pt x="232889" y="359299"/>
                      <a:pt x="243189" y="349953"/>
                    </a:cubicBezTo>
                    <a:cubicBezTo>
                      <a:pt x="245386" y="347983"/>
                      <a:pt x="245093" y="344653"/>
                      <a:pt x="242545" y="343096"/>
                    </a:cubicBezTo>
                    <a:cubicBezTo>
                      <a:pt x="241426" y="342427"/>
                      <a:pt x="240316" y="341744"/>
                      <a:pt x="239214" y="341046"/>
                    </a:cubicBezTo>
                    <a:cubicBezTo>
                      <a:pt x="149812" y="284222"/>
                      <a:pt x="68373" y="152620"/>
                      <a:pt x="59598" y="138164"/>
                    </a:cubicBezTo>
                    <a:cubicBezTo>
                      <a:pt x="59190" y="137489"/>
                      <a:pt x="58211" y="137353"/>
                      <a:pt x="57609" y="137875"/>
                    </a:cubicBezTo>
                    <a:cubicBezTo>
                      <a:pt x="30136" y="162062"/>
                      <a:pt x="27464" y="209457"/>
                      <a:pt x="56378" y="246612"/>
                    </a:cubicBezTo>
                    <a:cubicBezTo>
                      <a:pt x="75510" y="271196"/>
                      <a:pt x="115674" y="298081"/>
                      <a:pt x="156808" y="321416"/>
                    </a:cubicBezTo>
                    <a:cubicBezTo>
                      <a:pt x="156228" y="325771"/>
                      <a:pt x="155831" y="330146"/>
                      <a:pt x="155619" y="334533"/>
                    </a:cubicBezTo>
                    <a:cubicBezTo>
                      <a:pt x="70976" y="316363"/>
                      <a:pt x="17247" y="257966"/>
                      <a:pt x="8612" y="248056"/>
                    </a:cubicBezTo>
                    <a:cubicBezTo>
                      <a:pt x="8038" y="247381"/>
                      <a:pt x="6889" y="247519"/>
                      <a:pt x="6498" y="248290"/>
                    </a:cubicBezTo>
                    <a:cubicBezTo>
                      <a:pt x="-9076" y="278864"/>
                      <a:pt x="4442" y="319915"/>
                      <a:pt x="35331" y="337121"/>
                    </a:cubicBezTo>
                    <a:cubicBezTo>
                      <a:pt x="62453" y="352210"/>
                      <a:pt x="105013" y="361088"/>
                      <a:pt x="157370" y="367351"/>
                    </a:cubicBezTo>
                    <a:cubicBezTo>
                      <a:pt x="157936" y="371150"/>
                      <a:pt x="158626" y="374929"/>
                      <a:pt x="159440" y="378681"/>
                    </a:cubicBezTo>
                    <a:cubicBezTo>
                      <a:pt x="80857" y="389308"/>
                      <a:pt x="19473" y="360608"/>
                      <a:pt x="8921" y="355264"/>
                    </a:cubicBezTo>
                    <a:cubicBezTo>
                      <a:pt x="8137" y="354866"/>
                      <a:pt x="7185" y="355360"/>
                      <a:pt x="7087" y="356187"/>
                    </a:cubicBezTo>
                    <a:cubicBezTo>
                      <a:pt x="3115" y="388895"/>
                      <a:pt x="23756" y="415159"/>
                      <a:pt x="59024" y="420983"/>
                    </a:cubicBezTo>
                    <a:cubicBezTo>
                      <a:pt x="94502" y="426850"/>
                      <a:pt x="169405" y="409144"/>
                      <a:pt x="169405" y="409144"/>
                    </a:cubicBezTo>
                    <a:lnTo>
                      <a:pt x="169405" y="409149"/>
                    </a:lnTo>
                    <a:close/>
                    <a:moveTo>
                      <a:pt x="656528" y="654663"/>
                    </a:moveTo>
                    <a:lnTo>
                      <a:pt x="629237" y="633189"/>
                    </a:lnTo>
                    <a:cubicBezTo>
                      <a:pt x="618348" y="639673"/>
                      <a:pt x="610343" y="649971"/>
                      <a:pt x="607236" y="662043"/>
                    </a:cubicBezTo>
                    <a:cubicBezTo>
                      <a:pt x="590818" y="664341"/>
                      <a:pt x="546062" y="654404"/>
                      <a:pt x="550410" y="647809"/>
                    </a:cubicBezTo>
                    <a:cubicBezTo>
                      <a:pt x="599467" y="578816"/>
                      <a:pt x="561944" y="537739"/>
                      <a:pt x="516853" y="540022"/>
                    </a:cubicBezTo>
                    <a:lnTo>
                      <a:pt x="516853" y="586361"/>
                    </a:lnTo>
                    <a:cubicBezTo>
                      <a:pt x="516853" y="601240"/>
                      <a:pt x="503865" y="613298"/>
                      <a:pt x="487868" y="613298"/>
                    </a:cubicBezTo>
                    <a:lnTo>
                      <a:pt x="456731" y="613298"/>
                    </a:lnTo>
                    <a:cubicBezTo>
                      <a:pt x="434394" y="613298"/>
                      <a:pt x="419852" y="635752"/>
                      <a:pt x="419852" y="635752"/>
                    </a:cubicBezTo>
                    <a:cubicBezTo>
                      <a:pt x="419852" y="635752"/>
                      <a:pt x="405313" y="613298"/>
                      <a:pt x="382975" y="613298"/>
                    </a:cubicBezTo>
                    <a:lnTo>
                      <a:pt x="351835" y="613298"/>
                    </a:lnTo>
                    <a:cubicBezTo>
                      <a:pt x="335828" y="613298"/>
                      <a:pt x="322868" y="601240"/>
                      <a:pt x="322868" y="586361"/>
                    </a:cubicBezTo>
                    <a:lnTo>
                      <a:pt x="322868" y="540025"/>
                    </a:lnTo>
                    <a:cubicBezTo>
                      <a:pt x="277774" y="537741"/>
                      <a:pt x="240223" y="578818"/>
                      <a:pt x="289293" y="647812"/>
                    </a:cubicBezTo>
                    <a:cubicBezTo>
                      <a:pt x="293604" y="654337"/>
                      <a:pt x="247600" y="664786"/>
                      <a:pt x="226020" y="662142"/>
                    </a:cubicBezTo>
                    <a:cubicBezTo>
                      <a:pt x="220338" y="656248"/>
                      <a:pt x="212135" y="652534"/>
                      <a:pt x="202954" y="652534"/>
                    </a:cubicBezTo>
                    <a:cubicBezTo>
                      <a:pt x="199051" y="652534"/>
                      <a:pt x="195179" y="653229"/>
                      <a:pt x="191519" y="654584"/>
                    </a:cubicBezTo>
                    <a:cubicBezTo>
                      <a:pt x="191519" y="654584"/>
                      <a:pt x="106723" y="574301"/>
                      <a:pt x="105170" y="573515"/>
                    </a:cubicBezTo>
                    <a:lnTo>
                      <a:pt x="105870" y="571892"/>
                    </a:lnTo>
                    <a:cubicBezTo>
                      <a:pt x="110697" y="562863"/>
                      <a:pt x="103308" y="553019"/>
                      <a:pt x="98635" y="553709"/>
                    </a:cubicBezTo>
                    <a:cubicBezTo>
                      <a:pt x="104064" y="547198"/>
                      <a:pt x="104318" y="518688"/>
                      <a:pt x="74198" y="512093"/>
                    </a:cubicBezTo>
                    <a:cubicBezTo>
                      <a:pt x="75080" y="517821"/>
                      <a:pt x="75527" y="529509"/>
                      <a:pt x="75527" y="529509"/>
                    </a:cubicBezTo>
                    <a:cubicBezTo>
                      <a:pt x="75527" y="529509"/>
                      <a:pt x="52282" y="516940"/>
                      <a:pt x="40609" y="527784"/>
                    </a:cubicBezTo>
                    <a:cubicBezTo>
                      <a:pt x="30352" y="539929"/>
                      <a:pt x="44586" y="561952"/>
                      <a:pt x="44586" y="561952"/>
                    </a:cubicBezTo>
                    <a:cubicBezTo>
                      <a:pt x="44586" y="561952"/>
                      <a:pt x="32690" y="562243"/>
                      <a:pt x="26826" y="561746"/>
                    </a:cubicBezTo>
                    <a:cubicBezTo>
                      <a:pt x="35448" y="590902"/>
                      <a:pt x="64362" y="588837"/>
                      <a:pt x="70618" y="583086"/>
                    </a:cubicBezTo>
                    <a:cubicBezTo>
                      <a:pt x="70210" y="587723"/>
                      <a:pt x="80667" y="594332"/>
                      <a:pt x="89525" y="589029"/>
                    </a:cubicBezTo>
                    <a:lnTo>
                      <a:pt x="93416" y="587144"/>
                    </a:lnTo>
                    <a:cubicBezTo>
                      <a:pt x="94102" y="588066"/>
                      <a:pt x="176689" y="666092"/>
                      <a:pt x="176689" y="666092"/>
                    </a:cubicBezTo>
                    <a:cubicBezTo>
                      <a:pt x="172895" y="671724"/>
                      <a:pt x="171090" y="678632"/>
                      <a:pt x="172335" y="685998"/>
                    </a:cubicBezTo>
                    <a:cubicBezTo>
                      <a:pt x="174295" y="697509"/>
                      <a:pt x="183884" y="707047"/>
                      <a:pt x="196130" y="709522"/>
                    </a:cubicBezTo>
                    <a:cubicBezTo>
                      <a:pt x="204777" y="711259"/>
                      <a:pt x="212908" y="709578"/>
                      <a:pt x="219430" y="705767"/>
                    </a:cubicBezTo>
                    <a:lnTo>
                      <a:pt x="241291" y="726057"/>
                    </a:lnTo>
                    <a:cubicBezTo>
                      <a:pt x="243238" y="727820"/>
                      <a:pt x="245869" y="728919"/>
                      <a:pt x="248806" y="728715"/>
                    </a:cubicBezTo>
                    <a:cubicBezTo>
                      <a:pt x="254153" y="728355"/>
                      <a:pt x="258155" y="724018"/>
                      <a:pt x="257750" y="719052"/>
                    </a:cubicBezTo>
                    <a:cubicBezTo>
                      <a:pt x="257582" y="716806"/>
                      <a:pt x="256435" y="714881"/>
                      <a:pt x="254853" y="713420"/>
                    </a:cubicBezTo>
                    <a:cubicBezTo>
                      <a:pt x="254503" y="713033"/>
                      <a:pt x="232586" y="692688"/>
                      <a:pt x="232586" y="692688"/>
                    </a:cubicBezTo>
                    <a:cubicBezTo>
                      <a:pt x="250666" y="680008"/>
                      <a:pt x="284353" y="671078"/>
                      <a:pt x="312315" y="671078"/>
                    </a:cubicBezTo>
                    <a:cubicBezTo>
                      <a:pt x="317228" y="671078"/>
                      <a:pt x="319538" y="666921"/>
                      <a:pt x="317845" y="662843"/>
                    </a:cubicBezTo>
                    <a:cubicBezTo>
                      <a:pt x="305176" y="632378"/>
                      <a:pt x="332412" y="610313"/>
                      <a:pt x="360585" y="628279"/>
                    </a:cubicBezTo>
                    <a:cubicBezTo>
                      <a:pt x="372876" y="636110"/>
                      <a:pt x="385358" y="651542"/>
                      <a:pt x="394762" y="677283"/>
                    </a:cubicBezTo>
                    <a:cubicBezTo>
                      <a:pt x="348537" y="688479"/>
                      <a:pt x="290499" y="719311"/>
                      <a:pt x="278757" y="752970"/>
                    </a:cubicBezTo>
                    <a:cubicBezTo>
                      <a:pt x="274236" y="765964"/>
                      <a:pt x="289169" y="783680"/>
                      <a:pt x="307306" y="787249"/>
                    </a:cubicBezTo>
                    <a:cubicBezTo>
                      <a:pt x="307628" y="787319"/>
                      <a:pt x="307963" y="787258"/>
                      <a:pt x="308239" y="787080"/>
                    </a:cubicBezTo>
                    <a:cubicBezTo>
                      <a:pt x="308516" y="786900"/>
                      <a:pt x="308708" y="786621"/>
                      <a:pt x="308775" y="786298"/>
                    </a:cubicBezTo>
                    <a:cubicBezTo>
                      <a:pt x="318252" y="736052"/>
                      <a:pt x="372285" y="698605"/>
                      <a:pt x="400403" y="692246"/>
                    </a:cubicBezTo>
                    <a:cubicBezTo>
                      <a:pt x="401817" y="696031"/>
                      <a:pt x="401354" y="694806"/>
                      <a:pt x="402768" y="698579"/>
                    </a:cubicBezTo>
                    <a:cubicBezTo>
                      <a:pt x="372148" y="713060"/>
                      <a:pt x="342448" y="743606"/>
                      <a:pt x="333969" y="779921"/>
                    </a:cubicBezTo>
                    <a:cubicBezTo>
                      <a:pt x="330077" y="796552"/>
                      <a:pt x="348621" y="811541"/>
                      <a:pt x="363931" y="815646"/>
                    </a:cubicBezTo>
                    <a:cubicBezTo>
                      <a:pt x="364702" y="815850"/>
                      <a:pt x="365458" y="815314"/>
                      <a:pt x="365499" y="814570"/>
                    </a:cubicBezTo>
                    <a:cubicBezTo>
                      <a:pt x="368410" y="768646"/>
                      <a:pt x="388689" y="729649"/>
                      <a:pt x="406855" y="711905"/>
                    </a:cubicBezTo>
                    <a:cubicBezTo>
                      <a:pt x="407352" y="715372"/>
                      <a:pt x="407725" y="718857"/>
                      <a:pt x="407975" y="722354"/>
                    </a:cubicBezTo>
                    <a:cubicBezTo>
                      <a:pt x="407975" y="722354"/>
                      <a:pt x="389375" y="774182"/>
                      <a:pt x="389375" y="811998"/>
                    </a:cubicBezTo>
                    <a:cubicBezTo>
                      <a:pt x="389375" y="829588"/>
                      <a:pt x="415518" y="841870"/>
                      <a:pt x="419381" y="843589"/>
                    </a:cubicBezTo>
                    <a:cubicBezTo>
                      <a:pt x="424209" y="841870"/>
                      <a:pt x="450337" y="829588"/>
                      <a:pt x="450337" y="811998"/>
                    </a:cubicBezTo>
                    <a:cubicBezTo>
                      <a:pt x="450337" y="774179"/>
                      <a:pt x="431741" y="722354"/>
                      <a:pt x="431741" y="722354"/>
                    </a:cubicBezTo>
                    <a:cubicBezTo>
                      <a:pt x="431994" y="718857"/>
                      <a:pt x="432372" y="715372"/>
                      <a:pt x="432872" y="711905"/>
                    </a:cubicBezTo>
                    <a:cubicBezTo>
                      <a:pt x="451024" y="729649"/>
                      <a:pt x="471317" y="768635"/>
                      <a:pt x="474214" y="814555"/>
                    </a:cubicBezTo>
                    <a:cubicBezTo>
                      <a:pt x="474258" y="815300"/>
                      <a:pt x="475026" y="815850"/>
                      <a:pt x="475782" y="815643"/>
                    </a:cubicBezTo>
                    <a:cubicBezTo>
                      <a:pt x="491106" y="811544"/>
                      <a:pt x="509639" y="796552"/>
                      <a:pt x="505761" y="779924"/>
                    </a:cubicBezTo>
                    <a:cubicBezTo>
                      <a:pt x="497264" y="743609"/>
                      <a:pt x="467582" y="713063"/>
                      <a:pt x="436956" y="698582"/>
                    </a:cubicBezTo>
                    <a:cubicBezTo>
                      <a:pt x="438358" y="694809"/>
                      <a:pt x="437896" y="696034"/>
                      <a:pt x="439310" y="692246"/>
                    </a:cubicBezTo>
                    <a:cubicBezTo>
                      <a:pt x="467442" y="698608"/>
                      <a:pt x="521464" y="736049"/>
                      <a:pt x="530938" y="786295"/>
                    </a:cubicBezTo>
                    <a:cubicBezTo>
                      <a:pt x="531005" y="786618"/>
                      <a:pt x="531200" y="786897"/>
                      <a:pt x="531476" y="787077"/>
                    </a:cubicBezTo>
                    <a:cubicBezTo>
                      <a:pt x="531753" y="787255"/>
                      <a:pt x="532087" y="787316"/>
                      <a:pt x="532407" y="787246"/>
                    </a:cubicBezTo>
                    <a:cubicBezTo>
                      <a:pt x="550530" y="783683"/>
                      <a:pt x="565493" y="765964"/>
                      <a:pt x="560944" y="752970"/>
                    </a:cubicBezTo>
                    <a:cubicBezTo>
                      <a:pt x="549229" y="719311"/>
                      <a:pt x="491176" y="688479"/>
                      <a:pt x="444950" y="677286"/>
                    </a:cubicBezTo>
                    <a:cubicBezTo>
                      <a:pt x="454369" y="651545"/>
                      <a:pt x="466851" y="636113"/>
                      <a:pt x="479139" y="628279"/>
                    </a:cubicBezTo>
                    <a:cubicBezTo>
                      <a:pt x="507300" y="610316"/>
                      <a:pt x="534534" y="632383"/>
                      <a:pt x="521868" y="662846"/>
                    </a:cubicBezTo>
                    <a:cubicBezTo>
                      <a:pt x="520175" y="666921"/>
                      <a:pt x="522470" y="671078"/>
                      <a:pt x="527398" y="671078"/>
                    </a:cubicBezTo>
                    <a:cubicBezTo>
                      <a:pt x="559024" y="671078"/>
                      <a:pt x="597986" y="682504"/>
                      <a:pt x="613409" y="697826"/>
                    </a:cubicBezTo>
                    <a:cubicBezTo>
                      <a:pt x="623262" y="712609"/>
                      <a:pt x="641469" y="722066"/>
                      <a:pt x="662014" y="720041"/>
                    </a:cubicBezTo>
                    <a:cubicBezTo>
                      <a:pt x="685358" y="717758"/>
                      <a:pt x="704394" y="700220"/>
                      <a:pt x="707024" y="678539"/>
                    </a:cubicBezTo>
                    <a:cubicBezTo>
                      <a:pt x="709319" y="659541"/>
                      <a:pt x="699496" y="642486"/>
                      <a:pt x="683834" y="633192"/>
                    </a:cubicBezTo>
                    <a:lnTo>
                      <a:pt x="656528" y="654669"/>
                    </a:lnTo>
                    <a:lnTo>
                      <a:pt x="656528" y="654663"/>
                    </a:lnTo>
                    <a:close/>
                    <a:moveTo>
                      <a:pt x="455370" y="516274"/>
                    </a:moveTo>
                    <a:cubicBezTo>
                      <a:pt x="465097" y="512669"/>
                      <a:pt x="480340" y="515587"/>
                      <a:pt x="479822" y="529628"/>
                    </a:cubicBezTo>
                    <a:cubicBezTo>
                      <a:pt x="479697" y="532805"/>
                      <a:pt x="484162" y="532805"/>
                      <a:pt x="484482" y="529559"/>
                    </a:cubicBezTo>
                    <a:cubicBezTo>
                      <a:pt x="487394" y="508539"/>
                      <a:pt x="473187" y="502479"/>
                      <a:pt x="458325" y="504943"/>
                    </a:cubicBezTo>
                    <a:cubicBezTo>
                      <a:pt x="456478" y="497718"/>
                      <a:pt x="454968" y="491399"/>
                      <a:pt x="453246" y="485136"/>
                    </a:cubicBezTo>
                    <a:cubicBezTo>
                      <a:pt x="451876" y="480072"/>
                      <a:pt x="451370" y="470557"/>
                      <a:pt x="457235" y="470557"/>
                    </a:cubicBezTo>
                    <a:cubicBezTo>
                      <a:pt x="460399" y="470557"/>
                      <a:pt x="459125" y="479409"/>
                      <a:pt x="458832" y="483222"/>
                    </a:cubicBezTo>
                    <a:cubicBezTo>
                      <a:pt x="458564" y="486565"/>
                      <a:pt x="459768" y="488589"/>
                      <a:pt x="462485" y="488685"/>
                    </a:cubicBezTo>
                    <a:cubicBezTo>
                      <a:pt x="464178" y="488755"/>
                      <a:pt x="466293" y="486594"/>
                      <a:pt x="467552" y="485163"/>
                    </a:cubicBezTo>
                    <a:cubicBezTo>
                      <a:pt x="476061" y="475540"/>
                      <a:pt x="478036" y="460646"/>
                      <a:pt x="468070" y="453461"/>
                    </a:cubicBezTo>
                    <a:cubicBezTo>
                      <a:pt x="459730" y="447431"/>
                      <a:pt x="438847" y="451919"/>
                      <a:pt x="433108" y="460507"/>
                    </a:cubicBezTo>
                    <a:cubicBezTo>
                      <a:pt x="432241" y="457272"/>
                      <a:pt x="428099" y="451931"/>
                      <a:pt x="426109" y="449604"/>
                    </a:cubicBezTo>
                    <a:cubicBezTo>
                      <a:pt x="424180" y="447335"/>
                      <a:pt x="423677" y="445779"/>
                      <a:pt x="426350" y="443783"/>
                    </a:cubicBezTo>
                    <a:cubicBezTo>
                      <a:pt x="427610" y="442817"/>
                      <a:pt x="431415" y="439036"/>
                      <a:pt x="431415" y="435123"/>
                    </a:cubicBezTo>
                    <a:cubicBezTo>
                      <a:pt x="431415" y="432811"/>
                      <a:pt x="429623" y="428543"/>
                      <a:pt x="423930" y="428543"/>
                    </a:cubicBezTo>
                    <a:cubicBezTo>
                      <a:pt x="419436" y="428543"/>
                      <a:pt x="414441" y="431656"/>
                      <a:pt x="414441" y="438594"/>
                    </a:cubicBezTo>
                    <a:cubicBezTo>
                      <a:pt x="414441" y="440135"/>
                      <a:pt x="414817" y="441788"/>
                      <a:pt x="415811" y="443565"/>
                    </a:cubicBezTo>
                    <a:cubicBezTo>
                      <a:pt x="412969" y="443094"/>
                      <a:pt x="405258" y="443289"/>
                      <a:pt x="401299" y="444266"/>
                    </a:cubicBezTo>
                    <a:lnTo>
                      <a:pt x="456062" y="594547"/>
                    </a:lnTo>
                    <a:cubicBezTo>
                      <a:pt x="471738" y="586812"/>
                      <a:pt x="483226" y="574560"/>
                      <a:pt x="483226" y="561414"/>
                    </a:cubicBezTo>
                    <a:cubicBezTo>
                      <a:pt x="483226" y="550206"/>
                      <a:pt x="466723" y="553924"/>
                      <a:pt x="458706" y="562665"/>
                    </a:cubicBezTo>
                    <a:cubicBezTo>
                      <a:pt x="456129" y="548461"/>
                      <a:pt x="453834" y="535342"/>
                      <a:pt x="451329" y="522263"/>
                    </a:cubicBezTo>
                    <a:cubicBezTo>
                      <a:pt x="450646" y="518656"/>
                      <a:pt x="452478" y="517362"/>
                      <a:pt x="455376" y="516274"/>
                    </a:cubicBezTo>
                    <a:lnTo>
                      <a:pt x="455370" y="516274"/>
                    </a:lnTo>
                    <a:close/>
                    <a:moveTo>
                      <a:pt x="377937" y="414188"/>
                    </a:moveTo>
                    <a:lnTo>
                      <a:pt x="389439" y="446151"/>
                    </a:lnTo>
                    <a:cubicBezTo>
                      <a:pt x="379589" y="448493"/>
                      <a:pt x="363745" y="455678"/>
                      <a:pt x="363745" y="465190"/>
                    </a:cubicBezTo>
                    <a:cubicBezTo>
                      <a:pt x="363745" y="477855"/>
                      <a:pt x="386152" y="486099"/>
                      <a:pt x="399111" y="485107"/>
                    </a:cubicBezTo>
                    <a:cubicBezTo>
                      <a:pt x="398468" y="487999"/>
                      <a:pt x="399210" y="490573"/>
                      <a:pt x="401226" y="492927"/>
                    </a:cubicBezTo>
                    <a:cubicBezTo>
                      <a:pt x="396522" y="492927"/>
                      <a:pt x="387650" y="495117"/>
                      <a:pt x="384738" y="498256"/>
                    </a:cubicBezTo>
                    <a:cubicBezTo>
                      <a:pt x="377867" y="491853"/>
                      <a:pt x="367119" y="489526"/>
                      <a:pt x="362011" y="493424"/>
                    </a:cubicBezTo>
                    <a:cubicBezTo>
                      <a:pt x="356874" y="497348"/>
                      <a:pt x="356722" y="503995"/>
                      <a:pt x="362081" y="511512"/>
                    </a:cubicBezTo>
                    <a:cubicBezTo>
                      <a:pt x="365816" y="516716"/>
                      <a:pt x="367218" y="521850"/>
                      <a:pt x="363017" y="527880"/>
                    </a:cubicBezTo>
                    <a:cubicBezTo>
                      <a:pt x="378638" y="527880"/>
                      <a:pt x="372884" y="507576"/>
                      <a:pt x="378999" y="507576"/>
                    </a:cubicBezTo>
                    <a:cubicBezTo>
                      <a:pt x="378202" y="511512"/>
                      <a:pt x="378693" y="516067"/>
                      <a:pt x="380471" y="521120"/>
                    </a:cubicBezTo>
                    <a:cubicBezTo>
                      <a:pt x="381646" y="524480"/>
                      <a:pt x="381646" y="526862"/>
                      <a:pt x="379630" y="530094"/>
                    </a:cubicBezTo>
                    <a:cubicBezTo>
                      <a:pt x="374595" y="538149"/>
                      <a:pt x="366758" y="556649"/>
                      <a:pt x="367820" y="573376"/>
                    </a:cubicBezTo>
                    <a:cubicBezTo>
                      <a:pt x="362697" y="573347"/>
                      <a:pt x="360094" y="572093"/>
                      <a:pt x="361900" y="565103"/>
                    </a:cubicBezTo>
                    <a:cubicBezTo>
                      <a:pt x="362572" y="562499"/>
                      <a:pt x="360964" y="560641"/>
                      <a:pt x="358837" y="563849"/>
                    </a:cubicBezTo>
                    <a:cubicBezTo>
                      <a:pt x="356484" y="567386"/>
                      <a:pt x="355349" y="573431"/>
                      <a:pt x="355349" y="576017"/>
                    </a:cubicBezTo>
                    <a:cubicBezTo>
                      <a:pt x="355349" y="590914"/>
                      <a:pt x="373094" y="593913"/>
                      <a:pt x="379869" y="590763"/>
                    </a:cubicBezTo>
                    <a:cubicBezTo>
                      <a:pt x="399463" y="609723"/>
                      <a:pt x="437951" y="604664"/>
                      <a:pt x="450841" y="598305"/>
                    </a:cubicBezTo>
                    <a:lnTo>
                      <a:pt x="383074" y="412367"/>
                    </a:lnTo>
                    <a:cubicBezTo>
                      <a:pt x="381690" y="408859"/>
                      <a:pt x="376721" y="410537"/>
                      <a:pt x="377940" y="414185"/>
                    </a:cubicBezTo>
                    <a:lnTo>
                      <a:pt x="377937" y="414188"/>
                    </a:lnTo>
                    <a:close/>
                    <a:moveTo>
                      <a:pt x="375584" y="567346"/>
                    </a:moveTo>
                    <a:cubicBezTo>
                      <a:pt x="374185" y="559692"/>
                      <a:pt x="384834" y="546009"/>
                      <a:pt x="398384" y="532808"/>
                    </a:cubicBezTo>
                    <a:cubicBezTo>
                      <a:pt x="395501" y="541410"/>
                      <a:pt x="397290" y="556236"/>
                      <a:pt x="402945" y="561344"/>
                    </a:cubicBezTo>
                    <a:cubicBezTo>
                      <a:pt x="393119" y="561344"/>
                      <a:pt x="381448" y="563189"/>
                      <a:pt x="375587" y="567346"/>
                    </a:cubicBezTo>
                    <a:lnTo>
                      <a:pt x="375584" y="567346"/>
                    </a:lnTo>
                    <a:close/>
                  </a:path>
                </a:pathLst>
              </a:custGeom>
              <a:solidFill>
                <a:srgbClr val="8F97A4"/>
              </a:solidFill>
              <a:ln w="289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25" name="Freeform 157">
              <a:extLst>
                <a:ext uri="{FF2B5EF4-FFF2-40B4-BE49-F238E27FC236}">
                  <a16:creationId xmlns:a16="http://schemas.microsoft.com/office/drawing/2014/main" id="{1866915A-F638-21AA-AC95-850AB3595C3F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5007372" y="8411753"/>
              <a:ext cx="270222" cy="429766"/>
            </a:xfrm>
            <a:custGeom>
              <a:avLst/>
              <a:gdLst>
                <a:gd name="T0" fmla="*/ 0 w 83"/>
                <a:gd name="T1" fmla="*/ 101 h 123"/>
                <a:gd name="T2" fmla="*/ 43 w 83"/>
                <a:gd name="T3" fmla="*/ 61 h 123"/>
                <a:gd name="T4" fmla="*/ 0 w 83"/>
                <a:gd name="T5" fmla="*/ 19 h 123"/>
                <a:gd name="T6" fmla="*/ 22 w 83"/>
                <a:gd name="T7" fmla="*/ 0 h 123"/>
                <a:gd name="T8" fmla="*/ 83 w 83"/>
                <a:gd name="T9" fmla="*/ 61 h 123"/>
                <a:gd name="T10" fmla="*/ 22 w 83"/>
                <a:gd name="T11" fmla="*/ 123 h 123"/>
                <a:gd name="T12" fmla="*/ 0 w 83"/>
                <a:gd name="T13" fmla="*/ 101 h 123"/>
                <a:gd name="T14" fmla="*/ 0 w 83"/>
                <a:gd name="T15" fmla="*/ 10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3">
                  <a:moveTo>
                    <a:pt x="0" y="101"/>
                  </a:moveTo>
                  <a:lnTo>
                    <a:pt x="43" y="61"/>
                  </a:lnTo>
                  <a:lnTo>
                    <a:pt x="0" y="19"/>
                  </a:lnTo>
                  <a:lnTo>
                    <a:pt x="22" y="0"/>
                  </a:lnTo>
                  <a:lnTo>
                    <a:pt x="83" y="61"/>
                  </a:lnTo>
                  <a:lnTo>
                    <a:pt x="22" y="123"/>
                  </a:lnTo>
                  <a:lnTo>
                    <a:pt x="0" y="101"/>
                  </a:lnTo>
                  <a:lnTo>
                    <a:pt x="0" y="101"/>
                  </a:lnTo>
                  <a:close/>
                </a:path>
              </a:pathLst>
            </a:custGeom>
            <a:gradFill>
              <a:gsLst>
                <a:gs pos="26412">
                  <a:srgbClr val="F87E2B"/>
                </a:gs>
                <a:gs pos="0">
                  <a:srgbClr val="FFA15B"/>
                </a:gs>
                <a:gs pos="71000">
                  <a:srgbClr val="ED6A1D"/>
                </a:gs>
                <a:gs pos="100000">
                  <a:srgbClr val="ED6A1D"/>
                </a:gs>
              </a:gsLst>
              <a:lin ang="19200000" scaled="0"/>
            </a:gradFill>
          </p:spPr>
          <p:txBody>
            <a:bodyPr wrap="square" lIns="640080" bIns="64008" rtlCol="0" anchor="ctr" anchorCtr="0">
              <a:noAutofit/>
            </a:bodyPr>
            <a:lstStyle/>
            <a:p>
              <a:endParaRPr lang="ru-RU" sz="1300" b="1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4260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безопасного передвижения на СИМ </a:t>
            </a:r>
          </a:p>
        </p:txBody>
      </p:sp>
      <p:sp>
        <p:nvSpPr>
          <p:cNvPr id="5" name="Прямоугольник: скругленные верхние углы 138">
            <a:extLst>
              <a:ext uri="{FF2B5EF4-FFF2-40B4-BE49-F238E27FC236}">
                <a16:creationId xmlns:a16="http://schemas.microsoft.com/office/drawing/2014/main" id="{B0E67A78-0FEC-D88A-5F09-8D218348DF42}"/>
              </a:ext>
            </a:extLst>
          </p:cNvPr>
          <p:cNvSpPr/>
          <p:nvPr/>
        </p:nvSpPr>
        <p:spPr>
          <a:xfrm rot="5400000">
            <a:off x="274315" y="965176"/>
            <a:ext cx="1915599" cy="2464232"/>
          </a:xfrm>
          <a:prstGeom prst="round2SameRect">
            <a:avLst>
              <a:gd name="adj1" fmla="val 8536"/>
              <a:gd name="adj2" fmla="val 0"/>
            </a:avLst>
          </a:prstGeom>
          <a:gradFill flip="none" rotWithShape="1">
            <a:gsLst>
              <a:gs pos="50000">
                <a:srgbClr val="F86D36">
                  <a:alpha val="20000"/>
                </a:srgbClr>
              </a:gs>
              <a:gs pos="0">
                <a:srgbClr val="F6A54C">
                  <a:alpha val="20000"/>
                </a:srgbClr>
              </a:gs>
              <a:gs pos="100000">
                <a:srgbClr val="E32D58">
                  <a:alpha val="1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60945" tIns="30472" rIns="60945" bIns="30472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 err="1">
              <a:solidFill>
                <a:srgbClr val="000000"/>
              </a:solidFill>
              <a:latin typeface="Moscow Sans Ligh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2E873F-6789-E1C3-6D31-F48CE6B22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26" y="1404694"/>
            <a:ext cx="2125010" cy="1593103"/>
          </a:xfrm>
          <a:prstGeom prst="rect">
            <a:avLst/>
          </a:prstGeom>
        </p:spPr>
      </p:pic>
      <p:sp>
        <p:nvSpPr>
          <p:cNvPr id="7" name="Полилиния: фигура 140">
            <a:extLst>
              <a:ext uri="{FF2B5EF4-FFF2-40B4-BE49-F238E27FC236}">
                <a16:creationId xmlns:a16="http://schemas.microsoft.com/office/drawing/2014/main" id="{9E150049-E1AC-DFCC-F87F-99B442CECB66}"/>
              </a:ext>
            </a:extLst>
          </p:cNvPr>
          <p:cNvSpPr/>
          <p:nvPr/>
        </p:nvSpPr>
        <p:spPr>
          <a:xfrm rot="5400000">
            <a:off x="2330" y="1237162"/>
            <a:ext cx="677165" cy="681827"/>
          </a:xfrm>
          <a:custGeom>
            <a:avLst/>
            <a:gdLst>
              <a:gd name="connsiteX0" fmla="*/ 0 w 1015826"/>
              <a:gd name="connsiteY0" fmla="*/ 1023051 h 1023051"/>
              <a:gd name="connsiteX1" fmla="*/ 0 w 1015826"/>
              <a:gd name="connsiteY1" fmla="*/ 158407 h 1023051"/>
              <a:gd name="connsiteX2" fmla="*/ 65872 w 1015826"/>
              <a:gd name="connsiteY2" fmla="*/ 104057 h 1023051"/>
              <a:gd name="connsiteX3" fmla="*/ 406533 w 1015826"/>
              <a:gd name="connsiteY3" fmla="*/ 0 h 1023051"/>
              <a:gd name="connsiteX4" fmla="*/ 1015826 w 1015826"/>
              <a:gd name="connsiteY4" fmla="*/ 609293 h 1023051"/>
              <a:gd name="connsiteX5" fmla="*/ 911769 w 1015826"/>
              <a:gd name="connsiteY5" fmla="*/ 949954 h 1023051"/>
              <a:gd name="connsiteX6" fmla="*/ 851458 w 1015826"/>
              <a:gd name="connsiteY6" fmla="*/ 1023051 h 102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5826" h="1023051">
                <a:moveTo>
                  <a:pt x="0" y="1023051"/>
                </a:moveTo>
                <a:lnTo>
                  <a:pt x="0" y="158407"/>
                </a:lnTo>
                <a:lnTo>
                  <a:pt x="65872" y="104057"/>
                </a:lnTo>
                <a:cubicBezTo>
                  <a:pt x="163116" y="38361"/>
                  <a:pt x="280345" y="0"/>
                  <a:pt x="406533" y="0"/>
                </a:cubicBezTo>
                <a:cubicBezTo>
                  <a:pt x="743036" y="0"/>
                  <a:pt x="1015826" y="272790"/>
                  <a:pt x="1015826" y="609293"/>
                </a:cubicBezTo>
                <a:cubicBezTo>
                  <a:pt x="1015826" y="735481"/>
                  <a:pt x="977465" y="852710"/>
                  <a:pt x="911769" y="949954"/>
                </a:cubicBezTo>
                <a:lnTo>
                  <a:pt x="851458" y="1023051"/>
                </a:lnTo>
                <a:close/>
              </a:path>
            </a:pathLst>
          </a:custGeom>
          <a:gradFill flip="none" rotWithShape="1">
            <a:gsLst>
              <a:gs pos="41000">
                <a:srgbClr val="FDEBDB"/>
              </a:gs>
              <a:gs pos="83000">
                <a:srgbClr val="FDEBDB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15D433-FF98-8A7B-70DE-CC556C94B373}"/>
              </a:ext>
            </a:extLst>
          </p:cNvPr>
          <p:cNvSpPr txBox="1"/>
          <p:nvPr/>
        </p:nvSpPr>
        <p:spPr>
          <a:xfrm>
            <a:off x="2984840" y="1946622"/>
            <a:ext cx="3921862" cy="274925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04724" indent="-304724">
              <a:spcAft>
                <a:spcPts val="20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На нерегулируемом пешеходном переходе водитель автомобиля может не успеть отреагировать на человека, который быстро приближается на СИМ</a:t>
            </a:r>
          </a:p>
          <a:p>
            <a:pPr marL="304724" indent="-304724">
              <a:spcAft>
                <a:spcPts val="20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Идя пешком, вы будете в зоне видимости водителей и не будете создавать помех при движении другим пешеходам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890118-D0FD-0AD5-92B3-081F981E65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209" y="1980801"/>
            <a:ext cx="4608668" cy="2762966"/>
          </a:xfrm>
          <a:prstGeom prst="roundRect">
            <a:avLst>
              <a:gd name="adj" fmla="val 5238"/>
            </a:avLst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C08F95-2597-2863-C367-1649D23C0B3F}"/>
              </a:ext>
            </a:extLst>
          </p:cNvPr>
          <p:cNvSpPr txBox="1">
            <a:spLocks/>
          </p:cNvSpPr>
          <p:nvPr/>
        </p:nvSpPr>
        <p:spPr>
          <a:xfrm>
            <a:off x="301534" y="3382077"/>
            <a:ext cx="2163423" cy="166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1630900" eaLnBrk="1" hangingPunct="1">
              <a:buClr>
                <a:schemeClr val="tx2"/>
              </a:buClr>
              <a:defRPr sz="2000" b="1">
                <a:latin typeface="+mj-lt"/>
              </a:defRPr>
            </a:lvl1pPr>
            <a:lvl2pPr marL="265697" lvl="1" indent="-265697" defTabSz="1630900" eaLnBrk="1" hangingPunct="1">
              <a:buClr>
                <a:schemeClr val="accent4"/>
              </a:buClr>
              <a:buSzPct val="100000"/>
              <a:buFont typeface="Arial" pitchFamily="34" charset="0"/>
              <a:buChar char="•"/>
              <a:defRPr sz="1800">
                <a:latin typeface="+mn-lt"/>
              </a:defRPr>
            </a:lvl2pPr>
            <a:lvl3pPr marL="569355" lvl="2" indent="-303656" defTabSz="1630900" eaLnBrk="1" hangingPunct="1">
              <a:buClr>
                <a:schemeClr val="accent4"/>
              </a:buClr>
              <a:buSzPct val="120000"/>
              <a:buFont typeface="Arial" charset="0"/>
              <a:buChar char="–"/>
              <a:defRPr sz="1800">
                <a:latin typeface="+mn-lt"/>
              </a:defRPr>
            </a:lvl3pPr>
            <a:lvl4pPr marL="835052" lvl="3" indent="-265697" defTabSz="1630900" eaLnBrk="1" hangingPunct="1">
              <a:buClr>
                <a:schemeClr val="accent4"/>
              </a:buClr>
              <a:buSzPct val="80000"/>
              <a:buFont typeface="Arial" pitchFamily="34" charset="0"/>
              <a:buChar char="•"/>
              <a:defRPr sz="1800">
                <a:latin typeface="+mn-lt"/>
              </a:defRPr>
            </a:lvl4pPr>
            <a:lvl5pPr marL="1062795" lvl="4" indent="-265697" defTabSz="1630900" eaLnBrk="1" hangingPunct="1">
              <a:buClr>
                <a:schemeClr val="accent4"/>
              </a:buClr>
              <a:buSzPct val="89000"/>
              <a:buFont typeface="Arial" charset="0"/>
              <a:buChar char="-"/>
              <a:defRPr sz="1800">
                <a:latin typeface="+mn-lt"/>
              </a:defRPr>
            </a:lvl5pPr>
            <a:lvl6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dirty="0">
                <a:solidFill>
                  <a:srgbClr val="303031"/>
                </a:solidFill>
              </a:rPr>
              <a:t>Спешивайтесь </a:t>
            </a:r>
            <a:br>
              <a:rPr lang="ru-RU" sz="1800" dirty="0">
                <a:solidFill>
                  <a:srgbClr val="303031"/>
                </a:solidFill>
              </a:rPr>
            </a:br>
            <a:r>
              <a:rPr lang="ru-RU" sz="1800" dirty="0">
                <a:solidFill>
                  <a:srgbClr val="303031"/>
                </a:solidFill>
              </a:rPr>
              <a:t>на пешеходном переходе </a:t>
            </a:r>
            <a:r>
              <a:rPr lang="ru-RU" sz="1800" b="0" dirty="0">
                <a:solidFill>
                  <a:srgbClr val="303031"/>
                </a:solidFill>
              </a:rPr>
              <a:t>— </a:t>
            </a:r>
            <a:br>
              <a:rPr lang="ru-RU" sz="1800" b="0" dirty="0">
                <a:solidFill>
                  <a:srgbClr val="303031"/>
                </a:solidFill>
              </a:rPr>
            </a:br>
            <a:r>
              <a:rPr lang="ru-RU" sz="1800" b="0" dirty="0">
                <a:solidFill>
                  <a:srgbClr val="303031"/>
                </a:solidFill>
                <a:latin typeface="+mn-lt"/>
              </a:rPr>
              <a:t>дорогу переходите пешком, а самокат везите рядом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8C45D1-163D-769E-E4E4-2A484D40911B}"/>
              </a:ext>
            </a:extLst>
          </p:cNvPr>
          <p:cNvSpPr txBox="1">
            <a:spLocks/>
          </p:cNvSpPr>
          <p:nvPr/>
        </p:nvSpPr>
        <p:spPr>
          <a:xfrm>
            <a:off x="2984838" y="1104330"/>
            <a:ext cx="8831038" cy="32560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2000" dirty="0"/>
              <a:t>Почему нельзя проехать пешеходный переход на самокате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15B1921-E8DC-B25C-A6C9-B601388CDE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7977" y="1231825"/>
            <a:ext cx="2227832" cy="1202340"/>
          </a:xfrm>
          <a:prstGeom prst="rect">
            <a:avLst/>
          </a:prstGeom>
        </p:spPr>
      </p:pic>
      <p:sp>
        <p:nvSpPr>
          <p:cNvPr id="13" name="Полилиния: фигура 132">
            <a:extLst>
              <a:ext uri="{FF2B5EF4-FFF2-40B4-BE49-F238E27FC236}">
                <a16:creationId xmlns:a16="http://schemas.microsoft.com/office/drawing/2014/main" id="{34A09C96-C8B4-802C-F2B8-ABCC1A59280A}"/>
              </a:ext>
            </a:extLst>
          </p:cNvPr>
          <p:cNvSpPr/>
          <p:nvPr/>
        </p:nvSpPr>
        <p:spPr>
          <a:xfrm rot="648891" flipV="1">
            <a:off x="8700957" y="1441514"/>
            <a:ext cx="954019" cy="425773"/>
          </a:xfrm>
          <a:custGeom>
            <a:avLst/>
            <a:gdLst>
              <a:gd name="connsiteX0" fmla="*/ 454057 w 889444"/>
              <a:gd name="connsiteY0" fmla="*/ 190500 h 396863"/>
              <a:gd name="connsiteX1" fmla="*/ 487299 w 889444"/>
              <a:gd name="connsiteY1" fmla="*/ 263176 h 396863"/>
              <a:gd name="connsiteX2" fmla="*/ 486346 w 889444"/>
              <a:gd name="connsiteY2" fmla="*/ 343091 h 396863"/>
              <a:gd name="connsiteX3" fmla="*/ 445770 w 889444"/>
              <a:gd name="connsiteY3" fmla="*/ 391097 h 396863"/>
              <a:gd name="connsiteX4" fmla="*/ 385858 w 889444"/>
              <a:gd name="connsiteY4" fmla="*/ 378619 h 396863"/>
              <a:gd name="connsiteX5" fmla="*/ 369380 w 889444"/>
              <a:gd name="connsiteY5" fmla="*/ 288322 h 396863"/>
              <a:gd name="connsiteX6" fmla="*/ 414147 w 889444"/>
              <a:gd name="connsiteY6" fmla="*/ 201740 h 396863"/>
              <a:gd name="connsiteX7" fmla="*/ 419576 w 889444"/>
              <a:gd name="connsiteY7" fmla="*/ 194977 h 396863"/>
              <a:gd name="connsiteX8" fmla="*/ 420624 w 889444"/>
              <a:gd name="connsiteY8" fmla="*/ 192215 h 396863"/>
              <a:gd name="connsiteX9" fmla="*/ 348234 w 889444"/>
              <a:gd name="connsiteY9" fmla="*/ 148971 h 396863"/>
              <a:gd name="connsiteX10" fmla="*/ 223361 w 889444"/>
              <a:gd name="connsiteY10" fmla="*/ 147257 h 396863"/>
              <a:gd name="connsiteX11" fmla="*/ 44291 w 889444"/>
              <a:gd name="connsiteY11" fmla="*/ 236601 h 396863"/>
              <a:gd name="connsiteX12" fmla="*/ 6763 w 889444"/>
              <a:gd name="connsiteY12" fmla="*/ 279083 h 396863"/>
              <a:gd name="connsiteX13" fmla="*/ 4572 w 889444"/>
              <a:gd name="connsiteY13" fmla="*/ 284417 h 396863"/>
              <a:gd name="connsiteX14" fmla="*/ 0 w 889444"/>
              <a:gd name="connsiteY14" fmla="*/ 281559 h 396863"/>
              <a:gd name="connsiteX15" fmla="*/ 6763 w 889444"/>
              <a:gd name="connsiteY15" fmla="*/ 257651 h 396863"/>
              <a:gd name="connsiteX16" fmla="*/ 57150 w 889444"/>
              <a:gd name="connsiteY16" fmla="*/ 200311 h 396863"/>
              <a:gd name="connsiteX17" fmla="*/ 270986 w 889444"/>
              <a:gd name="connsiteY17" fmla="*/ 116015 h 396863"/>
              <a:gd name="connsiteX18" fmla="*/ 433769 w 889444"/>
              <a:gd name="connsiteY18" fmla="*/ 169450 h 396863"/>
              <a:gd name="connsiteX19" fmla="*/ 438912 w 889444"/>
              <a:gd name="connsiteY19" fmla="*/ 173736 h 396863"/>
              <a:gd name="connsiteX20" fmla="*/ 797338 w 889444"/>
              <a:gd name="connsiteY20" fmla="*/ 37814 h 396863"/>
              <a:gd name="connsiteX21" fmla="*/ 789718 w 889444"/>
              <a:gd name="connsiteY21" fmla="*/ 27718 h 396863"/>
              <a:gd name="connsiteX22" fmla="*/ 781812 w 889444"/>
              <a:gd name="connsiteY22" fmla="*/ 10478 h 396863"/>
              <a:gd name="connsiteX23" fmla="*/ 785622 w 889444"/>
              <a:gd name="connsiteY23" fmla="*/ 0 h 396863"/>
              <a:gd name="connsiteX24" fmla="*/ 794004 w 889444"/>
              <a:gd name="connsiteY24" fmla="*/ 6191 h 396863"/>
              <a:gd name="connsiteX25" fmla="*/ 820865 w 889444"/>
              <a:gd name="connsiteY25" fmla="*/ 38386 h 396863"/>
              <a:gd name="connsiteX26" fmla="*/ 863346 w 889444"/>
              <a:gd name="connsiteY26" fmla="*/ 53912 h 396863"/>
              <a:gd name="connsiteX27" fmla="*/ 889445 w 889444"/>
              <a:gd name="connsiteY27" fmla="*/ 60674 h 396863"/>
              <a:gd name="connsiteX28" fmla="*/ 867156 w 889444"/>
              <a:gd name="connsiteY28" fmla="*/ 67628 h 396863"/>
              <a:gd name="connsiteX29" fmla="*/ 814388 w 889444"/>
              <a:gd name="connsiteY29" fmla="*/ 78200 h 396863"/>
              <a:gd name="connsiteX30" fmla="*/ 780097 w 889444"/>
              <a:gd name="connsiteY30" fmla="*/ 90583 h 396863"/>
              <a:gd name="connsiteX31" fmla="*/ 768763 w 889444"/>
              <a:gd name="connsiteY31" fmla="*/ 90107 h 396863"/>
              <a:gd name="connsiteX32" fmla="*/ 771811 w 889444"/>
              <a:gd name="connsiteY32" fmla="*/ 78296 h 396863"/>
              <a:gd name="connsiteX33" fmla="*/ 800672 w 889444"/>
              <a:gd name="connsiteY33" fmla="*/ 63627 h 396863"/>
              <a:gd name="connsiteX34" fmla="*/ 816388 w 889444"/>
              <a:gd name="connsiteY34" fmla="*/ 59246 h 396863"/>
              <a:gd name="connsiteX35" fmla="*/ 454057 w 889444"/>
              <a:gd name="connsiteY35" fmla="*/ 190405 h 396863"/>
              <a:gd name="connsiteX36" fmla="*/ 436150 w 889444"/>
              <a:gd name="connsiteY36" fmla="*/ 209169 h 396863"/>
              <a:gd name="connsiteX37" fmla="*/ 388049 w 889444"/>
              <a:gd name="connsiteY37" fmla="*/ 302705 h 396863"/>
              <a:gd name="connsiteX38" fmla="*/ 402146 w 889444"/>
              <a:gd name="connsiteY38" fmla="*/ 364426 h 396863"/>
              <a:gd name="connsiteX39" fmla="*/ 437197 w 889444"/>
              <a:gd name="connsiteY39" fmla="*/ 370618 h 396863"/>
              <a:gd name="connsiteX40" fmla="*/ 464630 w 889444"/>
              <a:gd name="connsiteY40" fmla="*/ 337185 h 396863"/>
              <a:gd name="connsiteX41" fmla="*/ 466439 w 889444"/>
              <a:gd name="connsiteY41" fmla="*/ 279178 h 396863"/>
              <a:gd name="connsiteX42" fmla="*/ 435959 w 889444"/>
              <a:gd name="connsiteY42" fmla="*/ 209169 h 396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889444" h="396863">
                <a:moveTo>
                  <a:pt x="454057" y="190500"/>
                </a:moveTo>
                <a:cubicBezTo>
                  <a:pt x="470440" y="212122"/>
                  <a:pt x="481203" y="236601"/>
                  <a:pt x="487299" y="263176"/>
                </a:cubicBezTo>
                <a:cubicBezTo>
                  <a:pt x="493395" y="289846"/>
                  <a:pt x="495395" y="316516"/>
                  <a:pt x="486346" y="343091"/>
                </a:cubicBezTo>
                <a:cubicBezTo>
                  <a:pt x="479108" y="364426"/>
                  <a:pt x="466154" y="380905"/>
                  <a:pt x="445770" y="391097"/>
                </a:cubicBezTo>
                <a:cubicBezTo>
                  <a:pt x="424148" y="401860"/>
                  <a:pt x="401193" y="397478"/>
                  <a:pt x="385858" y="378619"/>
                </a:cubicBezTo>
                <a:cubicBezTo>
                  <a:pt x="363950" y="351663"/>
                  <a:pt x="361569" y="320707"/>
                  <a:pt x="369380" y="288322"/>
                </a:cubicBezTo>
                <a:cubicBezTo>
                  <a:pt x="377190" y="255842"/>
                  <a:pt x="393192" y="227457"/>
                  <a:pt x="414147" y="201740"/>
                </a:cubicBezTo>
                <a:cubicBezTo>
                  <a:pt x="415957" y="199454"/>
                  <a:pt x="417862" y="197263"/>
                  <a:pt x="419576" y="194977"/>
                </a:cubicBezTo>
                <a:cubicBezTo>
                  <a:pt x="419957" y="194501"/>
                  <a:pt x="420053" y="193834"/>
                  <a:pt x="420624" y="192215"/>
                </a:cubicBezTo>
                <a:cubicBezTo>
                  <a:pt x="399955" y="172498"/>
                  <a:pt x="375857" y="157544"/>
                  <a:pt x="348234" y="148971"/>
                </a:cubicBezTo>
                <a:cubicBezTo>
                  <a:pt x="306896" y="136208"/>
                  <a:pt x="264986" y="138208"/>
                  <a:pt x="223361" y="147257"/>
                </a:cubicBezTo>
                <a:cubicBezTo>
                  <a:pt x="156210" y="161830"/>
                  <a:pt x="95917" y="190976"/>
                  <a:pt x="44291" y="236601"/>
                </a:cubicBezTo>
                <a:cubicBezTo>
                  <a:pt x="30290" y="248984"/>
                  <a:pt x="19145" y="264700"/>
                  <a:pt x="6763" y="279083"/>
                </a:cubicBezTo>
                <a:cubicBezTo>
                  <a:pt x="5620" y="280511"/>
                  <a:pt x="5239" y="282607"/>
                  <a:pt x="4572" y="284417"/>
                </a:cubicBezTo>
                <a:cubicBezTo>
                  <a:pt x="3048" y="283464"/>
                  <a:pt x="1524" y="282512"/>
                  <a:pt x="0" y="281559"/>
                </a:cubicBezTo>
                <a:cubicBezTo>
                  <a:pt x="2191" y="273558"/>
                  <a:pt x="3524" y="265176"/>
                  <a:pt x="6763" y="257651"/>
                </a:cubicBezTo>
                <a:cubicBezTo>
                  <a:pt x="17145" y="232982"/>
                  <a:pt x="36671" y="216027"/>
                  <a:pt x="57150" y="200311"/>
                </a:cubicBezTo>
                <a:cubicBezTo>
                  <a:pt x="120396" y="152019"/>
                  <a:pt x="191357" y="122301"/>
                  <a:pt x="270986" y="116015"/>
                </a:cubicBezTo>
                <a:cubicBezTo>
                  <a:pt x="332327" y="111157"/>
                  <a:pt x="387382" y="127540"/>
                  <a:pt x="433769" y="169450"/>
                </a:cubicBezTo>
                <a:cubicBezTo>
                  <a:pt x="435197" y="170688"/>
                  <a:pt x="436721" y="171926"/>
                  <a:pt x="438912" y="173736"/>
                </a:cubicBezTo>
                <a:cubicBezTo>
                  <a:pt x="539020" y="78010"/>
                  <a:pt x="660559" y="38862"/>
                  <a:pt x="797338" y="37814"/>
                </a:cubicBezTo>
                <a:cubicBezTo>
                  <a:pt x="795147" y="34957"/>
                  <a:pt x="792004" y="31623"/>
                  <a:pt x="789718" y="27718"/>
                </a:cubicBezTo>
                <a:cubicBezTo>
                  <a:pt x="786575" y="22193"/>
                  <a:pt x="783336" y="16478"/>
                  <a:pt x="781812" y="10478"/>
                </a:cubicBezTo>
                <a:cubicBezTo>
                  <a:pt x="781050" y="7525"/>
                  <a:pt x="784193" y="3524"/>
                  <a:pt x="785622" y="0"/>
                </a:cubicBezTo>
                <a:cubicBezTo>
                  <a:pt x="788480" y="2000"/>
                  <a:pt x="791813" y="3620"/>
                  <a:pt x="794004" y="6191"/>
                </a:cubicBezTo>
                <a:cubicBezTo>
                  <a:pt x="803053" y="16859"/>
                  <a:pt x="810863" y="28670"/>
                  <a:pt x="820865" y="38386"/>
                </a:cubicBezTo>
                <a:cubicBezTo>
                  <a:pt x="832295" y="49625"/>
                  <a:pt x="848297" y="51149"/>
                  <a:pt x="863346" y="53912"/>
                </a:cubicBezTo>
                <a:cubicBezTo>
                  <a:pt x="871728" y="55435"/>
                  <a:pt x="880015" y="58103"/>
                  <a:pt x="889445" y="60674"/>
                </a:cubicBezTo>
                <a:cubicBezTo>
                  <a:pt x="882396" y="70485"/>
                  <a:pt x="874205" y="66484"/>
                  <a:pt x="867156" y="67628"/>
                </a:cubicBezTo>
                <a:cubicBezTo>
                  <a:pt x="849440" y="70580"/>
                  <a:pt x="831723" y="73819"/>
                  <a:pt x="814388" y="78200"/>
                </a:cubicBezTo>
                <a:cubicBezTo>
                  <a:pt x="802672" y="81153"/>
                  <a:pt x="791623" y="86868"/>
                  <a:pt x="780097" y="90583"/>
                </a:cubicBezTo>
                <a:cubicBezTo>
                  <a:pt x="776764" y="91631"/>
                  <a:pt x="772573" y="90297"/>
                  <a:pt x="768763" y="90107"/>
                </a:cubicBezTo>
                <a:cubicBezTo>
                  <a:pt x="769715" y="86011"/>
                  <a:pt x="769239" y="79915"/>
                  <a:pt x="771811" y="78296"/>
                </a:cubicBezTo>
                <a:cubicBezTo>
                  <a:pt x="780859" y="72581"/>
                  <a:pt x="790766" y="68009"/>
                  <a:pt x="800672" y="63627"/>
                </a:cubicBezTo>
                <a:cubicBezTo>
                  <a:pt x="805244" y="61627"/>
                  <a:pt x="810387" y="60865"/>
                  <a:pt x="816388" y="59246"/>
                </a:cubicBezTo>
                <a:cubicBezTo>
                  <a:pt x="726472" y="36481"/>
                  <a:pt x="520827" y="111157"/>
                  <a:pt x="454057" y="190405"/>
                </a:cubicBezTo>
                <a:close/>
                <a:moveTo>
                  <a:pt x="436150" y="209169"/>
                </a:moveTo>
                <a:cubicBezTo>
                  <a:pt x="411766" y="237173"/>
                  <a:pt x="394907" y="267462"/>
                  <a:pt x="388049" y="302705"/>
                </a:cubicBezTo>
                <a:cubicBezTo>
                  <a:pt x="383762" y="325184"/>
                  <a:pt x="387382" y="346329"/>
                  <a:pt x="402146" y="364426"/>
                </a:cubicBezTo>
                <a:cubicBezTo>
                  <a:pt x="412147" y="376714"/>
                  <a:pt x="423386" y="378143"/>
                  <a:pt x="437197" y="370618"/>
                </a:cubicBezTo>
                <a:cubicBezTo>
                  <a:pt x="450913" y="363188"/>
                  <a:pt x="459581" y="351663"/>
                  <a:pt x="464630" y="337185"/>
                </a:cubicBezTo>
                <a:cubicBezTo>
                  <a:pt x="471202" y="318040"/>
                  <a:pt x="470345" y="298514"/>
                  <a:pt x="466439" y="279178"/>
                </a:cubicBezTo>
                <a:cubicBezTo>
                  <a:pt x="461391" y="254127"/>
                  <a:pt x="452533" y="230696"/>
                  <a:pt x="435959" y="209169"/>
                </a:cubicBezTo>
                <a:close/>
              </a:path>
            </a:pathLst>
          </a:custGeom>
          <a:solidFill>
            <a:srgbClr val="ED6C05"/>
          </a:solidFill>
          <a:ln w="0" cap="flat">
            <a:noFill/>
            <a:prstDash val="solid"/>
            <a:miter/>
          </a:ln>
        </p:spPr>
        <p:txBody>
          <a:bodyPr lIns="60945" tIns="30472" rIns="60945" bIns="30472" rtlCol="0" anchor="ctr"/>
          <a:lstStyle/>
          <a:p>
            <a:endParaRPr lang="ru-RU"/>
          </a:p>
        </p:txBody>
      </p:sp>
      <p:sp>
        <p:nvSpPr>
          <p:cNvPr id="14" name="Полилиния: фигура 135">
            <a:extLst>
              <a:ext uri="{FF2B5EF4-FFF2-40B4-BE49-F238E27FC236}">
                <a16:creationId xmlns:a16="http://schemas.microsoft.com/office/drawing/2014/main" id="{8C790598-31BB-F1C7-1C02-EE739EE39CF2}"/>
              </a:ext>
            </a:extLst>
          </p:cNvPr>
          <p:cNvSpPr/>
          <p:nvPr/>
        </p:nvSpPr>
        <p:spPr>
          <a:xfrm>
            <a:off x="-1057" y="1104330"/>
            <a:ext cx="2611385" cy="4960617"/>
          </a:xfrm>
          <a:custGeom>
            <a:avLst/>
            <a:gdLst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6" fmla="*/ 1586 w 3918267"/>
              <a:gd name="connsiteY6" fmla="*/ 3563078 h 7441499"/>
              <a:gd name="connsiteX7" fmla="*/ 0 w 3918267"/>
              <a:gd name="connsiteY7" fmla="*/ 0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7" fmla="*/ 93026 w 3918267"/>
              <a:gd name="connsiteY7" fmla="*/ 3654518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8267" h="7441499">
                <a:moveTo>
                  <a:pt x="0" y="0"/>
                </a:moveTo>
                <a:lnTo>
                  <a:pt x="3737904" y="0"/>
                </a:lnTo>
                <a:cubicBezTo>
                  <a:pt x="3837516" y="0"/>
                  <a:pt x="3918267" y="80751"/>
                  <a:pt x="3918267" y="180363"/>
                </a:cubicBezTo>
                <a:lnTo>
                  <a:pt x="3918267" y="7261136"/>
                </a:lnTo>
                <a:cubicBezTo>
                  <a:pt x="3918267" y="7360748"/>
                  <a:pt x="3837516" y="7441499"/>
                  <a:pt x="3737904" y="7441499"/>
                </a:cubicBezTo>
                <a:lnTo>
                  <a:pt x="0" y="7441499"/>
                </a:ln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5" name="Полилиния: фигура 142">
            <a:extLst>
              <a:ext uri="{FF2B5EF4-FFF2-40B4-BE49-F238E27FC236}">
                <a16:creationId xmlns:a16="http://schemas.microsoft.com/office/drawing/2014/main" id="{B9625AB5-5BD0-08C0-086D-B7BAF4388D8A}"/>
              </a:ext>
            </a:extLst>
          </p:cNvPr>
          <p:cNvSpPr/>
          <p:nvPr/>
        </p:nvSpPr>
        <p:spPr>
          <a:xfrm>
            <a:off x="161058" y="1337231"/>
            <a:ext cx="239477" cy="359029"/>
          </a:xfrm>
          <a:custGeom>
            <a:avLst/>
            <a:gdLst>
              <a:gd name="connsiteX0" fmla="*/ 0 w 687580"/>
              <a:gd name="connsiteY0" fmla="*/ 1030596 h 1030603"/>
              <a:gd name="connsiteX1" fmla="*/ 0 w 687580"/>
              <a:gd name="connsiteY1" fmla="*/ 913665 h 1030603"/>
              <a:gd name="connsiteX2" fmla="*/ 120052 w 687580"/>
              <a:gd name="connsiteY2" fmla="*/ 802951 h 1030603"/>
              <a:gd name="connsiteX3" fmla="*/ 472413 w 687580"/>
              <a:gd name="connsiteY3" fmla="*/ 325856 h 1030603"/>
              <a:gd name="connsiteX4" fmla="*/ 291555 w 687580"/>
              <a:gd name="connsiteY4" fmla="*/ 155913 h 1030603"/>
              <a:gd name="connsiteX5" fmla="*/ 74835 w 687580"/>
              <a:gd name="connsiteY5" fmla="*/ 240113 h 1030603"/>
              <a:gd name="connsiteX6" fmla="*/ 18711 w 687580"/>
              <a:gd name="connsiteY6" fmla="*/ 104445 h 1030603"/>
              <a:gd name="connsiteX7" fmla="*/ 330538 w 687580"/>
              <a:gd name="connsiteY7" fmla="*/ 0 h 1030603"/>
              <a:gd name="connsiteX8" fmla="*/ 664196 w 687580"/>
              <a:gd name="connsiteY8" fmla="*/ 307145 h 1030603"/>
              <a:gd name="connsiteX9" fmla="*/ 360173 w 687580"/>
              <a:gd name="connsiteY9" fmla="*/ 792052 h 1030603"/>
              <a:gd name="connsiteX10" fmla="*/ 271292 w 687580"/>
              <a:gd name="connsiteY10" fmla="*/ 868448 h 1030603"/>
              <a:gd name="connsiteX11" fmla="*/ 271292 w 687580"/>
              <a:gd name="connsiteY11" fmla="*/ 871569 h 1030603"/>
              <a:gd name="connsiteX12" fmla="*/ 687581 w 687580"/>
              <a:gd name="connsiteY12" fmla="*/ 871569 h 1030603"/>
              <a:gd name="connsiteX13" fmla="*/ 687581 w 687580"/>
              <a:gd name="connsiteY13" fmla="*/ 1030604 h 1030603"/>
              <a:gd name="connsiteX14" fmla="*/ 0 w 687580"/>
              <a:gd name="connsiteY14" fmla="*/ 1030604 h 103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7580" h="1030603">
                <a:moveTo>
                  <a:pt x="0" y="1030596"/>
                </a:moveTo>
                <a:lnTo>
                  <a:pt x="0" y="913665"/>
                </a:lnTo>
                <a:lnTo>
                  <a:pt x="120052" y="802951"/>
                </a:lnTo>
                <a:cubicBezTo>
                  <a:pt x="358604" y="581549"/>
                  <a:pt x="470853" y="459954"/>
                  <a:pt x="472413" y="325856"/>
                </a:cubicBezTo>
                <a:cubicBezTo>
                  <a:pt x="472413" y="235431"/>
                  <a:pt x="424075" y="155913"/>
                  <a:pt x="291555" y="155913"/>
                </a:cubicBezTo>
                <a:cubicBezTo>
                  <a:pt x="202674" y="155913"/>
                  <a:pt x="126278" y="201139"/>
                  <a:pt x="74835" y="240113"/>
                </a:cubicBezTo>
                <a:lnTo>
                  <a:pt x="18711" y="104445"/>
                </a:lnTo>
                <a:cubicBezTo>
                  <a:pt x="91986" y="45200"/>
                  <a:pt x="202674" y="0"/>
                  <a:pt x="330538" y="0"/>
                </a:cubicBezTo>
                <a:cubicBezTo>
                  <a:pt x="555061" y="0"/>
                  <a:pt x="664196" y="141885"/>
                  <a:pt x="664196" y="307145"/>
                </a:cubicBezTo>
                <a:cubicBezTo>
                  <a:pt x="664196" y="484890"/>
                  <a:pt x="536358" y="628335"/>
                  <a:pt x="360173" y="792052"/>
                </a:cubicBezTo>
                <a:lnTo>
                  <a:pt x="271292" y="868448"/>
                </a:lnTo>
                <a:lnTo>
                  <a:pt x="271292" y="871569"/>
                </a:lnTo>
                <a:lnTo>
                  <a:pt x="687581" y="871569"/>
                </a:lnTo>
                <a:lnTo>
                  <a:pt x="687581" y="1030604"/>
                </a:lnTo>
                <a:lnTo>
                  <a:pt x="0" y="1030604"/>
                </a:lnTo>
                <a:close/>
              </a:path>
            </a:pathLst>
          </a:custGeom>
          <a:solidFill>
            <a:schemeClr val="accent5"/>
          </a:solidFill>
          <a:ln w="8572" cap="flat">
            <a:noFill/>
            <a:prstDash val="solid"/>
            <a:miter/>
          </a:ln>
        </p:spPr>
        <p:txBody>
          <a:bodyPr lIns="60945" tIns="30472" rIns="60945" bIns="30472" rtlCol="0" anchor="ctr"/>
          <a:lstStyle/>
          <a:p>
            <a:endParaRPr lang="ru-RU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1269D7D-BBED-6F43-525F-D5AC750CE375}"/>
              </a:ext>
            </a:extLst>
          </p:cNvPr>
          <p:cNvGrpSpPr/>
          <p:nvPr/>
        </p:nvGrpSpPr>
        <p:grpSpPr>
          <a:xfrm>
            <a:off x="2984838" y="5064579"/>
            <a:ext cx="8831039" cy="1000368"/>
            <a:chOff x="4478617" y="7597454"/>
            <a:chExt cx="13250583" cy="150066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8A8AA4-B3B4-5355-272B-000C41C9E8E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78617" y="7597454"/>
              <a:ext cx="13250583" cy="1500668"/>
            </a:xfrm>
            <a:custGeom>
              <a:avLst/>
              <a:gdLst>
                <a:gd name="connsiteX0" fmla="*/ 750334 w 13250583"/>
                <a:gd name="connsiteY0" fmla="*/ 0 h 1500668"/>
                <a:gd name="connsiteX1" fmla="*/ 5211483 w 13250583"/>
                <a:gd name="connsiteY1" fmla="*/ 0 h 1500668"/>
                <a:gd name="connsiteX2" fmla="*/ 12500249 w 13250583"/>
                <a:gd name="connsiteY2" fmla="*/ 0 h 1500668"/>
                <a:gd name="connsiteX3" fmla="*/ 13102063 w 13250583"/>
                <a:gd name="connsiteY3" fmla="*/ 0 h 1500668"/>
                <a:gd name="connsiteX4" fmla="*/ 13250583 w 13250583"/>
                <a:gd name="connsiteY4" fmla="*/ 148521 h 1500668"/>
                <a:gd name="connsiteX5" fmla="*/ 13250583 w 13250583"/>
                <a:gd name="connsiteY5" fmla="*/ 750334 h 1500668"/>
                <a:gd name="connsiteX6" fmla="*/ 13250583 w 13250583"/>
                <a:gd name="connsiteY6" fmla="*/ 1352147 h 1500668"/>
                <a:gd name="connsiteX7" fmla="*/ 13102063 w 13250583"/>
                <a:gd name="connsiteY7" fmla="*/ 1500668 h 1500668"/>
                <a:gd name="connsiteX8" fmla="*/ 12500249 w 13250583"/>
                <a:gd name="connsiteY8" fmla="*/ 1500668 h 1500668"/>
                <a:gd name="connsiteX9" fmla="*/ 5211483 w 13250583"/>
                <a:gd name="connsiteY9" fmla="*/ 1500668 h 1500668"/>
                <a:gd name="connsiteX10" fmla="*/ 750334 w 13250583"/>
                <a:gd name="connsiteY10" fmla="*/ 1500668 h 1500668"/>
                <a:gd name="connsiteX11" fmla="*/ 0 w 13250583"/>
                <a:gd name="connsiteY11" fmla="*/ 750334 h 1500668"/>
                <a:gd name="connsiteX12" fmla="*/ 750334 w 13250583"/>
                <a:gd name="connsiteY12" fmla="*/ 0 h 150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50583" h="1500668">
                  <a:moveTo>
                    <a:pt x="750334" y="0"/>
                  </a:moveTo>
                  <a:lnTo>
                    <a:pt x="5211483" y="0"/>
                  </a:lnTo>
                  <a:lnTo>
                    <a:pt x="12500249" y="0"/>
                  </a:lnTo>
                  <a:lnTo>
                    <a:pt x="13102063" y="0"/>
                  </a:lnTo>
                  <a:cubicBezTo>
                    <a:pt x="13184087" y="0"/>
                    <a:pt x="13250583" y="66495"/>
                    <a:pt x="13250583" y="148521"/>
                  </a:cubicBezTo>
                  <a:lnTo>
                    <a:pt x="13250583" y="750334"/>
                  </a:lnTo>
                  <a:lnTo>
                    <a:pt x="13250583" y="1352147"/>
                  </a:lnTo>
                  <a:cubicBezTo>
                    <a:pt x="13250583" y="1434173"/>
                    <a:pt x="13184087" y="1500668"/>
                    <a:pt x="13102063" y="1500668"/>
                  </a:cubicBezTo>
                  <a:lnTo>
                    <a:pt x="12500249" y="1500668"/>
                  </a:lnTo>
                  <a:lnTo>
                    <a:pt x="5211483" y="1500668"/>
                  </a:lnTo>
                  <a:lnTo>
                    <a:pt x="750334" y="1500668"/>
                  </a:lnTo>
                  <a:cubicBezTo>
                    <a:pt x="335936" y="1500668"/>
                    <a:pt x="0" y="1164732"/>
                    <a:pt x="0" y="750334"/>
                  </a:cubicBezTo>
                  <a:cubicBezTo>
                    <a:pt x="0" y="335936"/>
                    <a:pt x="335936" y="0"/>
                    <a:pt x="750334" y="0"/>
                  </a:cubicBezTo>
                  <a:close/>
                </a:path>
              </a:pathLst>
            </a:custGeom>
            <a:solidFill>
              <a:srgbClr val="EAEEF2"/>
            </a:solidFill>
            <a:ln w="9525">
              <a:solidFill>
                <a:schemeClr val="accent3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square" lIns="54000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tabLst>
                  <a:tab pos="650620" algn="l"/>
                </a:tabLst>
                <a:defRPr lang="en-US" sz="3400" b="1" kern="0" dirty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2pPr>
              <a:lvl3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3pPr>
              <a:lvl4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4pPr>
              <a:lvl5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5pPr>
              <a:lvl6pPr marL="832794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6pPr>
              <a:lvl7pPr marL="1665588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7pPr>
              <a:lvl8pPr marL="2498388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8pPr>
              <a:lvl9pPr marL="3331190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endParaRPr lang="ru-RU" sz="1600" b="0" dirty="0">
                <a:solidFill>
                  <a:schemeClr val="accent2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9C1643-78A8-2BA0-22E7-F6524B028E29}"/>
                </a:ext>
              </a:extLst>
            </p:cNvPr>
            <p:cNvSpPr txBox="1"/>
            <p:nvPr/>
          </p:nvSpPr>
          <p:spPr>
            <a:xfrm>
              <a:off x="6008546" y="7724540"/>
              <a:ext cx="9091754" cy="124649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1800" b="1" dirty="0">
                  <a:solidFill>
                    <a:srgbClr val="303031"/>
                  </a:solidFill>
                  <a:latin typeface="Moscow Sans" panose="020B0503030702020504" pitchFamily="34" charset="0"/>
                </a:rPr>
                <a:t>Регулирование:</a:t>
              </a:r>
            </a:p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1800" dirty="0">
                  <a:latin typeface="+mn-lt"/>
                </a:rPr>
                <a:t>Согласно ч.2 ст. 12.29 КоАП РФ за нарушение предусмотрен административный штраф в размере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9DA493A-6E45-787B-CEE6-FC6D4FD77B25}"/>
                </a:ext>
              </a:extLst>
            </p:cNvPr>
            <p:cNvSpPr txBox="1"/>
            <p:nvPr/>
          </p:nvSpPr>
          <p:spPr>
            <a:xfrm>
              <a:off x="15383339" y="8153578"/>
              <a:ext cx="2261451" cy="8771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3800" dirty="0">
                  <a:latin typeface="+mn-lt"/>
                </a:rPr>
                <a:t>800</a:t>
              </a:r>
              <a:r>
                <a:rPr lang="ru-RU" sz="1800" dirty="0">
                  <a:latin typeface="+mn-lt"/>
                </a:rPr>
                <a:t> руб.</a:t>
              </a: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4409A208-2C75-6761-E8D0-EF6DBE0D59E3}"/>
                </a:ext>
              </a:extLst>
            </p:cNvPr>
            <p:cNvGrpSpPr/>
            <p:nvPr/>
          </p:nvGrpSpPr>
          <p:grpSpPr>
            <a:xfrm>
              <a:off x="4582866" y="7687073"/>
              <a:ext cx="1321431" cy="1321431"/>
              <a:chOff x="16301089" y="7687073"/>
              <a:chExt cx="1321431" cy="1321431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CFB44FF4-CE47-F6D9-D369-C4E066D72141}"/>
                  </a:ext>
                </a:extLst>
              </p:cNvPr>
              <p:cNvSpPr/>
              <p:nvPr/>
            </p:nvSpPr>
            <p:spPr>
              <a:xfrm>
                <a:off x="16301089" y="7687073"/>
                <a:ext cx="1321431" cy="1321431"/>
              </a:xfrm>
              <a:prstGeom prst="ellipse">
                <a:avLst/>
              </a:prstGeom>
              <a:solidFill>
                <a:srgbClr val="FAFBFC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Рисунок 22">
                <a:extLst>
                  <a:ext uri="{FF2B5EF4-FFF2-40B4-BE49-F238E27FC236}">
                    <a16:creationId xmlns:a16="http://schemas.microsoft.com/office/drawing/2014/main" id="{FFADC1B6-376C-8A2C-ECE6-9EB06F2B1574}"/>
                  </a:ext>
                </a:extLst>
              </p:cNvPr>
              <p:cNvSpPr/>
              <p:nvPr/>
            </p:nvSpPr>
            <p:spPr>
              <a:xfrm>
                <a:off x="16541945" y="7925994"/>
                <a:ext cx="839719" cy="843589"/>
              </a:xfrm>
              <a:custGeom>
                <a:avLst/>
                <a:gdLst>
                  <a:gd name="connsiteX0" fmla="*/ 574991 w 839719"/>
                  <a:gd name="connsiteY0" fmla="*/ 283277 h 843589"/>
                  <a:gd name="connsiteX1" fmla="*/ 532148 w 839719"/>
                  <a:gd name="connsiteY1" fmla="*/ 275375 h 843589"/>
                  <a:gd name="connsiteX2" fmla="*/ 560644 w 839719"/>
                  <a:gd name="connsiteY2" fmla="*/ 258648 h 843589"/>
                  <a:gd name="connsiteX3" fmla="*/ 574988 w 839719"/>
                  <a:gd name="connsiteY3" fmla="*/ 283276 h 843589"/>
                  <a:gd name="connsiteX4" fmla="*/ 574991 w 839719"/>
                  <a:gd name="connsiteY4" fmla="*/ 283277 h 843589"/>
                  <a:gd name="connsiteX5" fmla="*/ 616906 w 839719"/>
                  <a:gd name="connsiteY5" fmla="*/ 235618 h 843589"/>
                  <a:gd name="connsiteX6" fmla="*/ 446893 w 839719"/>
                  <a:gd name="connsiteY6" fmla="*/ 200419 h 843589"/>
                  <a:gd name="connsiteX7" fmla="*/ 480439 w 839719"/>
                  <a:gd name="connsiteY7" fmla="*/ 243438 h 843589"/>
                  <a:gd name="connsiteX8" fmla="*/ 420355 w 839719"/>
                  <a:gd name="connsiteY8" fmla="*/ 380793 h 843589"/>
                  <a:gd name="connsiteX9" fmla="*/ 360289 w 839719"/>
                  <a:gd name="connsiteY9" fmla="*/ 243438 h 843589"/>
                  <a:gd name="connsiteX10" fmla="*/ 393837 w 839719"/>
                  <a:gd name="connsiteY10" fmla="*/ 200419 h 843589"/>
                  <a:gd name="connsiteX11" fmla="*/ 223806 w 839719"/>
                  <a:gd name="connsiteY11" fmla="*/ 235618 h 843589"/>
                  <a:gd name="connsiteX12" fmla="*/ 231771 w 839719"/>
                  <a:gd name="connsiteY12" fmla="*/ 264569 h 843589"/>
                  <a:gd name="connsiteX13" fmla="*/ 252385 w 839719"/>
                  <a:gd name="connsiteY13" fmla="*/ 249067 h 843589"/>
                  <a:gd name="connsiteX14" fmla="*/ 334149 w 839719"/>
                  <a:gd name="connsiteY14" fmla="*/ 401304 h 843589"/>
                  <a:gd name="connsiteX15" fmla="*/ 334943 w 839719"/>
                  <a:gd name="connsiteY15" fmla="*/ 403343 h 843589"/>
                  <a:gd name="connsiteX16" fmla="*/ 505796 w 839719"/>
                  <a:gd name="connsiteY16" fmla="*/ 403343 h 843589"/>
                  <a:gd name="connsiteX17" fmla="*/ 506596 w 839719"/>
                  <a:gd name="connsiteY17" fmla="*/ 401304 h 843589"/>
                  <a:gd name="connsiteX18" fmla="*/ 588340 w 839719"/>
                  <a:gd name="connsiteY18" fmla="*/ 249067 h 843589"/>
                  <a:gd name="connsiteX19" fmla="*/ 608955 w 839719"/>
                  <a:gd name="connsiteY19" fmla="*/ 264568 h 843589"/>
                  <a:gd name="connsiteX20" fmla="*/ 616906 w 839719"/>
                  <a:gd name="connsiteY20" fmla="*/ 235616 h 843589"/>
                  <a:gd name="connsiteX21" fmla="*/ 616906 w 839719"/>
                  <a:gd name="connsiteY21" fmla="*/ 235618 h 843589"/>
                  <a:gd name="connsiteX22" fmla="*/ 635296 w 839719"/>
                  <a:gd name="connsiteY22" fmla="*/ 129621 h 843589"/>
                  <a:gd name="connsiteX23" fmla="*/ 678275 w 839719"/>
                  <a:gd name="connsiteY23" fmla="*/ 152899 h 843589"/>
                  <a:gd name="connsiteX24" fmla="*/ 651755 w 839719"/>
                  <a:gd name="connsiteY24" fmla="*/ 199607 h 843589"/>
                  <a:gd name="connsiteX25" fmla="*/ 664394 w 839719"/>
                  <a:gd name="connsiteY25" fmla="*/ 215190 h 843589"/>
                  <a:gd name="connsiteX26" fmla="*/ 693434 w 839719"/>
                  <a:gd name="connsiteY26" fmla="*/ 206214 h 843589"/>
                  <a:gd name="connsiteX27" fmla="*/ 709040 w 839719"/>
                  <a:gd name="connsiteY27" fmla="*/ 145700 h 843589"/>
                  <a:gd name="connsiteX28" fmla="*/ 666311 w 839719"/>
                  <a:gd name="connsiteY28" fmla="*/ 129621 h 843589"/>
                  <a:gd name="connsiteX29" fmla="*/ 609883 w 839719"/>
                  <a:gd name="connsiteY29" fmla="*/ 117631 h 843589"/>
                  <a:gd name="connsiteX30" fmla="*/ 586315 w 839719"/>
                  <a:gd name="connsiteY30" fmla="*/ 181160 h 843589"/>
                  <a:gd name="connsiteX31" fmla="*/ 586440 w 839719"/>
                  <a:gd name="connsiteY31" fmla="*/ 187148 h 843589"/>
                  <a:gd name="connsiteX32" fmla="*/ 635299 w 839719"/>
                  <a:gd name="connsiteY32" fmla="*/ 129621 h 843589"/>
                  <a:gd name="connsiteX33" fmla="*/ 635296 w 839719"/>
                  <a:gd name="connsiteY33" fmla="*/ 129621 h 843589"/>
                  <a:gd name="connsiteX34" fmla="*/ 146272 w 839719"/>
                  <a:gd name="connsiteY34" fmla="*/ 206214 h 843589"/>
                  <a:gd name="connsiteX35" fmla="*/ 175329 w 839719"/>
                  <a:gd name="connsiteY35" fmla="*/ 215190 h 843589"/>
                  <a:gd name="connsiteX36" fmla="*/ 187951 w 839719"/>
                  <a:gd name="connsiteY36" fmla="*/ 199607 h 843589"/>
                  <a:gd name="connsiteX37" fmla="*/ 161429 w 839719"/>
                  <a:gd name="connsiteY37" fmla="*/ 152899 h 843589"/>
                  <a:gd name="connsiteX38" fmla="*/ 204409 w 839719"/>
                  <a:gd name="connsiteY38" fmla="*/ 129621 h 843589"/>
                  <a:gd name="connsiteX39" fmla="*/ 253281 w 839719"/>
                  <a:gd name="connsiteY39" fmla="*/ 187148 h 843589"/>
                  <a:gd name="connsiteX40" fmla="*/ 253393 w 839719"/>
                  <a:gd name="connsiteY40" fmla="*/ 181160 h 843589"/>
                  <a:gd name="connsiteX41" fmla="*/ 229825 w 839719"/>
                  <a:gd name="connsiteY41" fmla="*/ 117631 h 843589"/>
                  <a:gd name="connsiteX42" fmla="*/ 173396 w 839719"/>
                  <a:gd name="connsiteY42" fmla="*/ 129621 h 843589"/>
                  <a:gd name="connsiteX43" fmla="*/ 130668 w 839719"/>
                  <a:gd name="connsiteY43" fmla="*/ 145700 h 843589"/>
                  <a:gd name="connsiteX44" fmla="*/ 146271 w 839719"/>
                  <a:gd name="connsiteY44" fmla="*/ 206214 h 843589"/>
                  <a:gd name="connsiteX45" fmla="*/ 146272 w 839719"/>
                  <a:gd name="connsiteY45" fmla="*/ 206214 h 843589"/>
                  <a:gd name="connsiteX46" fmla="*/ 265289 w 839719"/>
                  <a:gd name="connsiteY46" fmla="*/ 283276 h 843589"/>
                  <a:gd name="connsiteX47" fmla="*/ 308129 w 839719"/>
                  <a:gd name="connsiteY47" fmla="*/ 275373 h 843589"/>
                  <a:gd name="connsiteX48" fmla="*/ 279648 w 839719"/>
                  <a:gd name="connsiteY48" fmla="*/ 258647 h 843589"/>
                  <a:gd name="connsiteX49" fmla="*/ 265290 w 839719"/>
                  <a:gd name="connsiteY49" fmla="*/ 283275 h 843589"/>
                  <a:gd name="connsiteX50" fmla="*/ 265289 w 839719"/>
                  <a:gd name="connsiteY50" fmla="*/ 283276 h 843589"/>
                  <a:gd name="connsiteX51" fmla="*/ 440299 w 839719"/>
                  <a:gd name="connsiteY51" fmla="*/ 24930 h 843589"/>
                  <a:gd name="connsiteX52" fmla="*/ 419852 w 839719"/>
                  <a:gd name="connsiteY52" fmla="*/ 0 h 843589"/>
                  <a:gd name="connsiteX53" fmla="*/ 399408 w 839719"/>
                  <a:gd name="connsiteY53" fmla="*/ 24930 h 843589"/>
                  <a:gd name="connsiteX54" fmla="*/ 419855 w 839719"/>
                  <a:gd name="connsiteY54" fmla="*/ 51167 h 843589"/>
                  <a:gd name="connsiteX55" fmla="*/ 440302 w 839719"/>
                  <a:gd name="connsiteY55" fmla="*/ 24930 h 843589"/>
                  <a:gd name="connsiteX56" fmla="*/ 440299 w 839719"/>
                  <a:gd name="connsiteY56" fmla="*/ 24930 h 843589"/>
                  <a:gd name="connsiteX57" fmla="*/ 557022 w 839719"/>
                  <a:gd name="connsiteY57" fmla="*/ 100313 h 843589"/>
                  <a:gd name="connsiteX58" fmla="*/ 542481 w 839719"/>
                  <a:gd name="connsiteY58" fmla="*/ 82596 h 843589"/>
                  <a:gd name="connsiteX59" fmla="*/ 527954 w 839719"/>
                  <a:gd name="connsiteY59" fmla="*/ 100313 h 843589"/>
                  <a:gd name="connsiteX60" fmla="*/ 542481 w 839719"/>
                  <a:gd name="connsiteY60" fmla="*/ 117630 h 843589"/>
                  <a:gd name="connsiteX61" fmla="*/ 557022 w 839719"/>
                  <a:gd name="connsiteY61" fmla="*/ 100312 h 843589"/>
                  <a:gd name="connsiteX62" fmla="*/ 557022 w 839719"/>
                  <a:gd name="connsiteY62" fmla="*/ 100313 h 843589"/>
                  <a:gd name="connsiteX63" fmla="*/ 674959 w 839719"/>
                  <a:gd name="connsiteY63" fmla="*/ 612431 h 843589"/>
                  <a:gd name="connsiteX64" fmla="*/ 656528 w 839719"/>
                  <a:gd name="connsiteY64" fmla="*/ 592924 h 843589"/>
                  <a:gd name="connsiteX65" fmla="*/ 638097 w 839719"/>
                  <a:gd name="connsiteY65" fmla="*/ 612431 h 843589"/>
                  <a:gd name="connsiteX66" fmla="*/ 656528 w 839719"/>
                  <a:gd name="connsiteY66" fmla="*/ 629541 h 843589"/>
                  <a:gd name="connsiteX67" fmla="*/ 674959 w 839719"/>
                  <a:gd name="connsiteY67" fmla="*/ 612428 h 843589"/>
                  <a:gd name="connsiteX68" fmla="*/ 674959 w 839719"/>
                  <a:gd name="connsiteY68" fmla="*/ 612431 h 843589"/>
                  <a:gd name="connsiteX69" fmla="*/ 311768 w 839719"/>
                  <a:gd name="connsiteY69" fmla="*/ 100311 h 843589"/>
                  <a:gd name="connsiteX70" fmla="*/ 297223 w 839719"/>
                  <a:gd name="connsiteY70" fmla="*/ 82593 h 843589"/>
                  <a:gd name="connsiteX71" fmla="*/ 282697 w 839719"/>
                  <a:gd name="connsiteY71" fmla="*/ 100311 h 843589"/>
                  <a:gd name="connsiteX72" fmla="*/ 297223 w 839719"/>
                  <a:gd name="connsiteY72" fmla="*/ 117629 h 843589"/>
                  <a:gd name="connsiteX73" fmla="*/ 311765 w 839719"/>
                  <a:gd name="connsiteY73" fmla="*/ 100311 h 843589"/>
                  <a:gd name="connsiteX74" fmla="*/ 311768 w 839719"/>
                  <a:gd name="connsiteY74" fmla="*/ 100311 h 843589"/>
                  <a:gd name="connsiteX75" fmla="*/ 270116 w 839719"/>
                  <a:gd name="connsiteY75" fmla="*/ 187146 h 843589"/>
                  <a:gd name="connsiteX76" fmla="*/ 324349 w 839719"/>
                  <a:gd name="connsiteY76" fmla="*/ 187146 h 843589"/>
                  <a:gd name="connsiteX77" fmla="*/ 396662 w 839719"/>
                  <a:gd name="connsiteY77" fmla="*/ 134890 h 843589"/>
                  <a:gd name="connsiteX78" fmla="*/ 443056 w 839719"/>
                  <a:gd name="connsiteY78" fmla="*/ 134890 h 843589"/>
                  <a:gd name="connsiteX79" fmla="*/ 515372 w 839719"/>
                  <a:gd name="connsiteY79" fmla="*/ 187147 h 843589"/>
                  <a:gd name="connsiteX80" fmla="*/ 569604 w 839719"/>
                  <a:gd name="connsiteY80" fmla="*/ 187147 h 843589"/>
                  <a:gd name="connsiteX81" fmla="*/ 581469 w 839719"/>
                  <a:gd name="connsiteY81" fmla="*/ 167903 h 843589"/>
                  <a:gd name="connsiteX82" fmla="*/ 563122 w 839719"/>
                  <a:gd name="connsiteY82" fmla="*/ 134272 h 843589"/>
                  <a:gd name="connsiteX83" fmla="*/ 542478 w 839719"/>
                  <a:gd name="connsiteY83" fmla="*/ 152980 h 843589"/>
                  <a:gd name="connsiteX84" fmla="*/ 521836 w 839719"/>
                  <a:gd name="connsiteY84" fmla="*/ 134272 h 843589"/>
                  <a:gd name="connsiteX85" fmla="*/ 503489 w 839719"/>
                  <a:gd name="connsiteY85" fmla="*/ 167903 h 843589"/>
                  <a:gd name="connsiteX86" fmla="*/ 509674 w 839719"/>
                  <a:gd name="connsiteY86" fmla="*/ 178928 h 843589"/>
                  <a:gd name="connsiteX87" fmla="*/ 460478 w 839719"/>
                  <a:gd name="connsiteY87" fmla="*/ 134890 h 843589"/>
                  <a:gd name="connsiteX88" fmla="*/ 478269 w 839719"/>
                  <a:gd name="connsiteY88" fmla="*/ 103161 h 843589"/>
                  <a:gd name="connsiteX89" fmla="*/ 450768 w 839719"/>
                  <a:gd name="connsiteY89" fmla="*/ 56852 h 843589"/>
                  <a:gd name="connsiteX90" fmla="*/ 419852 w 839719"/>
                  <a:gd name="connsiteY90" fmla="*/ 93196 h 843589"/>
                  <a:gd name="connsiteX91" fmla="*/ 388939 w 839719"/>
                  <a:gd name="connsiteY91" fmla="*/ 56852 h 843589"/>
                  <a:gd name="connsiteX92" fmla="*/ 361449 w 839719"/>
                  <a:gd name="connsiteY92" fmla="*/ 103161 h 843589"/>
                  <a:gd name="connsiteX93" fmla="*/ 379240 w 839719"/>
                  <a:gd name="connsiteY93" fmla="*/ 134891 h 843589"/>
                  <a:gd name="connsiteX94" fmla="*/ 330033 w 839719"/>
                  <a:gd name="connsiteY94" fmla="*/ 178930 h 843589"/>
                  <a:gd name="connsiteX95" fmla="*/ 336217 w 839719"/>
                  <a:gd name="connsiteY95" fmla="*/ 167904 h 843589"/>
                  <a:gd name="connsiteX96" fmla="*/ 317868 w 839719"/>
                  <a:gd name="connsiteY96" fmla="*/ 134273 h 843589"/>
                  <a:gd name="connsiteX97" fmla="*/ 297226 w 839719"/>
                  <a:gd name="connsiteY97" fmla="*/ 152982 h 843589"/>
                  <a:gd name="connsiteX98" fmla="*/ 276585 w 839719"/>
                  <a:gd name="connsiteY98" fmla="*/ 134273 h 843589"/>
                  <a:gd name="connsiteX99" fmla="*/ 258238 w 839719"/>
                  <a:gd name="connsiteY99" fmla="*/ 167904 h 843589"/>
                  <a:gd name="connsiteX100" fmla="*/ 270120 w 839719"/>
                  <a:gd name="connsiteY100" fmla="*/ 187148 h 843589"/>
                  <a:gd name="connsiteX101" fmla="*/ 270116 w 839719"/>
                  <a:gd name="connsiteY101" fmla="*/ 187146 h 843589"/>
                  <a:gd name="connsiteX102" fmla="*/ 830811 w 839719"/>
                  <a:gd name="connsiteY102" fmla="*/ 355256 h 843589"/>
                  <a:gd name="connsiteX103" fmla="*/ 680262 w 839719"/>
                  <a:gd name="connsiteY103" fmla="*/ 378684 h 843589"/>
                  <a:gd name="connsiteX104" fmla="*/ 682333 w 839719"/>
                  <a:gd name="connsiteY104" fmla="*/ 367354 h 843589"/>
                  <a:gd name="connsiteX105" fmla="*/ 804374 w 839719"/>
                  <a:gd name="connsiteY105" fmla="*/ 337124 h 843589"/>
                  <a:gd name="connsiteX106" fmla="*/ 833202 w 839719"/>
                  <a:gd name="connsiteY106" fmla="*/ 248281 h 843589"/>
                  <a:gd name="connsiteX107" fmla="*/ 831119 w 839719"/>
                  <a:gd name="connsiteY107" fmla="*/ 248018 h 843589"/>
                  <a:gd name="connsiteX108" fmla="*/ 684084 w 839719"/>
                  <a:gd name="connsiteY108" fmla="*/ 334535 h 843589"/>
                  <a:gd name="connsiteX109" fmla="*/ 682880 w 839719"/>
                  <a:gd name="connsiteY109" fmla="*/ 321419 h 843589"/>
                  <a:gd name="connsiteX110" fmla="*/ 783325 w 839719"/>
                  <a:gd name="connsiteY110" fmla="*/ 246614 h 843589"/>
                  <a:gd name="connsiteX111" fmla="*/ 782069 w 839719"/>
                  <a:gd name="connsiteY111" fmla="*/ 137863 h 843589"/>
                  <a:gd name="connsiteX112" fmla="*/ 781030 w 839719"/>
                  <a:gd name="connsiteY112" fmla="*/ 137561 h 843589"/>
                  <a:gd name="connsiteX113" fmla="*/ 780120 w 839719"/>
                  <a:gd name="connsiteY113" fmla="*/ 138139 h 843589"/>
                  <a:gd name="connsiteX114" fmla="*/ 600479 w 839719"/>
                  <a:gd name="connsiteY114" fmla="*/ 341046 h 843589"/>
                  <a:gd name="connsiteX115" fmla="*/ 597177 w 839719"/>
                  <a:gd name="connsiteY115" fmla="*/ 343099 h 843589"/>
                  <a:gd name="connsiteX116" fmla="*/ 596520 w 839719"/>
                  <a:gd name="connsiteY116" fmla="*/ 349967 h 843589"/>
                  <a:gd name="connsiteX117" fmla="*/ 613243 w 839719"/>
                  <a:gd name="connsiteY117" fmla="*/ 386765 h 843589"/>
                  <a:gd name="connsiteX118" fmla="*/ 568303 w 839719"/>
                  <a:gd name="connsiteY118" fmla="*/ 437285 h 843589"/>
                  <a:gd name="connsiteX119" fmla="*/ 518505 w 839719"/>
                  <a:gd name="connsiteY119" fmla="*/ 433113 h 843589"/>
                  <a:gd name="connsiteX120" fmla="*/ 516856 w 839719"/>
                  <a:gd name="connsiteY120" fmla="*/ 434201 h 843589"/>
                  <a:gd name="connsiteX121" fmla="*/ 516856 w 839719"/>
                  <a:gd name="connsiteY121" fmla="*/ 513728 h 843589"/>
                  <a:gd name="connsiteX122" fmla="*/ 519262 w 839719"/>
                  <a:gd name="connsiteY122" fmla="*/ 514095 h 843589"/>
                  <a:gd name="connsiteX123" fmla="*/ 577370 w 839719"/>
                  <a:gd name="connsiteY123" fmla="*/ 478897 h 843589"/>
                  <a:gd name="connsiteX124" fmla="*/ 603737 w 839719"/>
                  <a:gd name="connsiteY124" fmla="*/ 549462 h 843589"/>
                  <a:gd name="connsiteX125" fmla="*/ 668914 w 839719"/>
                  <a:gd name="connsiteY125" fmla="*/ 556082 h 843589"/>
                  <a:gd name="connsiteX126" fmla="*/ 669179 w 839719"/>
                  <a:gd name="connsiteY126" fmla="*/ 555140 h 843589"/>
                  <a:gd name="connsiteX127" fmla="*/ 668603 w 839719"/>
                  <a:gd name="connsiteY127" fmla="*/ 554346 h 843589"/>
                  <a:gd name="connsiteX128" fmla="*/ 604758 w 839719"/>
                  <a:gd name="connsiteY128" fmla="*/ 474452 h 843589"/>
                  <a:gd name="connsiteX129" fmla="*/ 615437 w 839719"/>
                  <a:gd name="connsiteY129" fmla="*/ 470059 h 843589"/>
                  <a:gd name="connsiteX130" fmla="*/ 669807 w 839719"/>
                  <a:gd name="connsiteY130" fmla="*/ 525399 h 843589"/>
                  <a:gd name="connsiteX131" fmla="*/ 738301 w 839719"/>
                  <a:gd name="connsiteY131" fmla="*/ 511951 h 843589"/>
                  <a:gd name="connsiteX132" fmla="*/ 737321 w 839719"/>
                  <a:gd name="connsiteY132" fmla="*/ 510229 h 843589"/>
                  <a:gd name="connsiteX133" fmla="*/ 639214 w 839719"/>
                  <a:gd name="connsiteY133" fmla="*/ 453609 h 843589"/>
                  <a:gd name="connsiteX134" fmla="*/ 647109 w 839719"/>
                  <a:gd name="connsiteY134" fmla="*/ 445706 h 843589"/>
                  <a:gd name="connsiteX135" fmla="*/ 732608 w 839719"/>
                  <a:gd name="connsiteY135" fmla="*/ 484927 h 843589"/>
                  <a:gd name="connsiteX136" fmla="*/ 796468 w 839719"/>
                  <a:gd name="connsiteY136" fmla="*/ 445142 h 843589"/>
                  <a:gd name="connsiteX137" fmla="*/ 795138 w 839719"/>
                  <a:gd name="connsiteY137" fmla="*/ 443931 h 843589"/>
                  <a:gd name="connsiteX138" fmla="*/ 665485 w 839719"/>
                  <a:gd name="connsiteY138" fmla="*/ 419139 h 843589"/>
                  <a:gd name="connsiteX139" fmla="*/ 670299 w 839719"/>
                  <a:gd name="connsiteY139" fmla="*/ 409144 h 843589"/>
                  <a:gd name="connsiteX140" fmla="*/ 780693 w 839719"/>
                  <a:gd name="connsiteY140" fmla="*/ 420983 h 843589"/>
                  <a:gd name="connsiteX141" fmla="*/ 832632 w 839719"/>
                  <a:gd name="connsiteY141" fmla="*/ 356160 h 843589"/>
                  <a:gd name="connsiteX142" fmla="*/ 830811 w 839719"/>
                  <a:gd name="connsiteY142" fmla="*/ 355250 h 843589"/>
                  <a:gd name="connsiteX143" fmla="*/ 830811 w 839719"/>
                  <a:gd name="connsiteY143" fmla="*/ 355256 h 843589"/>
                  <a:gd name="connsiteX144" fmla="*/ 169405 w 839719"/>
                  <a:gd name="connsiteY144" fmla="*/ 409149 h 843589"/>
                  <a:gd name="connsiteX145" fmla="*/ 174233 w 839719"/>
                  <a:gd name="connsiteY145" fmla="*/ 419142 h 843589"/>
                  <a:gd name="connsiteX146" fmla="*/ 44582 w 839719"/>
                  <a:gd name="connsiteY146" fmla="*/ 443937 h 843589"/>
                  <a:gd name="connsiteX147" fmla="*/ 43237 w 839719"/>
                  <a:gd name="connsiteY147" fmla="*/ 445159 h 843589"/>
                  <a:gd name="connsiteX148" fmla="*/ 107098 w 839719"/>
                  <a:gd name="connsiteY148" fmla="*/ 484930 h 843589"/>
                  <a:gd name="connsiteX149" fmla="*/ 192597 w 839719"/>
                  <a:gd name="connsiteY149" fmla="*/ 445712 h 843589"/>
                  <a:gd name="connsiteX150" fmla="*/ 200489 w 839719"/>
                  <a:gd name="connsiteY150" fmla="*/ 453612 h 843589"/>
                  <a:gd name="connsiteX151" fmla="*/ 102383 w 839719"/>
                  <a:gd name="connsiteY151" fmla="*/ 510232 h 843589"/>
                  <a:gd name="connsiteX152" fmla="*/ 101404 w 839719"/>
                  <a:gd name="connsiteY152" fmla="*/ 511951 h 843589"/>
                  <a:gd name="connsiteX153" fmla="*/ 169912 w 839719"/>
                  <a:gd name="connsiteY153" fmla="*/ 525399 h 843589"/>
                  <a:gd name="connsiteX154" fmla="*/ 224270 w 839719"/>
                  <a:gd name="connsiteY154" fmla="*/ 470062 h 843589"/>
                  <a:gd name="connsiteX155" fmla="*/ 234947 w 839719"/>
                  <a:gd name="connsiteY155" fmla="*/ 474452 h 843589"/>
                  <a:gd name="connsiteX156" fmla="*/ 171100 w 839719"/>
                  <a:gd name="connsiteY156" fmla="*/ 554349 h 843589"/>
                  <a:gd name="connsiteX157" fmla="*/ 170531 w 839719"/>
                  <a:gd name="connsiteY157" fmla="*/ 555143 h 843589"/>
                  <a:gd name="connsiteX158" fmla="*/ 170792 w 839719"/>
                  <a:gd name="connsiteY158" fmla="*/ 556085 h 843589"/>
                  <a:gd name="connsiteX159" fmla="*/ 235981 w 839719"/>
                  <a:gd name="connsiteY159" fmla="*/ 549462 h 843589"/>
                  <a:gd name="connsiteX160" fmla="*/ 262335 w 839719"/>
                  <a:gd name="connsiteY160" fmla="*/ 478900 h 843589"/>
                  <a:gd name="connsiteX161" fmla="*/ 320442 w 839719"/>
                  <a:gd name="connsiteY161" fmla="*/ 514098 h 843589"/>
                  <a:gd name="connsiteX162" fmla="*/ 322862 w 839719"/>
                  <a:gd name="connsiteY162" fmla="*/ 513728 h 843589"/>
                  <a:gd name="connsiteX163" fmla="*/ 322862 w 839719"/>
                  <a:gd name="connsiteY163" fmla="*/ 434201 h 843589"/>
                  <a:gd name="connsiteX164" fmla="*/ 321199 w 839719"/>
                  <a:gd name="connsiteY164" fmla="*/ 433113 h 843589"/>
                  <a:gd name="connsiteX165" fmla="*/ 271418 w 839719"/>
                  <a:gd name="connsiteY165" fmla="*/ 437285 h 843589"/>
                  <a:gd name="connsiteX166" fmla="*/ 226466 w 839719"/>
                  <a:gd name="connsiteY166" fmla="*/ 386765 h 843589"/>
                  <a:gd name="connsiteX167" fmla="*/ 243189 w 839719"/>
                  <a:gd name="connsiteY167" fmla="*/ 349953 h 843589"/>
                  <a:gd name="connsiteX168" fmla="*/ 242545 w 839719"/>
                  <a:gd name="connsiteY168" fmla="*/ 343096 h 843589"/>
                  <a:gd name="connsiteX169" fmla="*/ 239214 w 839719"/>
                  <a:gd name="connsiteY169" fmla="*/ 341046 h 843589"/>
                  <a:gd name="connsiteX170" fmla="*/ 59598 w 839719"/>
                  <a:gd name="connsiteY170" fmla="*/ 138164 h 843589"/>
                  <a:gd name="connsiteX171" fmla="*/ 57609 w 839719"/>
                  <a:gd name="connsiteY171" fmla="*/ 137875 h 843589"/>
                  <a:gd name="connsiteX172" fmla="*/ 56378 w 839719"/>
                  <a:gd name="connsiteY172" fmla="*/ 246612 h 843589"/>
                  <a:gd name="connsiteX173" fmla="*/ 156808 w 839719"/>
                  <a:gd name="connsiteY173" fmla="*/ 321416 h 843589"/>
                  <a:gd name="connsiteX174" fmla="*/ 155619 w 839719"/>
                  <a:gd name="connsiteY174" fmla="*/ 334533 h 843589"/>
                  <a:gd name="connsiteX175" fmla="*/ 8612 w 839719"/>
                  <a:gd name="connsiteY175" fmla="*/ 248056 h 843589"/>
                  <a:gd name="connsiteX176" fmla="*/ 6498 w 839719"/>
                  <a:gd name="connsiteY176" fmla="*/ 248290 h 843589"/>
                  <a:gd name="connsiteX177" fmla="*/ 35331 w 839719"/>
                  <a:gd name="connsiteY177" fmla="*/ 337121 h 843589"/>
                  <a:gd name="connsiteX178" fmla="*/ 157370 w 839719"/>
                  <a:gd name="connsiteY178" fmla="*/ 367351 h 843589"/>
                  <a:gd name="connsiteX179" fmla="*/ 159440 w 839719"/>
                  <a:gd name="connsiteY179" fmla="*/ 378681 h 843589"/>
                  <a:gd name="connsiteX180" fmla="*/ 8921 w 839719"/>
                  <a:gd name="connsiteY180" fmla="*/ 355264 h 843589"/>
                  <a:gd name="connsiteX181" fmla="*/ 7087 w 839719"/>
                  <a:gd name="connsiteY181" fmla="*/ 356187 h 843589"/>
                  <a:gd name="connsiteX182" fmla="*/ 59024 w 839719"/>
                  <a:gd name="connsiteY182" fmla="*/ 420983 h 843589"/>
                  <a:gd name="connsiteX183" fmla="*/ 169405 w 839719"/>
                  <a:gd name="connsiteY183" fmla="*/ 409144 h 843589"/>
                  <a:gd name="connsiteX184" fmla="*/ 169405 w 839719"/>
                  <a:gd name="connsiteY184" fmla="*/ 409149 h 843589"/>
                  <a:gd name="connsiteX185" fmla="*/ 656528 w 839719"/>
                  <a:gd name="connsiteY185" fmla="*/ 654663 h 843589"/>
                  <a:gd name="connsiteX186" fmla="*/ 629237 w 839719"/>
                  <a:gd name="connsiteY186" fmla="*/ 633189 h 843589"/>
                  <a:gd name="connsiteX187" fmla="*/ 607236 w 839719"/>
                  <a:gd name="connsiteY187" fmla="*/ 662043 h 843589"/>
                  <a:gd name="connsiteX188" fmla="*/ 550410 w 839719"/>
                  <a:gd name="connsiteY188" fmla="*/ 647809 h 843589"/>
                  <a:gd name="connsiteX189" fmla="*/ 516853 w 839719"/>
                  <a:gd name="connsiteY189" fmla="*/ 540022 h 843589"/>
                  <a:gd name="connsiteX190" fmla="*/ 516853 w 839719"/>
                  <a:gd name="connsiteY190" fmla="*/ 586361 h 843589"/>
                  <a:gd name="connsiteX191" fmla="*/ 487868 w 839719"/>
                  <a:gd name="connsiteY191" fmla="*/ 613298 h 843589"/>
                  <a:gd name="connsiteX192" fmla="*/ 456731 w 839719"/>
                  <a:gd name="connsiteY192" fmla="*/ 613298 h 843589"/>
                  <a:gd name="connsiteX193" fmla="*/ 419852 w 839719"/>
                  <a:gd name="connsiteY193" fmla="*/ 635752 h 843589"/>
                  <a:gd name="connsiteX194" fmla="*/ 382975 w 839719"/>
                  <a:gd name="connsiteY194" fmla="*/ 613298 h 843589"/>
                  <a:gd name="connsiteX195" fmla="*/ 351835 w 839719"/>
                  <a:gd name="connsiteY195" fmla="*/ 613298 h 843589"/>
                  <a:gd name="connsiteX196" fmla="*/ 322868 w 839719"/>
                  <a:gd name="connsiteY196" fmla="*/ 586361 h 843589"/>
                  <a:gd name="connsiteX197" fmla="*/ 322868 w 839719"/>
                  <a:gd name="connsiteY197" fmla="*/ 540025 h 843589"/>
                  <a:gd name="connsiteX198" fmla="*/ 289293 w 839719"/>
                  <a:gd name="connsiteY198" fmla="*/ 647812 h 843589"/>
                  <a:gd name="connsiteX199" fmla="*/ 226020 w 839719"/>
                  <a:gd name="connsiteY199" fmla="*/ 662142 h 843589"/>
                  <a:gd name="connsiteX200" fmla="*/ 202954 w 839719"/>
                  <a:gd name="connsiteY200" fmla="*/ 652534 h 843589"/>
                  <a:gd name="connsiteX201" fmla="*/ 191519 w 839719"/>
                  <a:gd name="connsiteY201" fmla="*/ 654584 h 843589"/>
                  <a:gd name="connsiteX202" fmla="*/ 105170 w 839719"/>
                  <a:gd name="connsiteY202" fmla="*/ 573515 h 843589"/>
                  <a:gd name="connsiteX203" fmla="*/ 105870 w 839719"/>
                  <a:gd name="connsiteY203" fmla="*/ 571892 h 843589"/>
                  <a:gd name="connsiteX204" fmla="*/ 98635 w 839719"/>
                  <a:gd name="connsiteY204" fmla="*/ 553709 h 843589"/>
                  <a:gd name="connsiteX205" fmla="*/ 74198 w 839719"/>
                  <a:gd name="connsiteY205" fmla="*/ 512093 h 843589"/>
                  <a:gd name="connsiteX206" fmla="*/ 75527 w 839719"/>
                  <a:gd name="connsiteY206" fmla="*/ 529509 h 843589"/>
                  <a:gd name="connsiteX207" fmla="*/ 40609 w 839719"/>
                  <a:gd name="connsiteY207" fmla="*/ 527784 h 843589"/>
                  <a:gd name="connsiteX208" fmla="*/ 44586 w 839719"/>
                  <a:gd name="connsiteY208" fmla="*/ 561952 h 843589"/>
                  <a:gd name="connsiteX209" fmla="*/ 26826 w 839719"/>
                  <a:gd name="connsiteY209" fmla="*/ 561746 h 843589"/>
                  <a:gd name="connsiteX210" fmla="*/ 70618 w 839719"/>
                  <a:gd name="connsiteY210" fmla="*/ 583086 h 843589"/>
                  <a:gd name="connsiteX211" fmla="*/ 89525 w 839719"/>
                  <a:gd name="connsiteY211" fmla="*/ 589029 h 843589"/>
                  <a:gd name="connsiteX212" fmla="*/ 93416 w 839719"/>
                  <a:gd name="connsiteY212" fmla="*/ 587144 h 843589"/>
                  <a:gd name="connsiteX213" fmla="*/ 176689 w 839719"/>
                  <a:gd name="connsiteY213" fmla="*/ 666092 h 843589"/>
                  <a:gd name="connsiteX214" fmla="*/ 172335 w 839719"/>
                  <a:gd name="connsiteY214" fmla="*/ 685998 h 843589"/>
                  <a:gd name="connsiteX215" fmla="*/ 196130 w 839719"/>
                  <a:gd name="connsiteY215" fmla="*/ 709522 h 843589"/>
                  <a:gd name="connsiteX216" fmla="*/ 219430 w 839719"/>
                  <a:gd name="connsiteY216" fmla="*/ 705767 h 843589"/>
                  <a:gd name="connsiteX217" fmla="*/ 241291 w 839719"/>
                  <a:gd name="connsiteY217" fmla="*/ 726057 h 843589"/>
                  <a:gd name="connsiteX218" fmla="*/ 248806 w 839719"/>
                  <a:gd name="connsiteY218" fmla="*/ 728715 h 843589"/>
                  <a:gd name="connsiteX219" fmla="*/ 257750 w 839719"/>
                  <a:gd name="connsiteY219" fmla="*/ 719052 h 843589"/>
                  <a:gd name="connsiteX220" fmla="*/ 254853 w 839719"/>
                  <a:gd name="connsiteY220" fmla="*/ 713420 h 843589"/>
                  <a:gd name="connsiteX221" fmla="*/ 232586 w 839719"/>
                  <a:gd name="connsiteY221" fmla="*/ 692688 h 843589"/>
                  <a:gd name="connsiteX222" fmla="*/ 312315 w 839719"/>
                  <a:gd name="connsiteY222" fmla="*/ 671078 h 843589"/>
                  <a:gd name="connsiteX223" fmla="*/ 317845 w 839719"/>
                  <a:gd name="connsiteY223" fmla="*/ 662843 h 843589"/>
                  <a:gd name="connsiteX224" fmla="*/ 360585 w 839719"/>
                  <a:gd name="connsiteY224" fmla="*/ 628279 h 843589"/>
                  <a:gd name="connsiteX225" fmla="*/ 394762 w 839719"/>
                  <a:gd name="connsiteY225" fmla="*/ 677283 h 843589"/>
                  <a:gd name="connsiteX226" fmla="*/ 278757 w 839719"/>
                  <a:gd name="connsiteY226" fmla="*/ 752970 h 843589"/>
                  <a:gd name="connsiteX227" fmla="*/ 307306 w 839719"/>
                  <a:gd name="connsiteY227" fmla="*/ 787249 h 843589"/>
                  <a:gd name="connsiteX228" fmla="*/ 308239 w 839719"/>
                  <a:gd name="connsiteY228" fmla="*/ 787080 h 843589"/>
                  <a:gd name="connsiteX229" fmla="*/ 308775 w 839719"/>
                  <a:gd name="connsiteY229" fmla="*/ 786298 h 843589"/>
                  <a:gd name="connsiteX230" fmla="*/ 400403 w 839719"/>
                  <a:gd name="connsiteY230" fmla="*/ 692246 h 843589"/>
                  <a:gd name="connsiteX231" fmla="*/ 402768 w 839719"/>
                  <a:gd name="connsiteY231" fmla="*/ 698579 h 843589"/>
                  <a:gd name="connsiteX232" fmla="*/ 333969 w 839719"/>
                  <a:gd name="connsiteY232" fmla="*/ 779921 h 843589"/>
                  <a:gd name="connsiteX233" fmla="*/ 363931 w 839719"/>
                  <a:gd name="connsiteY233" fmla="*/ 815646 h 843589"/>
                  <a:gd name="connsiteX234" fmla="*/ 365499 w 839719"/>
                  <a:gd name="connsiteY234" fmla="*/ 814570 h 843589"/>
                  <a:gd name="connsiteX235" fmla="*/ 406855 w 839719"/>
                  <a:gd name="connsiteY235" fmla="*/ 711905 h 843589"/>
                  <a:gd name="connsiteX236" fmla="*/ 407975 w 839719"/>
                  <a:gd name="connsiteY236" fmla="*/ 722354 h 843589"/>
                  <a:gd name="connsiteX237" fmla="*/ 389375 w 839719"/>
                  <a:gd name="connsiteY237" fmla="*/ 811998 h 843589"/>
                  <a:gd name="connsiteX238" fmla="*/ 419381 w 839719"/>
                  <a:gd name="connsiteY238" fmla="*/ 843589 h 843589"/>
                  <a:gd name="connsiteX239" fmla="*/ 450337 w 839719"/>
                  <a:gd name="connsiteY239" fmla="*/ 811998 h 843589"/>
                  <a:gd name="connsiteX240" fmla="*/ 431741 w 839719"/>
                  <a:gd name="connsiteY240" fmla="*/ 722354 h 843589"/>
                  <a:gd name="connsiteX241" fmla="*/ 432872 w 839719"/>
                  <a:gd name="connsiteY241" fmla="*/ 711905 h 843589"/>
                  <a:gd name="connsiteX242" fmla="*/ 474214 w 839719"/>
                  <a:gd name="connsiteY242" fmla="*/ 814555 h 843589"/>
                  <a:gd name="connsiteX243" fmla="*/ 475782 w 839719"/>
                  <a:gd name="connsiteY243" fmla="*/ 815643 h 843589"/>
                  <a:gd name="connsiteX244" fmla="*/ 505761 w 839719"/>
                  <a:gd name="connsiteY244" fmla="*/ 779924 h 843589"/>
                  <a:gd name="connsiteX245" fmla="*/ 436956 w 839719"/>
                  <a:gd name="connsiteY245" fmla="*/ 698582 h 843589"/>
                  <a:gd name="connsiteX246" fmla="*/ 439310 w 839719"/>
                  <a:gd name="connsiteY246" fmla="*/ 692246 h 843589"/>
                  <a:gd name="connsiteX247" fmla="*/ 530938 w 839719"/>
                  <a:gd name="connsiteY247" fmla="*/ 786295 h 843589"/>
                  <a:gd name="connsiteX248" fmla="*/ 531476 w 839719"/>
                  <a:gd name="connsiteY248" fmla="*/ 787077 h 843589"/>
                  <a:gd name="connsiteX249" fmla="*/ 532407 w 839719"/>
                  <a:gd name="connsiteY249" fmla="*/ 787246 h 843589"/>
                  <a:gd name="connsiteX250" fmla="*/ 560944 w 839719"/>
                  <a:gd name="connsiteY250" fmla="*/ 752970 h 843589"/>
                  <a:gd name="connsiteX251" fmla="*/ 444950 w 839719"/>
                  <a:gd name="connsiteY251" fmla="*/ 677286 h 843589"/>
                  <a:gd name="connsiteX252" fmla="*/ 479139 w 839719"/>
                  <a:gd name="connsiteY252" fmla="*/ 628279 h 843589"/>
                  <a:gd name="connsiteX253" fmla="*/ 521868 w 839719"/>
                  <a:gd name="connsiteY253" fmla="*/ 662846 h 843589"/>
                  <a:gd name="connsiteX254" fmla="*/ 527398 w 839719"/>
                  <a:gd name="connsiteY254" fmla="*/ 671078 h 843589"/>
                  <a:gd name="connsiteX255" fmla="*/ 613409 w 839719"/>
                  <a:gd name="connsiteY255" fmla="*/ 697826 h 843589"/>
                  <a:gd name="connsiteX256" fmla="*/ 662014 w 839719"/>
                  <a:gd name="connsiteY256" fmla="*/ 720041 h 843589"/>
                  <a:gd name="connsiteX257" fmla="*/ 707024 w 839719"/>
                  <a:gd name="connsiteY257" fmla="*/ 678539 h 843589"/>
                  <a:gd name="connsiteX258" fmla="*/ 683834 w 839719"/>
                  <a:gd name="connsiteY258" fmla="*/ 633192 h 843589"/>
                  <a:gd name="connsiteX259" fmla="*/ 656528 w 839719"/>
                  <a:gd name="connsiteY259" fmla="*/ 654669 h 843589"/>
                  <a:gd name="connsiteX260" fmla="*/ 656528 w 839719"/>
                  <a:gd name="connsiteY260" fmla="*/ 654663 h 843589"/>
                  <a:gd name="connsiteX261" fmla="*/ 455370 w 839719"/>
                  <a:gd name="connsiteY261" fmla="*/ 516274 h 843589"/>
                  <a:gd name="connsiteX262" fmla="*/ 479822 w 839719"/>
                  <a:gd name="connsiteY262" fmla="*/ 529628 h 843589"/>
                  <a:gd name="connsiteX263" fmla="*/ 484482 w 839719"/>
                  <a:gd name="connsiteY263" fmla="*/ 529559 h 843589"/>
                  <a:gd name="connsiteX264" fmla="*/ 458325 w 839719"/>
                  <a:gd name="connsiteY264" fmla="*/ 504943 h 843589"/>
                  <a:gd name="connsiteX265" fmla="*/ 453246 w 839719"/>
                  <a:gd name="connsiteY265" fmla="*/ 485136 h 843589"/>
                  <a:gd name="connsiteX266" fmla="*/ 457235 w 839719"/>
                  <a:gd name="connsiteY266" fmla="*/ 470557 h 843589"/>
                  <a:gd name="connsiteX267" fmla="*/ 458832 w 839719"/>
                  <a:gd name="connsiteY267" fmla="*/ 483222 h 843589"/>
                  <a:gd name="connsiteX268" fmla="*/ 462485 w 839719"/>
                  <a:gd name="connsiteY268" fmla="*/ 488685 h 843589"/>
                  <a:gd name="connsiteX269" fmla="*/ 467552 w 839719"/>
                  <a:gd name="connsiteY269" fmla="*/ 485163 h 843589"/>
                  <a:gd name="connsiteX270" fmla="*/ 468070 w 839719"/>
                  <a:gd name="connsiteY270" fmla="*/ 453461 h 843589"/>
                  <a:gd name="connsiteX271" fmla="*/ 433108 w 839719"/>
                  <a:gd name="connsiteY271" fmla="*/ 460507 h 843589"/>
                  <a:gd name="connsiteX272" fmla="*/ 426109 w 839719"/>
                  <a:gd name="connsiteY272" fmla="*/ 449604 h 843589"/>
                  <a:gd name="connsiteX273" fmla="*/ 426350 w 839719"/>
                  <a:gd name="connsiteY273" fmla="*/ 443783 h 843589"/>
                  <a:gd name="connsiteX274" fmla="*/ 431415 w 839719"/>
                  <a:gd name="connsiteY274" fmla="*/ 435123 h 843589"/>
                  <a:gd name="connsiteX275" fmla="*/ 423930 w 839719"/>
                  <a:gd name="connsiteY275" fmla="*/ 428543 h 843589"/>
                  <a:gd name="connsiteX276" fmla="*/ 414441 w 839719"/>
                  <a:gd name="connsiteY276" fmla="*/ 438594 h 843589"/>
                  <a:gd name="connsiteX277" fmla="*/ 415811 w 839719"/>
                  <a:gd name="connsiteY277" fmla="*/ 443565 h 843589"/>
                  <a:gd name="connsiteX278" fmla="*/ 401299 w 839719"/>
                  <a:gd name="connsiteY278" fmla="*/ 444266 h 843589"/>
                  <a:gd name="connsiteX279" fmla="*/ 456062 w 839719"/>
                  <a:gd name="connsiteY279" fmla="*/ 594547 h 843589"/>
                  <a:gd name="connsiteX280" fmla="*/ 483226 w 839719"/>
                  <a:gd name="connsiteY280" fmla="*/ 561414 h 843589"/>
                  <a:gd name="connsiteX281" fmla="*/ 458706 w 839719"/>
                  <a:gd name="connsiteY281" fmla="*/ 562665 h 843589"/>
                  <a:gd name="connsiteX282" fmla="*/ 451329 w 839719"/>
                  <a:gd name="connsiteY282" fmla="*/ 522263 h 843589"/>
                  <a:gd name="connsiteX283" fmla="*/ 455376 w 839719"/>
                  <a:gd name="connsiteY283" fmla="*/ 516274 h 843589"/>
                  <a:gd name="connsiteX284" fmla="*/ 455370 w 839719"/>
                  <a:gd name="connsiteY284" fmla="*/ 516274 h 843589"/>
                  <a:gd name="connsiteX285" fmla="*/ 377937 w 839719"/>
                  <a:gd name="connsiteY285" fmla="*/ 414188 h 843589"/>
                  <a:gd name="connsiteX286" fmla="*/ 389439 w 839719"/>
                  <a:gd name="connsiteY286" fmla="*/ 446151 h 843589"/>
                  <a:gd name="connsiteX287" fmla="*/ 363745 w 839719"/>
                  <a:gd name="connsiteY287" fmla="*/ 465190 h 843589"/>
                  <a:gd name="connsiteX288" fmla="*/ 399111 w 839719"/>
                  <a:gd name="connsiteY288" fmla="*/ 485107 h 843589"/>
                  <a:gd name="connsiteX289" fmla="*/ 401226 w 839719"/>
                  <a:gd name="connsiteY289" fmla="*/ 492927 h 843589"/>
                  <a:gd name="connsiteX290" fmla="*/ 384738 w 839719"/>
                  <a:gd name="connsiteY290" fmla="*/ 498256 h 843589"/>
                  <a:gd name="connsiteX291" fmla="*/ 362011 w 839719"/>
                  <a:gd name="connsiteY291" fmla="*/ 493424 h 843589"/>
                  <a:gd name="connsiteX292" fmla="*/ 362081 w 839719"/>
                  <a:gd name="connsiteY292" fmla="*/ 511512 h 843589"/>
                  <a:gd name="connsiteX293" fmla="*/ 363017 w 839719"/>
                  <a:gd name="connsiteY293" fmla="*/ 527880 h 843589"/>
                  <a:gd name="connsiteX294" fmla="*/ 378999 w 839719"/>
                  <a:gd name="connsiteY294" fmla="*/ 507576 h 843589"/>
                  <a:gd name="connsiteX295" fmla="*/ 380471 w 839719"/>
                  <a:gd name="connsiteY295" fmla="*/ 521120 h 843589"/>
                  <a:gd name="connsiteX296" fmla="*/ 379630 w 839719"/>
                  <a:gd name="connsiteY296" fmla="*/ 530094 h 843589"/>
                  <a:gd name="connsiteX297" fmla="*/ 367820 w 839719"/>
                  <a:gd name="connsiteY297" fmla="*/ 573376 h 843589"/>
                  <a:gd name="connsiteX298" fmla="*/ 361900 w 839719"/>
                  <a:gd name="connsiteY298" fmla="*/ 565103 h 843589"/>
                  <a:gd name="connsiteX299" fmla="*/ 358837 w 839719"/>
                  <a:gd name="connsiteY299" fmla="*/ 563849 h 843589"/>
                  <a:gd name="connsiteX300" fmla="*/ 355349 w 839719"/>
                  <a:gd name="connsiteY300" fmla="*/ 576017 h 843589"/>
                  <a:gd name="connsiteX301" fmla="*/ 379869 w 839719"/>
                  <a:gd name="connsiteY301" fmla="*/ 590763 h 843589"/>
                  <a:gd name="connsiteX302" fmla="*/ 450841 w 839719"/>
                  <a:gd name="connsiteY302" fmla="*/ 598305 h 843589"/>
                  <a:gd name="connsiteX303" fmla="*/ 383074 w 839719"/>
                  <a:gd name="connsiteY303" fmla="*/ 412367 h 843589"/>
                  <a:gd name="connsiteX304" fmla="*/ 377940 w 839719"/>
                  <a:gd name="connsiteY304" fmla="*/ 414185 h 843589"/>
                  <a:gd name="connsiteX305" fmla="*/ 377937 w 839719"/>
                  <a:gd name="connsiteY305" fmla="*/ 414188 h 843589"/>
                  <a:gd name="connsiteX306" fmla="*/ 375584 w 839719"/>
                  <a:gd name="connsiteY306" fmla="*/ 567346 h 843589"/>
                  <a:gd name="connsiteX307" fmla="*/ 398384 w 839719"/>
                  <a:gd name="connsiteY307" fmla="*/ 532808 h 843589"/>
                  <a:gd name="connsiteX308" fmla="*/ 402945 w 839719"/>
                  <a:gd name="connsiteY308" fmla="*/ 561344 h 843589"/>
                  <a:gd name="connsiteX309" fmla="*/ 375587 w 839719"/>
                  <a:gd name="connsiteY309" fmla="*/ 567346 h 843589"/>
                  <a:gd name="connsiteX310" fmla="*/ 375584 w 839719"/>
                  <a:gd name="connsiteY310" fmla="*/ 567346 h 84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</a:cxnLst>
                <a:rect l="l" t="t" r="r" b="b"/>
                <a:pathLst>
                  <a:path w="839719" h="843589">
                    <a:moveTo>
                      <a:pt x="574991" y="283277"/>
                    </a:moveTo>
                    <a:cubicBezTo>
                      <a:pt x="561863" y="271768"/>
                      <a:pt x="542981" y="272031"/>
                      <a:pt x="532148" y="275375"/>
                    </a:cubicBezTo>
                    <a:cubicBezTo>
                      <a:pt x="539246" y="266660"/>
                      <a:pt x="555772" y="259515"/>
                      <a:pt x="560644" y="258648"/>
                    </a:cubicBezTo>
                    <a:cubicBezTo>
                      <a:pt x="564353" y="260039"/>
                      <a:pt x="574988" y="270970"/>
                      <a:pt x="574988" y="283276"/>
                    </a:cubicBezTo>
                    <a:lnTo>
                      <a:pt x="574991" y="283277"/>
                    </a:lnTo>
                    <a:close/>
                    <a:moveTo>
                      <a:pt x="616906" y="235618"/>
                    </a:moveTo>
                    <a:cubicBezTo>
                      <a:pt x="608272" y="189435"/>
                      <a:pt x="500944" y="220035"/>
                      <a:pt x="446893" y="200419"/>
                    </a:cubicBezTo>
                    <a:cubicBezTo>
                      <a:pt x="445855" y="213882"/>
                      <a:pt x="463532" y="235453"/>
                      <a:pt x="480439" y="243438"/>
                    </a:cubicBezTo>
                    <a:cubicBezTo>
                      <a:pt x="451539" y="268519"/>
                      <a:pt x="425591" y="319054"/>
                      <a:pt x="420355" y="380793"/>
                    </a:cubicBezTo>
                    <a:cubicBezTo>
                      <a:pt x="415137" y="319054"/>
                      <a:pt x="389189" y="268519"/>
                      <a:pt x="360289" y="243438"/>
                    </a:cubicBezTo>
                    <a:cubicBezTo>
                      <a:pt x="377195" y="235453"/>
                      <a:pt x="394885" y="213882"/>
                      <a:pt x="393837" y="200419"/>
                    </a:cubicBezTo>
                    <a:cubicBezTo>
                      <a:pt x="339787" y="220035"/>
                      <a:pt x="232455" y="189435"/>
                      <a:pt x="223806" y="235618"/>
                    </a:cubicBezTo>
                    <a:cubicBezTo>
                      <a:pt x="221987" y="245391"/>
                      <a:pt x="226690" y="260287"/>
                      <a:pt x="231771" y="264569"/>
                    </a:cubicBezTo>
                    <a:cubicBezTo>
                      <a:pt x="232678" y="261471"/>
                      <a:pt x="237424" y="251339"/>
                      <a:pt x="252385" y="249067"/>
                    </a:cubicBezTo>
                    <a:cubicBezTo>
                      <a:pt x="328003" y="237642"/>
                      <a:pt x="391135" y="354185"/>
                      <a:pt x="334149" y="401304"/>
                    </a:cubicBezTo>
                    <a:cubicBezTo>
                      <a:pt x="333279" y="402020"/>
                      <a:pt x="333765" y="403343"/>
                      <a:pt x="334943" y="403343"/>
                    </a:cubicBezTo>
                    <a:lnTo>
                      <a:pt x="505796" y="403343"/>
                    </a:lnTo>
                    <a:cubicBezTo>
                      <a:pt x="506960" y="403343"/>
                      <a:pt x="507448" y="402020"/>
                      <a:pt x="506596" y="401304"/>
                    </a:cubicBezTo>
                    <a:cubicBezTo>
                      <a:pt x="449593" y="354185"/>
                      <a:pt x="512725" y="237642"/>
                      <a:pt x="588340" y="249067"/>
                    </a:cubicBezTo>
                    <a:cubicBezTo>
                      <a:pt x="603315" y="251339"/>
                      <a:pt x="608045" y="261471"/>
                      <a:pt x="608955" y="264568"/>
                    </a:cubicBezTo>
                    <a:cubicBezTo>
                      <a:pt x="614037" y="260287"/>
                      <a:pt x="618738" y="245392"/>
                      <a:pt x="616906" y="235616"/>
                    </a:cubicBezTo>
                    <a:lnTo>
                      <a:pt x="616906" y="235618"/>
                    </a:lnTo>
                    <a:close/>
                    <a:moveTo>
                      <a:pt x="635296" y="129621"/>
                    </a:moveTo>
                    <a:cubicBezTo>
                      <a:pt x="633940" y="125258"/>
                      <a:pt x="678275" y="125148"/>
                      <a:pt x="678275" y="152899"/>
                    </a:cubicBezTo>
                    <a:cubicBezTo>
                      <a:pt x="678275" y="171498"/>
                      <a:pt x="651755" y="180307"/>
                      <a:pt x="651755" y="199607"/>
                    </a:cubicBezTo>
                    <a:cubicBezTo>
                      <a:pt x="651755" y="208596"/>
                      <a:pt x="661427" y="215190"/>
                      <a:pt x="664394" y="215190"/>
                    </a:cubicBezTo>
                    <a:cubicBezTo>
                      <a:pt x="657564" y="184203"/>
                      <a:pt x="685809" y="200419"/>
                      <a:pt x="693434" y="206214"/>
                    </a:cubicBezTo>
                    <a:cubicBezTo>
                      <a:pt x="678278" y="164544"/>
                      <a:pt x="712400" y="164807"/>
                      <a:pt x="709040" y="145700"/>
                    </a:cubicBezTo>
                    <a:cubicBezTo>
                      <a:pt x="706701" y="132346"/>
                      <a:pt x="677048" y="136380"/>
                      <a:pt x="666311" y="129621"/>
                    </a:cubicBezTo>
                    <a:cubicBezTo>
                      <a:pt x="647266" y="117631"/>
                      <a:pt x="624734" y="70978"/>
                      <a:pt x="609883" y="117631"/>
                    </a:cubicBezTo>
                    <a:cubicBezTo>
                      <a:pt x="637565" y="143333"/>
                      <a:pt x="621458" y="181160"/>
                      <a:pt x="586315" y="181160"/>
                    </a:cubicBezTo>
                    <a:cubicBezTo>
                      <a:pt x="586315" y="181160"/>
                      <a:pt x="586117" y="186707"/>
                      <a:pt x="586440" y="187148"/>
                    </a:cubicBezTo>
                    <a:cubicBezTo>
                      <a:pt x="628358" y="185096"/>
                      <a:pt x="642967" y="154290"/>
                      <a:pt x="635299" y="129621"/>
                    </a:cubicBezTo>
                    <a:lnTo>
                      <a:pt x="635296" y="129621"/>
                    </a:lnTo>
                    <a:close/>
                    <a:moveTo>
                      <a:pt x="146272" y="206214"/>
                    </a:moveTo>
                    <a:cubicBezTo>
                      <a:pt x="153901" y="200419"/>
                      <a:pt x="182142" y="184203"/>
                      <a:pt x="175329" y="215190"/>
                    </a:cubicBezTo>
                    <a:cubicBezTo>
                      <a:pt x="178280" y="215190"/>
                      <a:pt x="187951" y="208596"/>
                      <a:pt x="187951" y="199607"/>
                    </a:cubicBezTo>
                    <a:cubicBezTo>
                      <a:pt x="187951" y="180307"/>
                      <a:pt x="161429" y="171498"/>
                      <a:pt x="161429" y="152899"/>
                    </a:cubicBezTo>
                    <a:cubicBezTo>
                      <a:pt x="161429" y="125147"/>
                      <a:pt x="205767" y="125258"/>
                      <a:pt x="204409" y="129621"/>
                    </a:cubicBezTo>
                    <a:cubicBezTo>
                      <a:pt x="196753" y="154289"/>
                      <a:pt x="211367" y="185097"/>
                      <a:pt x="253281" y="187148"/>
                    </a:cubicBezTo>
                    <a:cubicBezTo>
                      <a:pt x="253589" y="186707"/>
                      <a:pt x="253393" y="181160"/>
                      <a:pt x="253393" y="181160"/>
                    </a:cubicBezTo>
                    <a:cubicBezTo>
                      <a:pt x="218264" y="181160"/>
                      <a:pt x="202155" y="143331"/>
                      <a:pt x="229825" y="117631"/>
                    </a:cubicBezTo>
                    <a:cubicBezTo>
                      <a:pt x="214975" y="70978"/>
                      <a:pt x="192443" y="117631"/>
                      <a:pt x="173396" y="129621"/>
                    </a:cubicBezTo>
                    <a:cubicBezTo>
                      <a:pt x="162663" y="136382"/>
                      <a:pt x="133005" y="132346"/>
                      <a:pt x="130668" y="145700"/>
                    </a:cubicBezTo>
                    <a:cubicBezTo>
                      <a:pt x="127322" y="164807"/>
                      <a:pt x="161428" y="164545"/>
                      <a:pt x="146271" y="206214"/>
                    </a:cubicBezTo>
                    <a:lnTo>
                      <a:pt x="146272" y="206214"/>
                    </a:lnTo>
                    <a:close/>
                    <a:moveTo>
                      <a:pt x="265289" y="283276"/>
                    </a:moveTo>
                    <a:cubicBezTo>
                      <a:pt x="278429" y="271767"/>
                      <a:pt x="297310" y="272030"/>
                      <a:pt x="308129" y="275373"/>
                    </a:cubicBezTo>
                    <a:cubicBezTo>
                      <a:pt x="301060" y="266659"/>
                      <a:pt x="284506" y="259514"/>
                      <a:pt x="279648" y="258647"/>
                    </a:cubicBezTo>
                    <a:cubicBezTo>
                      <a:pt x="275939" y="260037"/>
                      <a:pt x="265290" y="270968"/>
                      <a:pt x="265290" y="283275"/>
                    </a:cubicBezTo>
                    <a:lnTo>
                      <a:pt x="265289" y="283276"/>
                    </a:lnTo>
                    <a:close/>
                    <a:moveTo>
                      <a:pt x="440299" y="24930"/>
                    </a:moveTo>
                    <a:lnTo>
                      <a:pt x="419852" y="0"/>
                    </a:lnTo>
                    <a:lnTo>
                      <a:pt x="399408" y="24930"/>
                    </a:lnTo>
                    <a:lnTo>
                      <a:pt x="419855" y="51167"/>
                    </a:lnTo>
                    <a:lnTo>
                      <a:pt x="440302" y="24930"/>
                    </a:lnTo>
                    <a:lnTo>
                      <a:pt x="440299" y="24930"/>
                    </a:lnTo>
                    <a:close/>
                    <a:moveTo>
                      <a:pt x="557022" y="100313"/>
                    </a:moveTo>
                    <a:lnTo>
                      <a:pt x="542481" y="82596"/>
                    </a:lnTo>
                    <a:lnTo>
                      <a:pt x="527954" y="100313"/>
                    </a:lnTo>
                    <a:lnTo>
                      <a:pt x="542481" y="117630"/>
                    </a:lnTo>
                    <a:lnTo>
                      <a:pt x="557022" y="100312"/>
                    </a:lnTo>
                    <a:lnTo>
                      <a:pt x="557022" y="100313"/>
                    </a:lnTo>
                    <a:close/>
                    <a:moveTo>
                      <a:pt x="674959" y="612431"/>
                    </a:moveTo>
                    <a:lnTo>
                      <a:pt x="656528" y="592924"/>
                    </a:lnTo>
                    <a:lnTo>
                      <a:pt x="638097" y="612431"/>
                    </a:lnTo>
                    <a:lnTo>
                      <a:pt x="656528" y="629541"/>
                    </a:lnTo>
                    <a:lnTo>
                      <a:pt x="674959" y="612428"/>
                    </a:lnTo>
                    <a:lnTo>
                      <a:pt x="674959" y="612431"/>
                    </a:lnTo>
                    <a:close/>
                    <a:moveTo>
                      <a:pt x="311768" y="100311"/>
                    </a:moveTo>
                    <a:lnTo>
                      <a:pt x="297223" y="82593"/>
                    </a:lnTo>
                    <a:lnTo>
                      <a:pt x="282697" y="100311"/>
                    </a:lnTo>
                    <a:lnTo>
                      <a:pt x="297223" y="117629"/>
                    </a:lnTo>
                    <a:lnTo>
                      <a:pt x="311765" y="100311"/>
                    </a:lnTo>
                    <a:lnTo>
                      <a:pt x="311768" y="100311"/>
                    </a:lnTo>
                    <a:close/>
                    <a:moveTo>
                      <a:pt x="270116" y="187146"/>
                    </a:moveTo>
                    <a:lnTo>
                      <a:pt x="324349" y="187146"/>
                    </a:lnTo>
                    <a:cubicBezTo>
                      <a:pt x="369943" y="187146"/>
                      <a:pt x="390463" y="159160"/>
                      <a:pt x="396662" y="134890"/>
                    </a:cubicBezTo>
                    <a:lnTo>
                      <a:pt x="443056" y="134890"/>
                    </a:lnTo>
                    <a:cubicBezTo>
                      <a:pt x="449258" y="159161"/>
                      <a:pt x="469757" y="187147"/>
                      <a:pt x="515372" y="187147"/>
                    </a:cubicBezTo>
                    <a:lnTo>
                      <a:pt x="569604" y="187147"/>
                    </a:lnTo>
                    <a:cubicBezTo>
                      <a:pt x="569604" y="187147"/>
                      <a:pt x="579090" y="174276"/>
                      <a:pt x="581469" y="167903"/>
                    </a:cubicBezTo>
                    <a:cubicBezTo>
                      <a:pt x="590036" y="144968"/>
                      <a:pt x="579090" y="134272"/>
                      <a:pt x="563122" y="134272"/>
                    </a:cubicBezTo>
                    <a:lnTo>
                      <a:pt x="542478" y="152980"/>
                    </a:lnTo>
                    <a:lnTo>
                      <a:pt x="521836" y="134272"/>
                    </a:lnTo>
                    <a:cubicBezTo>
                      <a:pt x="505866" y="134272"/>
                      <a:pt x="494923" y="144968"/>
                      <a:pt x="503489" y="167903"/>
                    </a:cubicBezTo>
                    <a:cubicBezTo>
                      <a:pt x="504580" y="170836"/>
                      <a:pt x="507198" y="175143"/>
                      <a:pt x="509674" y="178928"/>
                    </a:cubicBezTo>
                    <a:cubicBezTo>
                      <a:pt x="490428" y="176285"/>
                      <a:pt x="465868" y="163113"/>
                      <a:pt x="460478" y="134890"/>
                    </a:cubicBezTo>
                    <a:cubicBezTo>
                      <a:pt x="460478" y="134890"/>
                      <a:pt x="474697" y="112301"/>
                      <a:pt x="478269" y="103161"/>
                    </a:cubicBezTo>
                    <a:cubicBezTo>
                      <a:pt x="491089" y="70290"/>
                      <a:pt x="474714" y="56852"/>
                      <a:pt x="450768" y="56852"/>
                    </a:cubicBezTo>
                    <a:lnTo>
                      <a:pt x="419852" y="93196"/>
                    </a:lnTo>
                    <a:lnTo>
                      <a:pt x="388939" y="56852"/>
                    </a:lnTo>
                    <a:cubicBezTo>
                      <a:pt x="364992" y="56852"/>
                      <a:pt x="348618" y="70289"/>
                      <a:pt x="361449" y="103161"/>
                    </a:cubicBezTo>
                    <a:cubicBezTo>
                      <a:pt x="365007" y="112303"/>
                      <a:pt x="379240" y="134891"/>
                      <a:pt x="379240" y="134891"/>
                    </a:cubicBezTo>
                    <a:cubicBezTo>
                      <a:pt x="373838" y="163114"/>
                      <a:pt x="349276" y="176286"/>
                      <a:pt x="330033" y="178930"/>
                    </a:cubicBezTo>
                    <a:cubicBezTo>
                      <a:pt x="332523" y="175144"/>
                      <a:pt x="335126" y="170836"/>
                      <a:pt x="336217" y="167904"/>
                    </a:cubicBezTo>
                    <a:cubicBezTo>
                      <a:pt x="344767" y="144970"/>
                      <a:pt x="333852" y="134273"/>
                      <a:pt x="317868" y="134273"/>
                    </a:cubicBezTo>
                    <a:lnTo>
                      <a:pt x="297226" y="152982"/>
                    </a:lnTo>
                    <a:lnTo>
                      <a:pt x="276585" y="134273"/>
                    </a:lnTo>
                    <a:cubicBezTo>
                      <a:pt x="260603" y="134273"/>
                      <a:pt x="249686" y="144970"/>
                      <a:pt x="258238" y="167904"/>
                    </a:cubicBezTo>
                    <a:cubicBezTo>
                      <a:pt x="260617" y="174277"/>
                      <a:pt x="270120" y="187148"/>
                      <a:pt x="270120" y="187148"/>
                    </a:cubicBezTo>
                    <a:lnTo>
                      <a:pt x="270116" y="187146"/>
                    </a:lnTo>
                    <a:close/>
                    <a:moveTo>
                      <a:pt x="830811" y="355256"/>
                    </a:moveTo>
                    <a:cubicBezTo>
                      <a:pt x="820341" y="360556"/>
                      <a:pt x="758931" y="389325"/>
                      <a:pt x="680262" y="378684"/>
                    </a:cubicBezTo>
                    <a:cubicBezTo>
                      <a:pt x="681077" y="374932"/>
                      <a:pt x="681769" y="371153"/>
                      <a:pt x="682333" y="367354"/>
                    </a:cubicBezTo>
                    <a:cubicBezTo>
                      <a:pt x="734691" y="361091"/>
                      <a:pt x="777251" y="352213"/>
                      <a:pt x="804374" y="337124"/>
                    </a:cubicBezTo>
                    <a:cubicBezTo>
                      <a:pt x="835290" y="319918"/>
                      <a:pt x="848808" y="278842"/>
                      <a:pt x="833202" y="248281"/>
                    </a:cubicBezTo>
                    <a:cubicBezTo>
                      <a:pt x="832800" y="247510"/>
                      <a:pt x="831680" y="247373"/>
                      <a:pt x="831119" y="248018"/>
                    </a:cubicBezTo>
                    <a:cubicBezTo>
                      <a:pt x="822570" y="257862"/>
                      <a:pt x="768798" y="316355"/>
                      <a:pt x="684084" y="334535"/>
                    </a:cubicBezTo>
                    <a:cubicBezTo>
                      <a:pt x="683869" y="330149"/>
                      <a:pt x="683468" y="325774"/>
                      <a:pt x="682880" y="321419"/>
                    </a:cubicBezTo>
                    <a:cubicBezTo>
                      <a:pt x="724027" y="298084"/>
                      <a:pt x="764193" y="271198"/>
                      <a:pt x="783325" y="246614"/>
                    </a:cubicBezTo>
                    <a:cubicBezTo>
                      <a:pt x="812243" y="209445"/>
                      <a:pt x="809581" y="162037"/>
                      <a:pt x="782069" y="137863"/>
                    </a:cubicBezTo>
                    <a:cubicBezTo>
                      <a:pt x="781781" y="137618"/>
                      <a:pt x="781405" y="137508"/>
                      <a:pt x="781030" y="137561"/>
                    </a:cubicBezTo>
                    <a:cubicBezTo>
                      <a:pt x="780658" y="137614"/>
                      <a:pt x="780326" y="137824"/>
                      <a:pt x="780120" y="138139"/>
                    </a:cubicBezTo>
                    <a:cubicBezTo>
                      <a:pt x="771416" y="152496"/>
                      <a:pt x="689937" y="284194"/>
                      <a:pt x="600479" y="341046"/>
                    </a:cubicBezTo>
                    <a:cubicBezTo>
                      <a:pt x="599385" y="341744"/>
                      <a:pt x="598286" y="342430"/>
                      <a:pt x="597177" y="343099"/>
                    </a:cubicBezTo>
                    <a:cubicBezTo>
                      <a:pt x="594614" y="344656"/>
                      <a:pt x="594335" y="347986"/>
                      <a:pt x="596520" y="349967"/>
                    </a:cubicBezTo>
                    <a:cubicBezTo>
                      <a:pt x="606832" y="359314"/>
                      <a:pt x="613243" y="372322"/>
                      <a:pt x="613243" y="386765"/>
                    </a:cubicBezTo>
                    <a:cubicBezTo>
                      <a:pt x="613243" y="411872"/>
                      <a:pt x="593887" y="432755"/>
                      <a:pt x="568303" y="437285"/>
                    </a:cubicBezTo>
                    <a:cubicBezTo>
                      <a:pt x="555300" y="439804"/>
                      <a:pt x="536532" y="439074"/>
                      <a:pt x="518505" y="433113"/>
                    </a:cubicBezTo>
                    <a:cubicBezTo>
                      <a:pt x="517694" y="432851"/>
                      <a:pt x="516856" y="433387"/>
                      <a:pt x="516856" y="434201"/>
                    </a:cubicBezTo>
                    <a:lnTo>
                      <a:pt x="516856" y="513728"/>
                    </a:lnTo>
                    <a:cubicBezTo>
                      <a:pt x="516856" y="515005"/>
                      <a:pt x="518802" y="515322"/>
                      <a:pt x="519262" y="514095"/>
                    </a:cubicBezTo>
                    <a:cubicBezTo>
                      <a:pt x="530220" y="485067"/>
                      <a:pt x="563024" y="478897"/>
                      <a:pt x="577370" y="478897"/>
                    </a:cubicBezTo>
                    <a:cubicBezTo>
                      <a:pt x="582534" y="509926"/>
                      <a:pt x="591758" y="535627"/>
                      <a:pt x="603737" y="549462"/>
                    </a:cubicBezTo>
                    <a:cubicBezTo>
                      <a:pt x="623244" y="571942"/>
                      <a:pt x="655100" y="571625"/>
                      <a:pt x="668914" y="556082"/>
                    </a:cubicBezTo>
                    <a:cubicBezTo>
                      <a:pt x="669141" y="555826"/>
                      <a:pt x="669240" y="555477"/>
                      <a:pt x="669179" y="555140"/>
                    </a:cubicBezTo>
                    <a:cubicBezTo>
                      <a:pt x="669118" y="554802"/>
                      <a:pt x="668906" y="554509"/>
                      <a:pt x="668603" y="554346"/>
                    </a:cubicBezTo>
                    <a:cubicBezTo>
                      <a:pt x="660487" y="549683"/>
                      <a:pt x="614052" y="521172"/>
                      <a:pt x="604758" y="474452"/>
                    </a:cubicBezTo>
                    <a:cubicBezTo>
                      <a:pt x="608426" y="473184"/>
                      <a:pt x="612007" y="471752"/>
                      <a:pt x="615437" y="470059"/>
                    </a:cubicBezTo>
                    <a:cubicBezTo>
                      <a:pt x="630426" y="494867"/>
                      <a:pt x="652243" y="516960"/>
                      <a:pt x="669807" y="525399"/>
                    </a:cubicBezTo>
                    <a:cubicBezTo>
                      <a:pt x="699313" y="539551"/>
                      <a:pt x="726322" y="532668"/>
                      <a:pt x="738301" y="511951"/>
                    </a:cubicBezTo>
                    <a:cubicBezTo>
                      <a:pt x="738734" y="511221"/>
                      <a:pt x="738205" y="510310"/>
                      <a:pt x="737321" y="510229"/>
                    </a:cubicBezTo>
                    <a:cubicBezTo>
                      <a:pt x="719073" y="508769"/>
                      <a:pt x="663062" y="492717"/>
                      <a:pt x="639214" y="453609"/>
                    </a:cubicBezTo>
                    <a:cubicBezTo>
                      <a:pt x="641946" y="451102"/>
                      <a:pt x="644616" y="448487"/>
                      <a:pt x="647109" y="445706"/>
                    </a:cubicBezTo>
                    <a:cubicBezTo>
                      <a:pt x="672062" y="464704"/>
                      <a:pt x="707347" y="481497"/>
                      <a:pt x="732608" y="484927"/>
                    </a:cubicBezTo>
                    <a:cubicBezTo>
                      <a:pt x="762163" y="488944"/>
                      <a:pt x="795656" y="479516"/>
                      <a:pt x="796468" y="445142"/>
                    </a:cubicBezTo>
                    <a:cubicBezTo>
                      <a:pt x="796482" y="444452"/>
                      <a:pt x="795866" y="443888"/>
                      <a:pt x="795138" y="443931"/>
                    </a:cubicBezTo>
                    <a:cubicBezTo>
                      <a:pt x="784626" y="444563"/>
                      <a:pt x="715056" y="447594"/>
                      <a:pt x="665485" y="419139"/>
                    </a:cubicBezTo>
                    <a:cubicBezTo>
                      <a:pt x="667207" y="415863"/>
                      <a:pt x="668812" y="412533"/>
                      <a:pt x="670299" y="409144"/>
                    </a:cubicBezTo>
                    <a:cubicBezTo>
                      <a:pt x="670299" y="409144"/>
                      <a:pt x="745204" y="426850"/>
                      <a:pt x="780693" y="420983"/>
                    </a:cubicBezTo>
                    <a:cubicBezTo>
                      <a:pt x="815964" y="415159"/>
                      <a:pt x="836620" y="388868"/>
                      <a:pt x="832632" y="356160"/>
                    </a:cubicBezTo>
                    <a:cubicBezTo>
                      <a:pt x="832518" y="355346"/>
                      <a:pt x="831567" y="354866"/>
                      <a:pt x="830811" y="355250"/>
                    </a:cubicBezTo>
                    <a:lnTo>
                      <a:pt x="830811" y="355256"/>
                    </a:lnTo>
                    <a:close/>
                    <a:moveTo>
                      <a:pt x="169405" y="409149"/>
                    </a:moveTo>
                    <a:cubicBezTo>
                      <a:pt x="170896" y="412535"/>
                      <a:pt x="172506" y="415869"/>
                      <a:pt x="174233" y="419142"/>
                    </a:cubicBezTo>
                    <a:cubicBezTo>
                      <a:pt x="124677" y="447582"/>
                      <a:pt x="55133" y="444580"/>
                      <a:pt x="44582" y="443937"/>
                    </a:cubicBezTo>
                    <a:cubicBezTo>
                      <a:pt x="43840" y="443894"/>
                      <a:pt x="43224" y="444484"/>
                      <a:pt x="43237" y="445159"/>
                    </a:cubicBezTo>
                    <a:cubicBezTo>
                      <a:pt x="44066" y="479519"/>
                      <a:pt x="77542" y="488947"/>
                      <a:pt x="107098" y="484930"/>
                    </a:cubicBezTo>
                    <a:cubicBezTo>
                      <a:pt x="132348" y="481503"/>
                      <a:pt x="167644" y="464707"/>
                      <a:pt x="192597" y="445712"/>
                    </a:cubicBezTo>
                    <a:cubicBezTo>
                      <a:pt x="195102" y="448493"/>
                      <a:pt x="197762" y="451108"/>
                      <a:pt x="200489" y="453612"/>
                    </a:cubicBezTo>
                    <a:cubicBezTo>
                      <a:pt x="176628" y="492717"/>
                      <a:pt x="120633" y="508771"/>
                      <a:pt x="102383" y="510232"/>
                    </a:cubicBezTo>
                    <a:cubicBezTo>
                      <a:pt x="101501" y="510313"/>
                      <a:pt x="100983" y="511221"/>
                      <a:pt x="101404" y="511951"/>
                    </a:cubicBezTo>
                    <a:cubicBezTo>
                      <a:pt x="113384" y="532668"/>
                      <a:pt x="140395" y="539551"/>
                      <a:pt x="169912" y="525399"/>
                    </a:cubicBezTo>
                    <a:cubicBezTo>
                      <a:pt x="187463" y="516960"/>
                      <a:pt x="209281" y="494867"/>
                      <a:pt x="224270" y="470062"/>
                    </a:cubicBezTo>
                    <a:cubicBezTo>
                      <a:pt x="227711" y="471752"/>
                      <a:pt x="231294" y="473187"/>
                      <a:pt x="234947" y="474452"/>
                    </a:cubicBezTo>
                    <a:cubicBezTo>
                      <a:pt x="225654" y="521175"/>
                      <a:pt x="179218" y="549683"/>
                      <a:pt x="171100" y="554349"/>
                    </a:cubicBezTo>
                    <a:cubicBezTo>
                      <a:pt x="170800" y="554514"/>
                      <a:pt x="170591" y="554805"/>
                      <a:pt x="170531" y="555143"/>
                    </a:cubicBezTo>
                    <a:cubicBezTo>
                      <a:pt x="170472" y="555480"/>
                      <a:pt x="170567" y="555826"/>
                      <a:pt x="170792" y="556085"/>
                    </a:cubicBezTo>
                    <a:cubicBezTo>
                      <a:pt x="184606" y="571628"/>
                      <a:pt x="216474" y="571942"/>
                      <a:pt x="235981" y="549462"/>
                    </a:cubicBezTo>
                    <a:cubicBezTo>
                      <a:pt x="247964" y="535627"/>
                      <a:pt x="257172" y="509926"/>
                      <a:pt x="262335" y="478900"/>
                    </a:cubicBezTo>
                    <a:cubicBezTo>
                      <a:pt x="276694" y="478900"/>
                      <a:pt x="309484" y="485067"/>
                      <a:pt x="320442" y="514098"/>
                    </a:cubicBezTo>
                    <a:cubicBezTo>
                      <a:pt x="320919" y="515325"/>
                      <a:pt x="322862" y="515005"/>
                      <a:pt x="322862" y="513728"/>
                    </a:cubicBezTo>
                    <a:lnTo>
                      <a:pt x="322862" y="434201"/>
                    </a:lnTo>
                    <a:cubicBezTo>
                      <a:pt x="322862" y="433390"/>
                      <a:pt x="322010" y="432851"/>
                      <a:pt x="321199" y="433113"/>
                    </a:cubicBezTo>
                    <a:cubicBezTo>
                      <a:pt x="303175" y="439074"/>
                      <a:pt x="284406" y="439804"/>
                      <a:pt x="271418" y="437285"/>
                    </a:cubicBezTo>
                    <a:cubicBezTo>
                      <a:pt x="245821" y="432755"/>
                      <a:pt x="226466" y="411872"/>
                      <a:pt x="226466" y="386765"/>
                    </a:cubicBezTo>
                    <a:cubicBezTo>
                      <a:pt x="226466" y="372322"/>
                      <a:pt x="232889" y="359299"/>
                      <a:pt x="243189" y="349953"/>
                    </a:cubicBezTo>
                    <a:cubicBezTo>
                      <a:pt x="245386" y="347983"/>
                      <a:pt x="245093" y="344653"/>
                      <a:pt x="242545" y="343096"/>
                    </a:cubicBezTo>
                    <a:cubicBezTo>
                      <a:pt x="241426" y="342427"/>
                      <a:pt x="240316" y="341744"/>
                      <a:pt x="239214" y="341046"/>
                    </a:cubicBezTo>
                    <a:cubicBezTo>
                      <a:pt x="149812" y="284222"/>
                      <a:pt x="68373" y="152620"/>
                      <a:pt x="59598" y="138164"/>
                    </a:cubicBezTo>
                    <a:cubicBezTo>
                      <a:pt x="59190" y="137489"/>
                      <a:pt x="58211" y="137353"/>
                      <a:pt x="57609" y="137875"/>
                    </a:cubicBezTo>
                    <a:cubicBezTo>
                      <a:pt x="30136" y="162062"/>
                      <a:pt x="27464" y="209457"/>
                      <a:pt x="56378" y="246612"/>
                    </a:cubicBezTo>
                    <a:cubicBezTo>
                      <a:pt x="75510" y="271196"/>
                      <a:pt x="115674" y="298081"/>
                      <a:pt x="156808" y="321416"/>
                    </a:cubicBezTo>
                    <a:cubicBezTo>
                      <a:pt x="156228" y="325771"/>
                      <a:pt x="155831" y="330146"/>
                      <a:pt x="155619" y="334533"/>
                    </a:cubicBezTo>
                    <a:cubicBezTo>
                      <a:pt x="70976" y="316363"/>
                      <a:pt x="17247" y="257966"/>
                      <a:pt x="8612" y="248056"/>
                    </a:cubicBezTo>
                    <a:cubicBezTo>
                      <a:pt x="8038" y="247381"/>
                      <a:pt x="6889" y="247519"/>
                      <a:pt x="6498" y="248290"/>
                    </a:cubicBezTo>
                    <a:cubicBezTo>
                      <a:pt x="-9076" y="278864"/>
                      <a:pt x="4442" y="319915"/>
                      <a:pt x="35331" y="337121"/>
                    </a:cubicBezTo>
                    <a:cubicBezTo>
                      <a:pt x="62453" y="352210"/>
                      <a:pt x="105013" y="361088"/>
                      <a:pt x="157370" y="367351"/>
                    </a:cubicBezTo>
                    <a:cubicBezTo>
                      <a:pt x="157936" y="371150"/>
                      <a:pt x="158626" y="374929"/>
                      <a:pt x="159440" y="378681"/>
                    </a:cubicBezTo>
                    <a:cubicBezTo>
                      <a:pt x="80857" y="389308"/>
                      <a:pt x="19473" y="360608"/>
                      <a:pt x="8921" y="355264"/>
                    </a:cubicBezTo>
                    <a:cubicBezTo>
                      <a:pt x="8137" y="354866"/>
                      <a:pt x="7185" y="355360"/>
                      <a:pt x="7087" y="356187"/>
                    </a:cubicBezTo>
                    <a:cubicBezTo>
                      <a:pt x="3115" y="388895"/>
                      <a:pt x="23756" y="415159"/>
                      <a:pt x="59024" y="420983"/>
                    </a:cubicBezTo>
                    <a:cubicBezTo>
                      <a:pt x="94502" y="426850"/>
                      <a:pt x="169405" y="409144"/>
                      <a:pt x="169405" y="409144"/>
                    </a:cubicBezTo>
                    <a:lnTo>
                      <a:pt x="169405" y="409149"/>
                    </a:lnTo>
                    <a:close/>
                    <a:moveTo>
                      <a:pt x="656528" y="654663"/>
                    </a:moveTo>
                    <a:lnTo>
                      <a:pt x="629237" y="633189"/>
                    </a:lnTo>
                    <a:cubicBezTo>
                      <a:pt x="618348" y="639673"/>
                      <a:pt x="610343" y="649971"/>
                      <a:pt x="607236" y="662043"/>
                    </a:cubicBezTo>
                    <a:cubicBezTo>
                      <a:pt x="590818" y="664341"/>
                      <a:pt x="546062" y="654404"/>
                      <a:pt x="550410" y="647809"/>
                    </a:cubicBezTo>
                    <a:cubicBezTo>
                      <a:pt x="599467" y="578816"/>
                      <a:pt x="561944" y="537739"/>
                      <a:pt x="516853" y="540022"/>
                    </a:cubicBezTo>
                    <a:lnTo>
                      <a:pt x="516853" y="586361"/>
                    </a:lnTo>
                    <a:cubicBezTo>
                      <a:pt x="516853" y="601240"/>
                      <a:pt x="503865" y="613298"/>
                      <a:pt x="487868" y="613298"/>
                    </a:cubicBezTo>
                    <a:lnTo>
                      <a:pt x="456731" y="613298"/>
                    </a:lnTo>
                    <a:cubicBezTo>
                      <a:pt x="434394" y="613298"/>
                      <a:pt x="419852" y="635752"/>
                      <a:pt x="419852" y="635752"/>
                    </a:cubicBezTo>
                    <a:cubicBezTo>
                      <a:pt x="419852" y="635752"/>
                      <a:pt x="405313" y="613298"/>
                      <a:pt x="382975" y="613298"/>
                    </a:cubicBezTo>
                    <a:lnTo>
                      <a:pt x="351835" y="613298"/>
                    </a:lnTo>
                    <a:cubicBezTo>
                      <a:pt x="335828" y="613298"/>
                      <a:pt x="322868" y="601240"/>
                      <a:pt x="322868" y="586361"/>
                    </a:cubicBezTo>
                    <a:lnTo>
                      <a:pt x="322868" y="540025"/>
                    </a:lnTo>
                    <a:cubicBezTo>
                      <a:pt x="277774" y="537741"/>
                      <a:pt x="240223" y="578818"/>
                      <a:pt x="289293" y="647812"/>
                    </a:cubicBezTo>
                    <a:cubicBezTo>
                      <a:pt x="293604" y="654337"/>
                      <a:pt x="247600" y="664786"/>
                      <a:pt x="226020" y="662142"/>
                    </a:cubicBezTo>
                    <a:cubicBezTo>
                      <a:pt x="220338" y="656248"/>
                      <a:pt x="212135" y="652534"/>
                      <a:pt x="202954" y="652534"/>
                    </a:cubicBezTo>
                    <a:cubicBezTo>
                      <a:pt x="199051" y="652534"/>
                      <a:pt x="195179" y="653229"/>
                      <a:pt x="191519" y="654584"/>
                    </a:cubicBezTo>
                    <a:cubicBezTo>
                      <a:pt x="191519" y="654584"/>
                      <a:pt x="106723" y="574301"/>
                      <a:pt x="105170" y="573515"/>
                    </a:cubicBezTo>
                    <a:lnTo>
                      <a:pt x="105870" y="571892"/>
                    </a:lnTo>
                    <a:cubicBezTo>
                      <a:pt x="110697" y="562863"/>
                      <a:pt x="103308" y="553019"/>
                      <a:pt x="98635" y="553709"/>
                    </a:cubicBezTo>
                    <a:cubicBezTo>
                      <a:pt x="104064" y="547198"/>
                      <a:pt x="104318" y="518688"/>
                      <a:pt x="74198" y="512093"/>
                    </a:cubicBezTo>
                    <a:cubicBezTo>
                      <a:pt x="75080" y="517821"/>
                      <a:pt x="75527" y="529509"/>
                      <a:pt x="75527" y="529509"/>
                    </a:cubicBezTo>
                    <a:cubicBezTo>
                      <a:pt x="75527" y="529509"/>
                      <a:pt x="52282" y="516940"/>
                      <a:pt x="40609" y="527784"/>
                    </a:cubicBezTo>
                    <a:cubicBezTo>
                      <a:pt x="30352" y="539929"/>
                      <a:pt x="44586" y="561952"/>
                      <a:pt x="44586" y="561952"/>
                    </a:cubicBezTo>
                    <a:cubicBezTo>
                      <a:pt x="44586" y="561952"/>
                      <a:pt x="32690" y="562243"/>
                      <a:pt x="26826" y="561746"/>
                    </a:cubicBezTo>
                    <a:cubicBezTo>
                      <a:pt x="35448" y="590902"/>
                      <a:pt x="64362" y="588837"/>
                      <a:pt x="70618" y="583086"/>
                    </a:cubicBezTo>
                    <a:cubicBezTo>
                      <a:pt x="70210" y="587723"/>
                      <a:pt x="80667" y="594332"/>
                      <a:pt x="89525" y="589029"/>
                    </a:cubicBezTo>
                    <a:lnTo>
                      <a:pt x="93416" y="587144"/>
                    </a:lnTo>
                    <a:cubicBezTo>
                      <a:pt x="94102" y="588066"/>
                      <a:pt x="176689" y="666092"/>
                      <a:pt x="176689" y="666092"/>
                    </a:cubicBezTo>
                    <a:cubicBezTo>
                      <a:pt x="172895" y="671724"/>
                      <a:pt x="171090" y="678632"/>
                      <a:pt x="172335" y="685998"/>
                    </a:cubicBezTo>
                    <a:cubicBezTo>
                      <a:pt x="174295" y="697509"/>
                      <a:pt x="183884" y="707047"/>
                      <a:pt x="196130" y="709522"/>
                    </a:cubicBezTo>
                    <a:cubicBezTo>
                      <a:pt x="204777" y="711259"/>
                      <a:pt x="212908" y="709578"/>
                      <a:pt x="219430" y="705767"/>
                    </a:cubicBezTo>
                    <a:lnTo>
                      <a:pt x="241291" y="726057"/>
                    </a:lnTo>
                    <a:cubicBezTo>
                      <a:pt x="243238" y="727820"/>
                      <a:pt x="245869" y="728919"/>
                      <a:pt x="248806" y="728715"/>
                    </a:cubicBezTo>
                    <a:cubicBezTo>
                      <a:pt x="254153" y="728355"/>
                      <a:pt x="258155" y="724018"/>
                      <a:pt x="257750" y="719052"/>
                    </a:cubicBezTo>
                    <a:cubicBezTo>
                      <a:pt x="257582" y="716806"/>
                      <a:pt x="256435" y="714881"/>
                      <a:pt x="254853" y="713420"/>
                    </a:cubicBezTo>
                    <a:cubicBezTo>
                      <a:pt x="254503" y="713033"/>
                      <a:pt x="232586" y="692688"/>
                      <a:pt x="232586" y="692688"/>
                    </a:cubicBezTo>
                    <a:cubicBezTo>
                      <a:pt x="250666" y="680008"/>
                      <a:pt x="284353" y="671078"/>
                      <a:pt x="312315" y="671078"/>
                    </a:cubicBezTo>
                    <a:cubicBezTo>
                      <a:pt x="317228" y="671078"/>
                      <a:pt x="319538" y="666921"/>
                      <a:pt x="317845" y="662843"/>
                    </a:cubicBezTo>
                    <a:cubicBezTo>
                      <a:pt x="305176" y="632378"/>
                      <a:pt x="332412" y="610313"/>
                      <a:pt x="360585" y="628279"/>
                    </a:cubicBezTo>
                    <a:cubicBezTo>
                      <a:pt x="372876" y="636110"/>
                      <a:pt x="385358" y="651542"/>
                      <a:pt x="394762" y="677283"/>
                    </a:cubicBezTo>
                    <a:cubicBezTo>
                      <a:pt x="348537" y="688479"/>
                      <a:pt x="290499" y="719311"/>
                      <a:pt x="278757" y="752970"/>
                    </a:cubicBezTo>
                    <a:cubicBezTo>
                      <a:pt x="274236" y="765964"/>
                      <a:pt x="289169" y="783680"/>
                      <a:pt x="307306" y="787249"/>
                    </a:cubicBezTo>
                    <a:cubicBezTo>
                      <a:pt x="307628" y="787319"/>
                      <a:pt x="307963" y="787258"/>
                      <a:pt x="308239" y="787080"/>
                    </a:cubicBezTo>
                    <a:cubicBezTo>
                      <a:pt x="308516" y="786900"/>
                      <a:pt x="308708" y="786621"/>
                      <a:pt x="308775" y="786298"/>
                    </a:cubicBezTo>
                    <a:cubicBezTo>
                      <a:pt x="318252" y="736052"/>
                      <a:pt x="372285" y="698605"/>
                      <a:pt x="400403" y="692246"/>
                    </a:cubicBezTo>
                    <a:cubicBezTo>
                      <a:pt x="401817" y="696031"/>
                      <a:pt x="401354" y="694806"/>
                      <a:pt x="402768" y="698579"/>
                    </a:cubicBezTo>
                    <a:cubicBezTo>
                      <a:pt x="372148" y="713060"/>
                      <a:pt x="342448" y="743606"/>
                      <a:pt x="333969" y="779921"/>
                    </a:cubicBezTo>
                    <a:cubicBezTo>
                      <a:pt x="330077" y="796552"/>
                      <a:pt x="348621" y="811541"/>
                      <a:pt x="363931" y="815646"/>
                    </a:cubicBezTo>
                    <a:cubicBezTo>
                      <a:pt x="364702" y="815850"/>
                      <a:pt x="365458" y="815314"/>
                      <a:pt x="365499" y="814570"/>
                    </a:cubicBezTo>
                    <a:cubicBezTo>
                      <a:pt x="368410" y="768646"/>
                      <a:pt x="388689" y="729649"/>
                      <a:pt x="406855" y="711905"/>
                    </a:cubicBezTo>
                    <a:cubicBezTo>
                      <a:pt x="407352" y="715372"/>
                      <a:pt x="407725" y="718857"/>
                      <a:pt x="407975" y="722354"/>
                    </a:cubicBezTo>
                    <a:cubicBezTo>
                      <a:pt x="407975" y="722354"/>
                      <a:pt x="389375" y="774182"/>
                      <a:pt x="389375" y="811998"/>
                    </a:cubicBezTo>
                    <a:cubicBezTo>
                      <a:pt x="389375" y="829588"/>
                      <a:pt x="415518" y="841870"/>
                      <a:pt x="419381" y="843589"/>
                    </a:cubicBezTo>
                    <a:cubicBezTo>
                      <a:pt x="424209" y="841870"/>
                      <a:pt x="450337" y="829588"/>
                      <a:pt x="450337" y="811998"/>
                    </a:cubicBezTo>
                    <a:cubicBezTo>
                      <a:pt x="450337" y="774179"/>
                      <a:pt x="431741" y="722354"/>
                      <a:pt x="431741" y="722354"/>
                    </a:cubicBezTo>
                    <a:cubicBezTo>
                      <a:pt x="431994" y="718857"/>
                      <a:pt x="432372" y="715372"/>
                      <a:pt x="432872" y="711905"/>
                    </a:cubicBezTo>
                    <a:cubicBezTo>
                      <a:pt x="451024" y="729649"/>
                      <a:pt x="471317" y="768635"/>
                      <a:pt x="474214" y="814555"/>
                    </a:cubicBezTo>
                    <a:cubicBezTo>
                      <a:pt x="474258" y="815300"/>
                      <a:pt x="475026" y="815850"/>
                      <a:pt x="475782" y="815643"/>
                    </a:cubicBezTo>
                    <a:cubicBezTo>
                      <a:pt x="491106" y="811544"/>
                      <a:pt x="509639" y="796552"/>
                      <a:pt x="505761" y="779924"/>
                    </a:cubicBezTo>
                    <a:cubicBezTo>
                      <a:pt x="497264" y="743609"/>
                      <a:pt x="467582" y="713063"/>
                      <a:pt x="436956" y="698582"/>
                    </a:cubicBezTo>
                    <a:cubicBezTo>
                      <a:pt x="438358" y="694809"/>
                      <a:pt x="437896" y="696034"/>
                      <a:pt x="439310" y="692246"/>
                    </a:cubicBezTo>
                    <a:cubicBezTo>
                      <a:pt x="467442" y="698608"/>
                      <a:pt x="521464" y="736049"/>
                      <a:pt x="530938" y="786295"/>
                    </a:cubicBezTo>
                    <a:cubicBezTo>
                      <a:pt x="531005" y="786618"/>
                      <a:pt x="531200" y="786897"/>
                      <a:pt x="531476" y="787077"/>
                    </a:cubicBezTo>
                    <a:cubicBezTo>
                      <a:pt x="531753" y="787255"/>
                      <a:pt x="532087" y="787316"/>
                      <a:pt x="532407" y="787246"/>
                    </a:cubicBezTo>
                    <a:cubicBezTo>
                      <a:pt x="550530" y="783683"/>
                      <a:pt x="565493" y="765964"/>
                      <a:pt x="560944" y="752970"/>
                    </a:cubicBezTo>
                    <a:cubicBezTo>
                      <a:pt x="549229" y="719311"/>
                      <a:pt x="491176" y="688479"/>
                      <a:pt x="444950" y="677286"/>
                    </a:cubicBezTo>
                    <a:cubicBezTo>
                      <a:pt x="454369" y="651545"/>
                      <a:pt x="466851" y="636113"/>
                      <a:pt x="479139" y="628279"/>
                    </a:cubicBezTo>
                    <a:cubicBezTo>
                      <a:pt x="507300" y="610316"/>
                      <a:pt x="534534" y="632383"/>
                      <a:pt x="521868" y="662846"/>
                    </a:cubicBezTo>
                    <a:cubicBezTo>
                      <a:pt x="520175" y="666921"/>
                      <a:pt x="522470" y="671078"/>
                      <a:pt x="527398" y="671078"/>
                    </a:cubicBezTo>
                    <a:cubicBezTo>
                      <a:pt x="559024" y="671078"/>
                      <a:pt x="597986" y="682504"/>
                      <a:pt x="613409" y="697826"/>
                    </a:cubicBezTo>
                    <a:cubicBezTo>
                      <a:pt x="623262" y="712609"/>
                      <a:pt x="641469" y="722066"/>
                      <a:pt x="662014" y="720041"/>
                    </a:cubicBezTo>
                    <a:cubicBezTo>
                      <a:pt x="685358" y="717758"/>
                      <a:pt x="704394" y="700220"/>
                      <a:pt x="707024" y="678539"/>
                    </a:cubicBezTo>
                    <a:cubicBezTo>
                      <a:pt x="709319" y="659541"/>
                      <a:pt x="699496" y="642486"/>
                      <a:pt x="683834" y="633192"/>
                    </a:cubicBezTo>
                    <a:lnTo>
                      <a:pt x="656528" y="654669"/>
                    </a:lnTo>
                    <a:lnTo>
                      <a:pt x="656528" y="654663"/>
                    </a:lnTo>
                    <a:close/>
                    <a:moveTo>
                      <a:pt x="455370" y="516274"/>
                    </a:moveTo>
                    <a:cubicBezTo>
                      <a:pt x="465097" y="512669"/>
                      <a:pt x="480340" y="515587"/>
                      <a:pt x="479822" y="529628"/>
                    </a:cubicBezTo>
                    <a:cubicBezTo>
                      <a:pt x="479697" y="532805"/>
                      <a:pt x="484162" y="532805"/>
                      <a:pt x="484482" y="529559"/>
                    </a:cubicBezTo>
                    <a:cubicBezTo>
                      <a:pt x="487394" y="508539"/>
                      <a:pt x="473187" y="502479"/>
                      <a:pt x="458325" y="504943"/>
                    </a:cubicBezTo>
                    <a:cubicBezTo>
                      <a:pt x="456478" y="497718"/>
                      <a:pt x="454968" y="491399"/>
                      <a:pt x="453246" y="485136"/>
                    </a:cubicBezTo>
                    <a:cubicBezTo>
                      <a:pt x="451876" y="480072"/>
                      <a:pt x="451370" y="470557"/>
                      <a:pt x="457235" y="470557"/>
                    </a:cubicBezTo>
                    <a:cubicBezTo>
                      <a:pt x="460399" y="470557"/>
                      <a:pt x="459125" y="479409"/>
                      <a:pt x="458832" y="483222"/>
                    </a:cubicBezTo>
                    <a:cubicBezTo>
                      <a:pt x="458564" y="486565"/>
                      <a:pt x="459768" y="488589"/>
                      <a:pt x="462485" y="488685"/>
                    </a:cubicBezTo>
                    <a:cubicBezTo>
                      <a:pt x="464178" y="488755"/>
                      <a:pt x="466293" y="486594"/>
                      <a:pt x="467552" y="485163"/>
                    </a:cubicBezTo>
                    <a:cubicBezTo>
                      <a:pt x="476061" y="475540"/>
                      <a:pt x="478036" y="460646"/>
                      <a:pt x="468070" y="453461"/>
                    </a:cubicBezTo>
                    <a:cubicBezTo>
                      <a:pt x="459730" y="447431"/>
                      <a:pt x="438847" y="451919"/>
                      <a:pt x="433108" y="460507"/>
                    </a:cubicBezTo>
                    <a:cubicBezTo>
                      <a:pt x="432241" y="457272"/>
                      <a:pt x="428099" y="451931"/>
                      <a:pt x="426109" y="449604"/>
                    </a:cubicBezTo>
                    <a:cubicBezTo>
                      <a:pt x="424180" y="447335"/>
                      <a:pt x="423677" y="445779"/>
                      <a:pt x="426350" y="443783"/>
                    </a:cubicBezTo>
                    <a:cubicBezTo>
                      <a:pt x="427610" y="442817"/>
                      <a:pt x="431415" y="439036"/>
                      <a:pt x="431415" y="435123"/>
                    </a:cubicBezTo>
                    <a:cubicBezTo>
                      <a:pt x="431415" y="432811"/>
                      <a:pt x="429623" y="428543"/>
                      <a:pt x="423930" y="428543"/>
                    </a:cubicBezTo>
                    <a:cubicBezTo>
                      <a:pt x="419436" y="428543"/>
                      <a:pt x="414441" y="431656"/>
                      <a:pt x="414441" y="438594"/>
                    </a:cubicBezTo>
                    <a:cubicBezTo>
                      <a:pt x="414441" y="440135"/>
                      <a:pt x="414817" y="441788"/>
                      <a:pt x="415811" y="443565"/>
                    </a:cubicBezTo>
                    <a:cubicBezTo>
                      <a:pt x="412969" y="443094"/>
                      <a:pt x="405258" y="443289"/>
                      <a:pt x="401299" y="444266"/>
                    </a:cubicBezTo>
                    <a:lnTo>
                      <a:pt x="456062" y="594547"/>
                    </a:lnTo>
                    <a:cubicBezTo>
                      <a:pt x="471738" y="586812"/>
                      <a:pt x="483226" y="574560"/>
                      <a:pt x="483226" y="561414"/>
                    </a:cubicBezTo>
                    <a:cubicBezTo>
                      <a:pt x="483226" y="550206"/>
                      <a:pt x="466723" y="553924"/>
                      <a:pt x="458706" y="562665"/>
                    </a:cubicBezTo>
                    <a:cubicBezTo>
                      <a:pt x="456129" y="548461"/>
                      <a:pt x="453834" y="535342"/>
                      <a:pt x="451329" y="522263"/>
                    </a:cubicBezTo>
                    <a:cubicBezTo>
                      <a:pt x="450646" y="518656"/>
                      <a:pt x="452478" y="517362"/>
                      <a:pt x="455376" y="516274"/>
                    </a:cubicBezTo>
                    <a:lnTo>
                      <a:pt x="455370" y="516274"/>
                    </a:lnTo>
                    <a:close/>
                    <a:moveTo>
                      <a:pt x="377937" y="414188"/>
                    </a:moveTo>
                    <a:lnTo>
                      <a:pt x="389439" y="446151"/>
                    </a:lnTo>
                    <a:cubicBezTo>
                      <a:pt x="379589" y="448493"/>
                      <a:pt x="363745" y="455678"/>
                      <a:pt x="363745" y="465190"/>
                    </a:cubicBezTo>
                    <a:cubicBezTo>
                      <a:pt x="363745" y="477855"/>
                      <a:pt x="386152" y="486099"/>
                      <a:pt x="399111" y="485107"/>
                    </a:cubicBezTo>
                    <a:cubicBezTo>
                      <a:pt x="398468" y="487999"/>
                      <a:pt x="399210" y="490573"/>
                      <a:pt x="401226" y="492927"/>
                    </a:cubicBezTo>
                    <a:cubicBezTo>
                      <a:pt x="396522" y="492927"/>
                      <a:pt x="387650" y="495117"/>
                      <a:pt x="384738" y="498256"/>
                    </a:cubicBezTo>
                    <a:cubicBezTo>
                      <a:pt x="377867" y="491853"/>
                      <a:pt x="367119" y="489526"/>
                      <a:pt x="362011" y="493424"/>
                    </a:cubicBezTo>
                    <a:cubicBezTo>
                      <a:pt x="356874" y="497348"/>
                      <a:pt x="356722" y="503995"/>
                      <a:pt x="362081" y="511512"/>
                    </a:cubicBezTo>
                    <a:cubicBezTo>
                      <a:pt x="365816" y="516716"/>
                      <a:pt x="367218" y="521850"/>
                      <a:pt x="363017" y="527880"/>
                    </a:cubicBezTo>
                    <a:cubicBezTo>
                      <a:pt x="378638" y="527880"/>
                      <a:pt x="372884" y="507576"/>
                      <a:pt x="378999" y="507576"/>
                    </a:cubicBezTo>
                    <a:cubicBezTo>
                      <a:pt x="378202" y="511512"/>
                      <a:pt x="378693" y="516067"/>
                      <a:pt x="380471" y="521120"/>
                    </a:cubicBezTo>
                    <a:cubicBezTo>
                      <a:pt x="381646" y="524480"/>
                      <a:pt x="381646" y="526862"/>
                      <a:pt x="379630" y="530094"/>
                    </a:cubicBezTo>
                    <a:cubicBezTo>
                      <a:pt x="374595" y="538149"/>
                      <a:pt x="366758" y="556649"/>
                      <a:pt x="367820" y="573376"/>
                    </a:cubicBezTo>
                    <a:cubicBezTo>
                      <a:pt x="362697" y="573347"/>
                      <a:pt x="360094" y="572093"/>
                      <a:pt x="361900" y="565103"/>
                    </a:cubicBezTo>
                    <a:cubicBezTo>
                      <a:pt x="362572" y="562499"/>
                      <a:pt x="360964" y="560641"/>
                      <a:pt x="358837" y="563849"/>
                    </a:cubicBezTo>
                    <a:cubicBezTo>
                      <a:pt x="356484" y="567386"/>
                      <a:pt x="355349" y="573431"/>
                      <a:pt x="355349" y="576017"/>
                    </a:cubicBezTo>
                    <a:cubicBezTo>
                      <a:pt x="355349" y="590914"/>
                      <a:pt x="373094" y="593913"/>
                      <a:pt x="379869" y="590763"/>
                    </a:cubicBezTo>
                    <a:cubicBezTo>
                      <a:pt x="399463" y="609723"/>
                      <a:pt x="437951" y="604664"/>
                      <a:pt x="450841" y="598305"/>
                    </a:cubicBezTo>
                    <a:lnTo>
                      <a:pt x="383074" y="412367"/>
                    </a:lnTo>
                    <a:cubicBezTo>
                      <a:pt x="381690" y="408859"/>
                      <a:pt x="376721" y="410537"/>
                      <a:pt x="377940" y="414185"/>
                    </a:cubicBezTo>
                    <a:lnTo>
                      <a:pt x="377937" y="414188"/>
                    </a:lnTo>
                    <a:close/>
                    <a:moveTo>
                      <a:pt x="375584" y="567346"/>
                    </a:moveTo>
                    <a:cubicBezTo>
                      <a:pt x="374185" y="559692"/>
                      <a:pt x="384834" y="546009"/>
                      <a:pt x="398384" y="532808"/>
                    </a:cubicBezTo>
                    <a:cubicBezTo>
                      <a:pt x="395501" y="541410"/>
                      <a:pt x="397290" y="556236"/>
                      <a:pt x="402945" y="561344"/>
                    </a:cubicBezTo>
                    <a:cubicBezTo>
                      <a:pt x="393119" y="561344"/>
                      <a:pt x="381448" y="563189"/>
                      <a:pt x="375587" y="567346"/>
                    </a:cubicBezTo>
                    <a:lnTo>
                      <a:pt x="375584" y="567346"/>
                    </a:lnTo>
                    <a:close/>
                  </a:path>
                </a:pathLst>
              </a:custGeom>
              <a:solidFill>
                <a:srgbClr val="8F97A4"/>
              </a:solidFill>
              <a:ln w="289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21" name="Freeform 157">
              <a:extLst>
                <a:ext uri="{FF2B5EF4-FFF2-40B4-BE49-F238E27FC236}">
                  <a16:creationId xmlns:a16="http://schemas.microsoft.com/office/drawing/2014/main" id="{634F1E7C-DC9B-F032-031C-D145747E4D90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5007372" y="8411753"/>
              <a:ext cx="270222" cy="429766"/>
            </a:xfrm>
            <a:custGeom>
              <a:avLst/>
              <a:gdLst>
                <a:gd name="T0" fmla="*/ 0 w 83"/>
                <a:gd name="T1" fmla="*/ 101 h 123"/>
                <a:gd name="T2" fmla="*/ 43 w 83"/>
                <a:gd name="T3" fmla="*/ 61 h 123"/>
                <a:gd name="T4" fmla="*/ 0 w 83"/>
                <a:gd name="T5" fmla="*/ 19 h 123"/>
                <a:gd name="T6" fmla="*/ 22 w 83"/>
                <a:gd name="T7" fmla="*/ 0 h 123"/>
                <a:gd name="T8" fmla="*/ 83 w 83"/>
                <a:gd name="T9" fmla="*/ 61 h 123"/>
                <a:gd name="T10" fmla="*/ 22 w 83"/>
                <a:gd name="T11" fmla="*/ 123 h 123"/>
                <a:gd name="T12" fmla="*/ 0 w 83"/>
                <a:gd name="T13" fmla="*/ 101 h 123"/>
                <a:gd name="T14" fmla="*/ 0 w 83"/>
                <a:gd name="T15" fmla="*/ 10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3">
                  <a:moveTo>
                    <a:pt x="0" y="101"/>
                  </a:moveTo>
                  <a:lnTo>
                    <a:pt x="43" y="61"/>
                  </a:lnTo>
                  <a:lnTo>
                    <a:pt x="0" y="19"/>
                  </a:lnTo>
                  <a:lnTo>
                    <a:pt x="22" y="0"/>
                  </a:lnTo>
                  <a:lnTo>
                    <a:pt x="83" y="61"/>
                  </a:lnTo>
                  <a:lnTo>
                    <a:pt x="22" y="123"/>
                  </a:lnTo>
                  <a:lnTo>
                    <a:pt x="0" y="101"/>
                  </a:lnTo>
                  <a:lnTo>
                    <a:pt x="0" y="101"/>
                  </a:lnTo>
                  <a:close/>
                </a:path>
              </a:pathLst>
            </a:custGeom>
            <a:gradFill>
              <a:gsLst>
                <a:gs pos="26412">
                  <a:srgbClr val="F87E2B"/>
                </a:gs>
                <a:gs pos="0">
                  <a:srgbClr val="FFA15B"/>
                </a:gs>
                <a:gs pos="71000">
                  <a:srgbClr val="ED6A1D"/>
                </a:gs>
                <a:gs pos="100000">
                  <a:srgbClr val="ED6A1D"/>
                </a:gs>
              </a:gsLst>
              <a:lin ang="19200000" scaled="0"/>
            </a:gradFill>
          </p:spPr>
          <p:txBody>
            <a:bodyPr wrap="square" lIns="640080" bIns="64008" rtlCol="0" anchor="ctr" anchorCtr="0">
              <a:noAutofit/>
            </a:bodyPr>
            <a:lstStyle/>
            <a:p>
              <a:endParaRPr lang="ru-RU" sz="1300" b="1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926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безопасного передвижения на СИМ </a:t>
            </a:r>
          </a:p>
        </p:txBody>
      </p:sp>
      <p:sp>
        <p:nvSpPr>
          <p:cNvPr id="5" name="Прямоугольник: скругленные верхние углы 8">
            <a:extLst>
              <a:ext uri="{FF2B5EF4-FFF2-40B4-BE49-F238E27FC236}">
                <a16:creationId xmlns:a16="http://schemas.microsoft.com/office/drawing/2014/main" id="{46C73780-6134-A5D3-C177-E91479049E96}"/>
              </a:ext>
            </a:extLst>
          </p:cNvPr>
          <p:cNvSpPr/>
          <p:nvPr/>
        </p:nvSpPr>
        <p:spPr>
          <a:xfrm rot="5400000">
            <a:off x="274315" y="965176"/>
            <a:ext cx="1915599" cy="2464232"/>
          </a:xfrm>
          <a:prstGeom prst="round2SameRect">
            <a:avLst>
              <a:gd name="adj1" fmla="val 8536"/>
              <a:gd name="adj2" fmla="val 0"/>
            </a:avLst>
          </a:prstGeom>
          <a:gradFill flip="none" rotWithShape="1">
            <a:gsLst>
              <a:gs pos="50000">
                <a:srgbClr val="F86D36">
                  <a:alpha val="20000"/>
                </a:srgbClr>
              </a:gs>
              <a:gs pos="0">
                <a:srgbClr val="F6A54C">
                  <a:alpha val="20000"/>
                </a:srgbClr>
              </a:gs>
              <a:gs pos="100000">
                <a:srgbClr val="E32D58">
                  <a:alpha val="1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60945" tIns="30472" rIns="60945" bIns="30472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 err="1">
              <a:solidFill>
                <a:srgbClr val="000000"/>
              </a:solidFill>
              <a:latin typeface="Moscow Sans Ligh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FCE1B6-C2D7-5E2F-DE33-E762D5D38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26" y="1404694"/>
            <a:ext cx="2125010" cy="15849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0CF10F-E335-A854-505D-300117FB78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0463" y="1679863"/>
            <a:ext cx="3442306" cy="26564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D2958D-00C2-4D23-FDF1-F2C32969D68F}"/>
              </a:ext>
            </a:extLst>
          </p:cNvPr>
          <p:cNvSpPr txBox="1">
            <a:spLocks/>
          </p:cNvSpPr>
          <p:nvPr/>
        </p:nvSpPr>
        <p:spPr>
          <a:xfrm>
            <a:off x="301534" y="3382077"/>
            <a:ext cx="2163423" cy="138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1630900" eaLnBrk="1" hangingPunct="1">
              <a:buClr>
                <a:schemeClr val="tx2"/>
              </a:buClr>
              <a:defRPr sz="2000" b="1">
                <a:latin typeface="+mj-lt"/>
              </a:defRPr>
            </a:lvl1pPr>
            <a:lvl2pPr marL="265697" lvl="1" indent="-265697" defTabSz="1630900" eaLnBrk="1" hangingPunct="1">
              <a:buClr>
                <a:schemeClr val="accent4"/>
              </a:buClr>
              <a:buSzPct val="100000"/>
              <a:buFont typeface="Arial" pitchFamily="34" charset="0"/>
              <a:buChar char="•"/>
              <a:defRPr sz="1800">
                <a:latin typeface="+mn-lt"/>
              </a:defRPr>
            </a:lvl2pPr>
            <a:lvl3pPr marL="569355" lvl="2" indent="-303656" defTabSz="1630900" eaLnBrk="1" hangingPunct="1">
              <a:buClr>
                <a:schemeClr val="accent4"/>
              </a:buClr>
              <a:buSzPct val="120000"/>
              <a:buFont typeface="Arial" charset="0"/>
              <a:buChar char="–"/>
              <a:defRPr sz="1800">
                <a:latin typeface="+mn-lt"/>
              </a:defRPr>
            </a:lvl3pPr>
            <a:lvl4pPr marL="835052" lvl="3" indent="-265697" defTabSz="1630900" eaLnBrk="1" hangingPunct="1">
              <a:buClr>
                <a:schemeClr val="accent4"/>
              </a:buClr>
              <a:buSzPct val="80000"/>
              <a:buFont typeface="Arial" pitchFamily="34" charset="0"/>
              <a:buChar char="•"/>
              <a:defRPr sz="1800">
                <a:latin typeface="+mn-lt"/>
              </a:defRPr>
            </a:lvl4pPr>
            <a:lvl5pPr marL="1062795" lvl="4" indent="-265697" defTabSz="1630900" eaLnBrk="1" hangingPunct="1">
              <a:buClr>
                <a:schemeClr val="accent4"/>
              </a:buClr>
              <a:buSzPct val="89000"/>
              <a:buFont typeface="Arial" charset="0"/>
              <a:buChar char="-"/>
              <a:defRPr sz="1800">
                <a:latin typeface="+mn-lt"/>
              </a:defRPr>
            </a:lvl5pPr>
            <a:lvl6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dirty="0">
                <a:solidFill>
                  <a:srgbClr val="303031"/>
                </a:solidFill>
              </a:rPr>
              <a:t>Один самокат — один человек. </a:t>
            </a:r>
          </a:p>
          <a:p>
            <a:r>
              <a:rPr lang="ru-RU" sz="1800" b="0" dirty="0">
                <a:solidFill>
                  <a:srgbClr val="303031"/>
                </a:solidFill>
                <a:latin typeface="+mn-lt"/>
              </a:rPr>
              <a:t>Кататься вдвоем </a:t>
            </a:r>
            <a:br>
              <a:rPr lang="ru-RU" sz="1800" b="0" dirty="0">
                <a:solidFill>
                  <a:srgbClr val="303031"/>
                </a:solidFill>
                <a:latin typeface="+mn-lt"/>
              </a:rPr>
            </a:br>
            <a:r>
              <a:rPr lang="ru-RU" sz="1800" b="0" dirty="0">
                <a:solidFill>
                  <a:srgbClr val="303031"/>
                </a:solidFill>
                <a:latin typeface="+mn-lt"/>
              </a:rPr>
              <a:t>на одном самокате небезопасно!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15D433-FF98-8A7B-70DE-CC556C94B373}"/>
              </a:ext>
            </a:extLst>
          </p:cNvPr>
          <p:cNvSpPr txBox="1"/>
          <p:nvPr/>
        </p:nvSpPr>
        <p:spPr>
          <a:xfrm>
            <a:off x="2984840" y="1657202"/>
            <a:ext cx="5682394" cy="31801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При падении вдвоем или втроем травмы могут быть серьезнее, чем если бы упал один человек</a:t>
            </a:r>
          </a:p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Самокат рассчитан на одного. Если на него встанут двое или трое, он может сломаться во время поездки</a:t>
            </a:r>
          </a:p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Управлять самокатом будет намного сложнее — из-за перевеса и неправильного распределения массы легко потерять равновесие даже на простых поворотах, а любая неровность будет угрожать падением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F1DFD7-AADC-D383-850B-E8B0D745408C}"/>
              </a:ext>
            </a:extLst>
          </p:cNvPr>
          <p:cNvSpPr txBox="1">
            <a:spLocks/>
          </p:cNvSpPr>
          <p:nvPr/>
        </p:nvSpPr>
        <p:spPr>
          <a:xfrm>
            <a:off x="2984838" y="1104330"/>
            <a:ext cx="6016360" cy="32560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71982" tIns="47994" rIns="47994" bIns="73134" anchor="ctr" anchorCtr="0">
            <a:noAutofit/>
          </a:bodyPr>
          <a:lstStyle>
            <a:defPPr>
              <a:defRPr lang="en-US"/>
            </a:defPPr>
            <a:lvl1pPr>
              <a:defRPr sz="2600" b="1" i="0">
                <a:solidFill>
                  <a:schemeClr val="bg1"/>
                </a:solidFill>
                <a:effectLst/>
                <a:latin typeface="Moscow Sans" panose="020B0503030702020504" pitchFamily="34" charset="0"/>
              </a:defRPr>
            </a:lvl1pPr>
          </a:lstStyle>
          <a:p>
            <a:r>
              <a:rPr lang="ru-RU" sz="2000" dirty="0"/>
              <a:t>Почему вдвоем небезопасно?</a:t>
            </a:r>
          </a:p>
        </p:txBody>
      </p:sp>
      <p:sp>
        <p:nvSpPr>
          <p:cNvPr id="11" name="Полилиния: фигура 4">
            <a:extLst>
              <a:ext uri="{FF2B5EF4-FFF2-40B4-BE49-F238E27FC236}">
                <a16:creationId xmlns:a16="http://schemas.microsoft.com/office/drawing/2014/main" id="{ABA1A63F-6E61-E07C-AE16-5173DB0345C9}"/>
              </a:ext>
            </a:extLst>
          </p:cNvPr>
          <p:cNvSpPr/>
          <p:nvPr/>
        </p:nvSpPr>
        <p:spPr>
          <a:xfrm>
            <a:off x="-1057" y="1104330"/>
            <a:ext cx="2611385" cy="4960617"/>
          </a:xfrm>
          <a:custGeom>
            <a:avLst/>
            <a:gdLst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6" fmla="*/ 1586 w 3918267"/>
              <a:gd name="connsiteY6" fmla="*/ 3563078 h 7441499"/>
              <a:gd name="connsiteX7" fmla="*/ 0 w 3918267"/>
              <a:gd name="connsiteY7" fmla="*/ 0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7" fmla="*/ 93026 w 3918267"/>
              <a:gd name="connsiteY7" fmla="*/ 3654518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8267" h="7441499">
                <a:moveTo>
                  <a:pt x="0" y="0"/>
                </a:moveTo>
                <a:lnTo>
                  <a:pt x="3737904" y="0"/>
                </a:lnTo>
                <a:cubicBezTo>
                  <a:pt x="3837516" y="0"/>
                  <a:pt x="3918267" y="80751"/>
                  <a:pt x="3918267" y="180363"/>
                </a:cubicBezTo>
                <a:lnTo>
                  <a:pt x="3918267" y="7261136"/>
                </a:lnTo>
                <a:cubicBezTo>
                  <a:pt x="3918267" y="7360748"/>
                  <a:pt x="3837516" y="7441499"/>
                  <a:pt x="3737904" y="7441499"/>
                </a:cubicBezTo>
                <a:lnTo>
                  <a:pt x="0" y="7441499"/>
                </a:ln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2" name="Полилиния: фигура 39">
            <a:extLst>
              <a:ext uri="{FF2B5EF4-FFF2-40B4-BE49-F238E27FC236}">
                <a16:creationId xmlns:a16="http://schemas.microsoft.com/office/drawing/2014/main" id="{4AC072FC-36F6-23A3-5903-3A63B5562BC0}"/>
              </a:ext>
            </a:extLst>
          </p:cNvPr>
          <p:cNvSpPr/>
          <p:nvPr/>
        </p:nvSpPr>
        <p:spPr>
          <a:xfrm rot="5400000">
            <a:off x="2330" y="1237162"/>
            <a:ext cx="677165" cy="681827"/>
          </a:xfrm>
          <a:custGeom>
            <a:avLst/>
            <a:gdLst>
              <a:gd name="connsiteX0" fmla="*/ 0 w 1015826"/>
              <a:gd name="connsiteY0" fmla="*/ 1023051 h 1023051"/>
              <a:gd name="connsiteX1" fmla="*/ 0 w 1015826"/>
              <a:gd name="connsiteY1" fmla="*/ 158407 h 1023051"/>
              <a:gd name="connsiteX2" fmla="*/ 65872 w 1015826"/>
              <a:gd name="connsiteY2" fmla="*/ 104057 h 1023051"/>
              <a:gd name="connsiteX3" fmla="*/ 406533 w 1015826"/>
              <a:gd name="connsiteY3" fmla="*/ 0 h 1023051"/>
              <a:gd name="connsiteX4" fmla="*/ 1015826 w 1015826"/>
              <a:gd name="connsiteY4" fmla="*/ 609293 h 1023051"/>
              <a:gd name="connsiteX5" fmla="*/ 911769 w 1015826"/>
              <a:gd name="connsiteY5" fmla="*/ 949954 h 1023051"/>
              <a:gd name="connsiteX6" fmla="*/ 851458 w 1015826"/>
              <a:gd name="connsiteY6" fmla="*/ 1023051 h 102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5826" h="1023051">
                <a:moveTo>
                  <a:pt x="0" y="1023051"/>
                </a:moveTo>
                <a:lnTo>
                  <a:pt x="0" y="158407"/>
                </a:lnTo>
                <a:lnTo>
                  <a:pt x="65872" y="104057"/>
                </a:lnTo>
                <a:cubicBezTo>
                  <a:pt x="163116" y="38361"/>
                  <a:pt x="280345" y="0"/>
                  <a:pt x="406533" y="0"/>
                </a:cubicBezTo>
                <a:cubicBezTo>
                  <a:pt x="743036" y="0"/>
                  <a:pt x="1015826" y="272790"/>
                  <a:pt x="1015826" y="609293"/>
                </a:cubicBezTo>
                <a:cubicBezTo>
                  <a:pt x="1015826" y="735481"/>
                  <a:pt x="977465" y="852710"/>
                  <a:pt x="911769" y="949954"/>
                </a:cubicBezTo>
                <a:lnTo>
                  <a:pt x="851458" y="1023051"/>
                </a:lnTo>
                <a:close/>
              </a:path>
            </a:pathLst>
          </a:custGeom>
          <a:gradFill flip="none" rotWithShape="1">
            <a:gsLst>
              <a:gs pos="41000">
                <a:srgbClr val="FDEBDB"/>
              </a:gs>
              <a:gs pos="83000">
                <a:srgbClr val="FDEBDB">
                  <a:alpha val="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latin typeface="+mn-lt"/>
            </a:endParaRPr>
          </a:p>
        </p:txBody>
      </p:sp>
      <p:sp>
        <p:nvSpPr>
          <p:cNvPr id="13" name="Полилиния: фигура 10">
            <a:extLst>
              <a:ext uri="{FF2B5EF4-FFF2-40B4-BE49-F238E27FC236}">
                <a16:creationId xmlns:a16="http://schemas.microsoft.com/office/drawing/2014/main" id="{5E779FCF-A0E0-5648-6A5F-AAA3F7B6FE78}"/>
              </a:ext>
            </a:extLst>
          </p:cNvPr>
          <p:cNvSpPr/>
          <p:nvPr/>
        </p:nvSpPr>
        <p:spPr>
          <a:xfrm>
            <a:off x="157643" y="1346188"/>
            <a:ext cx="236222" cy="365001"/>
          </a:xfrm>
          <a:custGeom>
            <a:avLst/>
            <a:gdLst>
              <a:gd name="connsiteX0" fmla="*/ 43665 w 678234"/>
              <a:gd name="connsiteY0" fmla="*/ 832587 h 1047745"/>
              <a:gd name="connsiteX1" fmla="*/ 274413 w 678234"/>
              <a:gd name="connsiteY1" fmla="*/ 894954 h 1047745"/>
              <a:gd name="connsiteX2" fmla="*/ 478665 w 678234"/>
              <a:gd name="connsiteY2" fmla="*/ 732798 h 1047745"/>
              <a:gd name="connsiteX3" fmla="*/ 249460 w 678234"/>
              <a:gd name="connsiteY3" fmla="*/ 561295 h 1047745"/>
              <a:gd name="connsiteX4" fmla="*/ 160595 w 678234"/>
              <a:gd name="connsiteY4" fmla="*/ 561295 h 1047745"/>
              <a:gd name="connsiteX5" fmla="*/ 160595 w 678234"/>
              <a:gd name="connsiteY5" fmla="*/ 420971 h 1047745"/>
              <a:gd name="connsiteX6" fmla="*/ 246355 w 678234"/>
              <a:gd name="connsiteY6" fmla="*/ 420971 h 1047745"/>
              <a:gd name="connsiteX7" fmla="*/ 447468 w 678234"/>
              <a:gd name="connsiteY7" fmla="*/ 279087 h 1047745"/>
              <a:gd name="connsiteX8" fmla="*/ 285329 w 678234"/>
              <a:gd name="connsiteY8" fmla="*/ 152792 h 1047745"/>
              <a:gd name="connsiteX9" fmla="*/ 77957 w 678234"/>
              <a:gd name="connsiteY9" fmla="*/ 216720 h 1047745"/>
              <a:gd name="connsiteX10" fmla="*/ 34301 w 678234"/>
              <a:gd name="connsiteY10" fmla="*/ 77957 h 1047745"/>
              <a:gd name="connsiteX11" fmla="*/ 325873 w 678234"/>
              <a:gd name="connsiteY11" fmla="*/ 0 h 1047745"/>
              <a:gd name="connsiteX12" fmla="*/ 642381 w 678234"/>
              <a:gd name="connsiteY12" fmla="*/ 247899 h 1047745"/>
              <a:gd name="connsiteX13" fmla="*/ 455272 w 678234"/>
              <a:gd name="connsiteY13" fmla="*/ 484882 h 1047745"/>
              <a:gd name="connsiteX14" fmla="*/ 455272 w 678234"/>
              <a:gd name="connsiteY14" fmla="*/ 488003 h 1047745"/>
              <a:gd name="connsiteX15" fmla="*/ 678234 w 678234"/>
              <a:gd name="connsiteY15" fmla="*/ 740601 h 1047745"/>
              <a:gd name="connsiteX16" fmla="*/ 283769 w 678234"/>
              <a:gd name="connsiteY16" fmla="*/ 1047746 h 1047745"/>
              <a:gd name="connsiteX17" fmla="*/ 0 w 678234"/>
              <a:gd name="connsiteY17" fmla="*/ 977593 h 1047745"/>
              <a:gd name="connsiteX18" fmla="*/ 43665 w 678234"/>
              <a:gd name="connsiteY18" fmla="*/ 832587 h 104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78234" h="1047745">
                <a:moveTo>
                  <a:pt x="43665" y="832587"/>
                </a:moveTo>
                <a:cubicBezTo>
                  <a:pt x="82647" y="855980"/>
                  <a:pt x="177746" y="894954"/>
                  <a:pt x="274413" y="894954"/>
                </a:cubicBezTo>
                <a:cubicBezTo>
                  <a:pt x="420980" y="894954"/>
                  <a:pt x="480225" y="812315"/>
                  <a:pt x="478665" y="732798"/>
                </a:cubicBezTo>
                <a:cubicBezTo>
                  <a:pt x="478665" y="612746"/>
                  <a:pt x="366416" y="561295"/>
                  <a:pt x="249460" y="561295"/>
                </a:cubicBezTo>
                <a:lnTo>
                  <a:pt x="160595" y="561295"/>
                </a:lnTo>
                <a:lnTo>
                  <a:pt x="160595" y="420971"/>
                </a:lnTo>
                <a:lnTo>
                  <a:pt x="246355" y="420971"/>
                </a:lnTo>
                <a:cubicBezTo>
                  <a:pt x="335220" y="420971"/>
                  <a:pt x="447468" y="380428"/>
                  <a:pt x="447468" y="279087"/>
                </a:cubicBezTo>
                <a:cubicBezTo>
                  <a:pt x="447468" y="210477"/>
                  <a:pt x="396026" y="152792"/>
                  <a:pt x="285329" y="152792"/>
                </a:cubicBezTo>
                <a:cubicBezTo>
                  <a:pt x="202691" y="152792"/>
                  <a:pt x="120052" y="188645"/>
                  <a:pt x="77957" y="216720"/>
                </a:cubicBezTo>
                <a:lnTo>
                  <a:pt x="34301" y="77957"/>
                </a:lnTo>
                <a:cubicBezTo>
                  <a:pt x="91986" y="37422"/>
                  <a:pt x="204260" y="0"/>
                  <a:pt x="325873" y="0"/>
                </a:cubicBezTo>
                <a:cubicBezTo>
                  <a:pt x="534789" y="0"/>
                  <a:pt x="642381" y="115379"/>
                  <a:pt x="642381" y="247899"/>
                </a:cubicBezTo>
                <a:cubicBezTo>
                  <a:pt x="642381" y="353922"/>
                  <a:pt x="580014" y="441243"/>
                  <a:pt x="455272" y="484882"/>
                </a:cubicBezTo>
                <a:lnTo>
                  <a:pt x="455272" y="488003"/>
                </a:lnTo>
                <a:cubicBezTo>
                  <a:pt x="578445" y="509835"/>
                  <a:pt x="678234" y="603373"/>
                  <a:pt x="678234" y="740601"/>
                </a:cubicBezTo>
                <a:cubicBezTo>
                  <a:pt x="678234" y="912104"/>
                  <a:pt x="534789" y="1047746"/>
                  <a:pt x="283769" y="1047746"/>
                </a:cubicBezTo>
                <a:cubicBezTo>
                  <a:pt x="160595" y="1047746"/>
                  <a:pt x="54564" y="1013445"/>
                  <a:pt x="0" y="977593"/>
                </a:cubicBezTo>
                <a:lnTo>
                  <a:pt x="43665" y="832587"/>
                </a:lnTo>
                <a:close/>
              </a:path>
            </a:pathLst>
          </a:custGeom>
          <a:solidFill>
            <a:schemeClr val="accent5"/>
          </a:solidFill>
          <a:ln w="8572" cap="flat">
            <a:noFill/>
            <a:prstDash val="solid"/>
            <a:miter/>
          </a:ln>
        </p:spPr>
        <p:txBody>
          <a:bodyPr lIns="60945" tIns="30472" rIns="60945" bIns="30472" rtlCol="0" anchor="ctr"/>
          <a:lstStyle/>
          <a:p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114B04A-BB95-3A82-5909-7053D6FBF53D}"/>
              </a:ext>
            </a:extLst>
          </p:cNvPr>
          <p:cNvGrpSpPr/>
          <p:nvPr/>
        </p:nvGrpSpPr>
        <p:grpSpPr>
          <a:xfrm>
            <a:off x="2984838" y="5064579"/>
            <a:ext cx="8831039" cy="1000368"/>
            <a:chOff x="4478617" y="7597454"/>
            <a:chExt cx="13250583" cy="150066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8DAB723-CA47-806B-3D6C-1EE035D5E89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78617" y="7597454"/>
              <a:ext cx="13250583" cy="1500668"/>
            </a:xfrm>
            <a:custGeom>
              <a:avLst/>
              <a:gdLst>
                <a:gd name="connsiteX0" fmla="*/ 750334 w 13250583"/>
                <a:gd name="connsiteY0" fmla="*/ 0 h 1500668"/>
                <a:gd name="connsiteX1" fmla="*/ 5211483 w 13250583"/>
                <a:gd name="connsiteY1" fmla="*/ 0 h 1500668"/>
                <a:gd name="connsiteX2" fmla="*/ 12500249 w 13250583"/>
                <a:gd name="connsiteY2" fmla="*/ 0 h 1500668"/>
                <a:gd name="connsiteX3" fmla="*/ 13102063 w 13250583"/>
                <a:gd name="connsiteY3" fmla="*/ 0 h 1500668"/>
                <a:gd name="connsiteX4" fmla="*/ 13250583 w 13250583"/>
                <a:gd name="connsiteY4" fmla="*/ 148521 h 1500668"/>
                <a:gd name="connsiteX5" fmla="*/ 13250583 w 13250583"/>
                <a:gd name="connsiteY5" fmla="*/ 750334 h 1500668"/>
                <a:gd name="connsiteX6" fmla="*/ 13250583 w 13250583"/>
                <a:gd name="connsiteY6" fmla="*/ 1352147 h 1500668"/>
                <a:gd name="connsiteX7" fmla="*/ 13102063 w 13250583"/>
                <a:gd name="connsiteY7" fmla="*/ 1500668 h 1500668"/>
                <a:gd name="connsiteX8" fmla="*/ 12500249 w 13250583"/>
                <a:gd name="connsiteY8" fmla="*/ 1500668 h 1500668"/>
                <a:gd name="connsiteX9" fmla="*/ 5211483 w 13250583"/>
                <a:gd name="connsiteY9" fmla="*/ 1500668 h 1500668"/>
                <a:gd name="connsiteX10" fmla="*/ 750334 w 13250583"/>
                <a:gd name="connsiteY10" fmla="*/ 1500668 h 1500668"/>
                <a:gd name="connsiteX11" fmla="*/ 0 w 13250583"/>
                <a:gd name="connsiteY11" fmla="*/ 750334 h 1500668"/>
                <a:gd name="connsiteX12" fmla="*/ 750334 w 13250583"/>
                <a:gd name="connsiteY12" fmla="*/ 0 h 150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50583" h="1500668">
                  <a:moveTo>
                    <a:pt x="750334" y="0"/>
                  </a:moveTo>
                  <a:lnTo>
                    <a:pt x="5211483" y="0"/>
                  </a:lnTo>
                  <a:lnTo>
                    <a:pt x="12500249" y="0"/>
                  </a:lnTo>
                  <a:lnTo>
                    <a:pt x="13102063" y="0"/>
                  </a:lnTo>
                  <a:cubicBezTo>
                    <a:pt x="13184087" y="0"/>
                    <a:pt x="13250583" y="66495"/>
                    <a:pt x="13250583" y="148521"/>
                  </a:cubicBezTo>
                  <a:lnTo>
                    <a:pt x="13250583" y="750334"/>
                  </a:lnTo>
                  <a:lnTo>
                    <a:pt x="13250583" y="1352147"/>
                  </a:lnTo>
                  <a:cubicBezTo>
                    <a:pt x="13250583" y="1434173"/>
                    <a:pt x="13184087" y="1500668"/>
                    <a:pt x="13102063" y="1500668"/>
                  </a:cubicBezTo>
                  <a:lnTo>
                    <a:pt x="12500249" y="1500668"/>
                  </a:lnTo>
                  <a:lnTo>
                    <a:pt x="5211483" y="1500668"/>
                  </a:lnTo>
                  <a:lnTo>
                    <a:pt x="750334" y="1500668"/>
                  </a:lnTo>
                  <a:cubicBezTo>
                    <a:pt x="335936" y="1500668"/>
                    <a:pt x="0" y="1164732"/>
                    <a:pt x="0" y="750334"/>
                  </a:cubicBezTo>
                  <a:cubicBezTo>
                    <a:pt x="0" y="335936"/>
                    <a:pt x="335936" y="0"/>
                    <a:pt x="750334" y="0"/>
                  </a:cubicBezTo>
                  <a:close/>
                </a:path>
              </a:pathLst>
            </a:custGeom>
            <a:solidFill>
              <a:srgbClr val="EAEEF2"/>
            </a:solidFill>
            <a:ln w="9525">
              <a:solidFill>
                <a:schemeClr val="accent3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</p:spPr>
          <p:txBody>
            <a:bodyPr vert="horz" wrap="square" lIns="540000" tIns="0" rIns="0" bIns="0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tabLst>
                  <a:tab pos="650620" algn="l"/>
                </a:tabLst>
                <a:defRPr lang="en-US" sz="3400" b="1" kern="0" dirty="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2pPr>
              <a:lvl3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3pPr>
              <a:lvl4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4pPr>
              <a:lvl5pPr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5pPr>
              <a:lvl6pPr marL="832794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6pPr>
              <a:lvl7pPr marL="1665588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7pPr>
              <a:lvl8pPr marL="2498388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8pPr>
              <a:lvl9pPr marL="3331190" algn="l" defTabSz="1630900" rtl="0" eaLnBrk="1" fontAlgn="base" hangingPunct="1">
                <a:spcBef>
                  <a:spcPct val="0"/>
                </a:spcBef>
                <a:spcAft>
                  <a:spcPct val="0"/>
                </a:spcAft>
                <a:defRPr sz="3500" b="1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endParaRPr lang="ru-RU" sz="1600" b="0" dirty="0">
                <a:solidFill>
                  <a:schemeClr val="accent2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947D4E-0D25-3BB0-74D3-37288B9EDC2F}"/>
                </a:ext>
              </a:extLst>
            </p:cNvPr>
            <p:cNvSpPr txBox="1"/>
            <p:nvPr/>
          </p:nvSpPr>
          <p:spPr>
            <a:xfrm>
              <a:off x="6008546" y="7724540"/>
              <a:ext cx="9091754" cy="124649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1800" b="1" dirty="0">
                  <a:solidFill>
                    <a:srgbClr val="303031"/>
                  </a:solidFill>
                  <a:latin typeface="Moscow Sans" panose="020B0503030702020504" pitchFamily="34" charset="0"/>
                </a:rPr>
                <a:t>Регулирование:</a:t>
              </a:r>
            </a:p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1800" dirty="0">
                  <a:latin typeface="+mn-lt"/>
                </a:rPr>
                <a:t>Согласно ч.2 ст. 12.29 КоАП РФ за нарушение предусмотрен административный штраф в размере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688F71-7862-29DB-CF2C-284387EEAAEA}"/>
                </a:ext>
              </a:extLst>
            </p:cNvPr>
            <p:cNvSpPr txBox="1"/>
            <p:nvPr/>
          </p:nvSpPr>
          <p:spPr>
            <a:xfrm>
              <a:off x="15383339" y="8153578"/>
              <a:ext cx="2261451" cy="8771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spcAft>
                  <a:spcPts val="0"/>
                </a:spcAft>
                <a:buClr>
                  <a:schemeClr val="accent4"/>
                </a:buClr>
                <a:buSzPct val="90000"/>
              </a:pPr>
              <a:r>
                <a:rPr lang="ru-RU" sz="3800" dirty="0">
                  <a:latin typeface="+mn-lt"/>
                </a:rPr>
                <a:t>800</a:t>
              </a:r>
              <a:r>
                <a:rPr lang="ru-RU" sz="1800" dirty="0">
                  <a:latin typeface="+mn-lt"/>
                </a:rPr>
                <a:t> руб.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DDA41509-DE9F-8593-3DD7-E55F3DA0E19A}"/>
                </a:ext>
              </a:extLst>
            </p:cNvPr>
            <p:cNvGrpSpPr/>
            <p:nvPr/>
          </p:nvGrpSpPr>
          <p:grpSpPr>
            <a:xfrm>
              <a:off x="4582866" y="7687073"/>
              <a:ext cx="1321431" cy="1321431"/>
              <a:chOff x="16301089" y="7687073"/>
              <a:chExt cx="1321431" cy="1321431"/>
            </a:xfrm>
          </p:grpSpPr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27247C44-517F-BBCF-09F8-F348B2D0E8E6}"/>
                  </a:ext>
                </a:extLst>
              </p:cNvPr>
              <p:cNvSpPr/>
              <p:nvPr/>
            </p:nvSpPr>
            <p:spPr>
              <a:xfrm>
                <a:off x="16301089" y="7687073"/>
                <a:ext cx="1321431" cy="1321431"/>
              </a:xfrm>
              <a:prstGeom prst="ellipse">
                <a:avLst/>
              </a:prstGeom>
              <a:solidFill>
                <a:srgbClr val="FAFBFC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Рисунок 22">
                <a:extLst>
                  <a:ext uri="{FF2B5EF4-FFF2-40B4-BE49-F238E27FC236}">
                    <a16:creationId xmlns:a16="http://schemas.microsoft.com/office/drawing/2014/main" id="{CD54785B-5820-5E0F-C6C4-A5ECD10971F4}"/>
                  </a:ext>
                </a:extLst>
              </p:cNvPr>
              <p:cNvSpPr/>
              <p:nvPr/>
            </p:nvSpPr>
            <p:spPr>
              <a:xfrm>
                <a:off x="16541945" y="7925994"/>
                <a:ext cx="839719" cy="843589"/>
              </a:xfrm>
              <a:custGeom>
                <a:avLst/>
                <a:gdLst>
                  <a:gd name="connsiteX0" fmla="*/ 574991 w 839719"/>
                  <a:gd name="connsiteY0" fmla="*/ 283277 h 843589"/>
                  <a:gd name="connsiteX1" fmla="*/ 532148 w 839719"/>
                  <a:gd name="connsiteY1" fmla="*/ 275375 h 843589"/>
                  <a:gd name="connsiteX2" fmla="*/ 560644 w 839719"/>
                  <a:gd name="connsiteY2" fmla="*/ 258648 h 843589"/>
                  <a:gd name="connsiteX3" fmla="*/ 574988 w 839719"/>
                  <a:gd name="connsiteY3" fmla="*/ 283276 h 843589"/>
                  <a:gd name="connsiteX4" fmla="*/ 574991 w 839719"/>
                  <a:gd name="connsiteY4" fmla="*/ 283277 h 843589"/>
                  <a:gd name="connsiteX5" fmla="*/ 616906 w 839719"/>
                  <a:gd name="connsiteY5" fmla="*/ 235618 h 843589"/>
                  <a:gd name="connsiteX6" fmla="*/ 446893 w 839719"/>
                  <a:gd name="connsiteY6" fmla="*/ 200419 h 843589"/>
                  <a:gd name="connsiteX7" fmla="*/ 480439 w 839719"/>
                  <a:gd name="connsiteY7" fmla="*/ 243438 h 843589"/>
                  <a:gd name="connsiteX8" fmla="*/ 420355 w 839719"/>
                  <a:gd name="connsiteY8" fmla="*/ 380793 h 843589"/>
                  <a:gd name="connsiteX9" fmla="*/ 360289 w 839719"/>
                  <a:gd name="connsiteY9" fmla="*/ 243438 h 843589"/>
                  <a:gd name="connsiteX10" fmla="*/ 393837 w 839719"/>
                  <a:gd name="connsiteY10" fmla="*/ 200419 h 843589"/>
                  <a:gd name="connsiteX11" fmla="*/ 223806 w 839719"/>
                  <a:gd name="connsiteY11" fmla="*/ 235618 h 843589"/>
                  <a:gd name="connsiteX12" fmla="*/ 231771 w 839719"/>
                  <a:gd name="connsiteY12" fmla="*/ 264569 h 843589"/>
                  <a:gd name="connsiteX13" fmla="*/ 252385 w 839719"/>
                  <a:gd name="connsiteY13" fmla="*/ 249067 h 843589"/>
                  <a:gd name="connsiteX14" fmla="*/ 334149 w 839719"/>
                  <a:gd name="connsiteY14" fmla="*/ 401304 h 843589"/>
                  <a:gd name="connsiteX15" fmla="*/ 334943 w 839719"/>
                  <a:gd name="connsiteY15" fmla="*/ 403343 h 843589"/>
                  <a:gd name="connsiteX16" fmla="*/ 505796 w 839719"/>
                  <a:gd name="connsiteY16" fmla="*/ 403343 h 843589"/>
                  <a:gd name="connsiteX17" fmla="*/ 506596 w 839719"/>
                  <a:gd name="connsiteY17" fmla="*/ 401304 h 843589"/>
                  <a:gd name="connsiteX18" fmla="*/ 588340 w 839719"/>
                  <a:gd name="connsiteY18" fmla="*/ 249067 h 843589"/>
                  <a:gd name="connsiteX19" fmla="*/ 608955 w 839719"/>
                  <a:gd name="connsiteY19" fmla="*/ 264568 h 843589"/>
                  <a:gd name="connsiteX20" fmla="*/ 616906 w 839719"/>
                  <a:gd name="connsiteY20" fmla="*/ 235616 h 843589"/>
                  <a:gd name="connsiteX21" fmla="*/ 616906 w 839719"/>
                  <a:gd name="connsiteY21" fmla="*/ 235618 h 843589"/>
                  <a:gd name="connsiteX22" fmla="*/ 635296 w 839719"/>
                  <a:gd name="connsiteY22" fmla="*/ 129621 h 843589"/>
                  <a:gd name="connsiteX23" fmla="*/ 678275 w 839719"/>
                  <a:gd name="connsiteY23" fmla="*/ 152899 h 843589"/>
                  <a:gd name="connsiteX24" fmla="*/ 651755 w 839719"/>
                  <a:gd name="connsiteY24" fmla="*/ 199607 h 843589"/>
                  <a:gd name="connsiteX25" fmla="*/ 664394 w 839719"/>
                  <a:gd name="connsiteY25" fmla="*/ 215190 h 843589"/>
                  <a:gd name="connsiteX26" fmla="*/ 693434 w 839719"/>
                  <a:gd name="connsiteY26" fmla="*/ 206214 h 843589"/>
                  <a:gd name="connsiteX27" fmla="*/ 709040 w 839719"/>
                  <a:gd name="connsiteY27" fmla="*/ 145700 h 843589"/>
                  <a:gd name="connsiteX28" fmla="*/ 666311 w 839719"/>
                  <a:gd name="connsiteY28" fmla="*/ 129621 h 843589"/>
                  <a:gd name="connsiteX29" fmla="*/ 609883 w 839719"/>
                  <a:gd name="connsiteY29" fmla="*/ 117631 h 843589"/>
                  <a:gd name="connsiteX30" fmla="*/ 586315 w 839719"/>
                  <a:gd name="connsiteY30" fmla="*/ 181160 h 843589"/>
                  <a:gd name="connsiteX31" fmla="*/ 586440 w 839719"/>
                  <a:gd name="connsiteY31" fmla="*/ 187148 h 843589"/>
                  <a:gd name="connsiteX32" fmla="*/ 635299 w 839719"/>
                  <a:gd name="connsiteY32" fmla="*/ 129621 h 843589"/>
                  <a:gd name="connsiteX33" fmla="*/ 635296 w 839719"/>
                  <a:gd name="connsiteY33" fmla="*/ 129621 h 843589"/>
                  <a:gd name="connsiteX34" fmla="*/ 146272 w 839719"/>
                  <a:gd name="connsiteY34" fmla="*/ 206214 h 843589"/>
                  <a:gd name="connsiteX35" fmla="*/ 175329 w 839719"/>
                  <a:gd name="connsiteY35" fmla="*/ 215190 h 843589"/>
                  <a:gd name="connsiteX36" fmla="*/ 187951 w 839719"/>
                  <a:gd name="connsiteY36" fmla="*/ 199607 h 843589"/>
                  <a:gd name="connsiteX37" fmla="*/ 161429 w 839719"/>
                  <a:gd name="connsiteY37" fmla="*/ 152899 h 843589"/>
                  <a:gd name="connsiteX38" fmla="*/ 204409 w 839719"/>
                  <a:gd name="connsiteY38" fmla="*/ 129621 h 843589"/>
                  <a:gd name="connsiteX39" fmla="*/ 253281 w 839719"/>
                  <a:gd name="connsiteY39" fmla="*/ 187148 h 843589"/>
                  <a:gd name="connsiteX40" fmla="*/ 253393 w 839719"/>
                  <a:gd name="connsiteY40" fmla="*/ 181160 h 843589"/>
                  <a:gd name="connsiteX41" fmla="*/ 229825 w 839719"/>
                  <a:gd name="connsiteY41" fmla="*/ 117631 h 843589"/>
                  <a:gd name="connsiteX42" fmla="*/ 173396 w 839719"/>
                  <a:gd name="connsiteY42" fmla="*/ 129621 h 843589"/>
                  <a:gd name="connsiteX43" fmla="*/ 130668 w 839719"/>
                  <a:gd name="connsiteY43" fmla="*/ 145700 h 843589"/>
                  <a:gd name="connsiteX44" fmla="*/ 146271 w 839719"/>
                  <a:gd name="connsiteY44" fmla="*/ 206214 h 843589"/>
                  <a:gd name="connsiteX45" fmla="*/ 146272 w 839719"/>
                  <a:gd name="connsiteY45" fmla="*/ 206214 h 843589"/>
                  <a:gd name="connsiteX46" fmla="*/ 265289 w 839719"/>
                  <a:gd name="connsiteY46" fmla="*/ 283276 h 843589"/>
                  <a:gd name="connsiteX47" fmla="*/ 308129 w 839719"/>
                  <a:gd name="connsiteY47" fmla="*/ 275373 h 843589"/>
                  <a:gd name="connsiteX48" fmla="*/ 279648 w 839719"/>
                  <a:gd name="connsiteY48" fmla="*/ 258647 h 843589"/>
                  <a:gd name="connsiteX49" fmla="*/ 265290 w 839719"/>
                  <a:gd name="connsiteY49" fmla="*/ 283275 h 843589"/>
                  <a:gd name="connsiteX50" fmla="*/ 265289 w 839719"/>
                  <a:gd name="connsiteY50" fmla="*/ 283276 h 843589"/>
                  <a:gd name="connsiteX51" fmla="*/ 440299 w 839719"/>
                  <a:gd name="connsiteY51" fmla="*/ 24930 h 843589"/>
                  <a:gd name="connsiteX52" fmla="*/ 419852 w 839719"/>
                  <a:gd name="connsiteY52" fmla="*/ 0 h 843589"/>
                  <a:gd name="connsiteX53" fmla="*/ 399408 w 839719"/>
                  <a:gd name="connsiteY53" fmla="*/ 24930 h 843589"/>
                  <a:gd name="connsiteX54" fmla="*/ 419855 w 839719"/>
                  <a:gd name="connsiteY54" fmla="*/ 51167 h 843589"/>
                  <a:gd name="connsiteX55" fmla="*/ 440302 w 839719"/>
                  <a:gd name="connsiteY55" fmla="*/ 24930 h 843589"/>
                  <a:gd name="connsiteX56" fmla="*/ 440299 w 839719"/>
                  <a:gd name="connsiteY56" fmla="*/ 24930 h 843589"/>
                  <a:gd name="connsiteX57" fmla="*/ 557022 w 839719"/>
                  <a:gd name="connsiteY57" fmla="*/ 100313 h 843589"/>
                  <a:gd name="connsiteX58" fmla="*/ 542481 w 839719"/>
                  <a:gd name="connsiteY58" fmla="*/ 82596 h 843589"/>
                  <a:gd name="connsiteX59" fmla="*/ 527954 w 839719"/>
                  <a:gd name="connsiteY59" fmla="*/ 100313 h 843589"/>
                  <a:gd name="connsiteX60" fmla="*/ 542481 w 839719"/>
                  <a:gd name="connsiteY60" fmla="*/ 117630 h 843589"/>
                  <a:gd name="connsiteX61" fmla="*/ 557022 w 839719"/>
                  <a:gd name="connsiteY61" fmla="*/ 100312 h 843589"/>
                  <a:gd name="connsiteX62" fmla="*/ 557022 w 839719"/>
                  <a:gd name="connsiteY62" fmla="*/ 100313 h 843589"/>
                  <a:gd name="connsiteX63" fmla="*/ 674959 w 839719"/>
                  <a:gd name="connsiteY63" fmla="*/ 612431 h 843589"/>
                  <a:gd name="connsiteX64" fmla="*/ 656528 w 839719"/>
                  <a:gd name="connsiteY64" fmla="*/ 592924 h 843589"/>
                  <a:gd name="connsiteX65" fmla="*/ 638097 w 839719"/>
                  <a:gd name="connsiteY65" fmla="*/ 612431 h 843589"/>
                  <a:gd name="connsiteX66" fmla="*/ 656528 w 839719"/>
                  <a:gd name="connsiteY66" fmla="*/ 629541 h 843589"/>
                  <a:gd name="connsiteX67" fmla="*/ 674959 w 839719"/>
                  <a:gd name="connsiteY67" fmla="*/ 612428 h 843589"/>
                  <a:gd name="connsiteX68" fmla="*/ 674959 w 839719"/>
                  <a:gd name="connsiteY68" fmla="*/ 612431 h 843589"/>
                  <a:gd name="connsiteX69" fmla="*/ 311768 w 839719"/>
                  <a:gd name="connsiteY69" fmla="*/ 100311 h 843589"/>
                  <a:gd name="connsiteX70" fmla="*/ 297223 w 839719"/>
                  <a:gd name="connsiteY70" fmla="*/ 82593 h 843589"/>
                  <a:gd name="connsiteX71" fmla="*/ 282697 w 839719"/>
                  <a:gd name="connsiteY71" fmla="*/ 100311 h 843589"/>
                  <a:gd name="connsiteX72" fmla="*/ 297223 w 839719"/>
                  <a:gd name="connsiteY72" fmla="*/ 117629 h 843589"/>
                  <a:gd name="connsiteX73" fmla="*/ 311765 w 839719"/>
                  <a:gd name="connsiteY73" fmla="*/ 100311 h 843589"/>
                  <a:gd name="connsiteX74" fmla="*/ 311768 w 839719"/>
                  <a:gd name="connsiteY74" fmla="*/ 100311 h 843589"/>
                  <a:gd name="connsiteX75" fmla="*/ 270116 w 839719"/>
                  <a:gd name="connsiteY75" fmla="*/ 187146 h 843589"/>
                  <a:gd name="connsiteX76" fmla="*/ 324349 w 839719"/>
                  <a:gd name="connsiteY76" fmla="*/ 187146 h 843589"/>
                  <a:gd name="connsiteX77" fmla="*/ 396662 w 839719"/>
                  <a:gd name="connsiteY77" fmla="*/ 134890 h 843589"/>
                  <a:gd name="connsiteX78" fmla="*/ 443056 w 839719"/>
                  <a:gd name="connsiteY78" fmla="*/ 134890 h 843589"/>
                  <a:gd name="connsiteX79" fmla="*/ 515372 w 839719"/>
                  <a:gd name="connsiteY79" fmla="*/ 187147 h 843589"/>
                  <a:gd name="connsiteX80" fmla="*/ 569604 w 839719"/>
                  <a:gd name="connsiteY80" fmla="*/ 187147 h 843589"/>
                  <a:gd name="connsiteX81" fmla="*/ 581469 w 839719"/>
                  <a:gd name="connsiteY81" fmla="*/ 167903 h 843589"/>
                  <a:gd name="connsiteX82" fmla="*/ 563122 w 839719"/>
                  <a:gd name="connsiteY82" fmla="*/ 134272 h 843589"/>
                  <a:gd name="connsiteX83" fmla="*/ 542478 w 839719"/>
                  <a:gd name="connsiteY83" fmla="*/ 152980 h 843589"/>
                  <a:gd name="connsiteX84" fmla="*/ 521836 w 839719"/>
                  <a:gd name="connsiteY84" fmla="*/ 134272 h 843589"/>
                  <a:gd name="connsiteX85" fmla="*/ 503489 w 839719"/>
                  <a:gd name="connsiteY85" fmla="*/ 167903 h 843589"/>
                  <a:gd name="connsiteX86" fmla="*/ 509674 w 839719"/>
                  <a:gd name="connsiteY86" fmla="*/ 178928 h 843589"/>
                  <a:gd name="connsiteX87" fmla="*/ 460478 w 839719"/>
                  <a:gd name="connsiteY87" fmla="*/ 134890 h 843589"/>
                  <a:gd name="connsiteX88" fmla="*/ 478269 w 839719"/>
                  <a:gd name="connsiteY88" fmla="*/ 103161 h 843589"/>
                  <a:gd name="connsiteX89" fmla="*/ 450768 w 839719"/>
                  <a:gd name="connsiteY89" fmla="*/ 56852 h 843589"/>
                  <a:gd name="connsiteX90" fmla="*/ 419852 w 839719"/>
                  <a:gd name="connsiteY90" fmla="*/ 93196 h 843589"/>
                  <a:gd name="connsiteX91" fmla="*/ 388939 w 839719"/>
                  <a:gd name="connsiteY91" fmla="*/ 56852 h 843589"/>
                  <a:gd name="connsiteX92" fmla="*/ 361449 w 839719"/>
                  <a:gd name="connsiteY92" fmla="*/ 103161 h 843589"/>
                  <a:gd name="connsiteX93" fmla="*/ 379240 w 839719"/>
                  <a:gd name="connsiteY93" fmla="*/ 134891 h 843589"/>
                  <a:gd name="connsiteX94" fmla="*/ 330033 w 839719"/>
                  <a:gd name="connsiteY94" fmla="*/ 178930 h 843589"/>
                  <a:gd name="connsiteX95" fmla="*/ 336217 w 839719"/>
                  <a:gd name="connsiteY95" fmla="*/ 167904 h 843589"/>
                  <a:gd name="connsiteX96" fmla="*/ 317868 w 839719"/>
                  <a:gd name="connsiteY96" fmla="*/ 134273 h 843589"/>
                  <a:gd name="connsiteX97" fmla="*/ 297226 w 839719"/>
                  <a:gd name="connsiteY97" fmla="*/ 152982 h 843589"/>
                  <a:gd name="connsiteX98" fmla="*/ 276585 w 839719"/>
                  <a:gd name="connsiteY98" fmla="*/ 134273 h 843589"/>
                  <a:gd name="connsiteX99" fmla="*/ 258238 w 839719"/>
                  <a:gd name="connsiteY99" fmla="*/ 167904 h 843589"/>
                  <a:gd name="connsiteX100" fmla="*/ 270120 w 839719"/>
                  <a:gd name="connsiteY100" fmla="*/ 187148 h 843589"/>
                  <a:gd name="connsiteX101" fmla="*/ 270116 w 839719"/>
                  <a:gd name="connsiteY101" fmla="*/ 187146 h 843589"/>
                  <a:gd name="connsiteX102" fmla="*/ 830811 w 839719"/>
                  <a:gd name="connsiteY102" fmla="*/ 355256 h 843589"/>
                  <a:gd name="connsiteX103" fmla="*/ 680262 w 839719"/>
                  <a:gd name="connsiteY103" fmla="*/ 378684 h 843589"/>
                  <a:gd name="connsiteX104" fmla="*/ 682333 w 839719"/>
                  <a:gd name="connsiteY104" fmla="*/ 367354 h 843589"/>
                  <a:gd name="connsiteX105" fmla="*/ 804374 w 839719"/>
                  <a:gd name="connsiteY105" fmla="*/ 337124 h 843589"/>
                  <a:gd name="connsiteX106" fmla="*/ 833202 w 839719"/>
                  <a:gd name="connsiteY106" fmla="*/ 248281 h 843589"/>
                  <a:gd name="connsiteX107" fmla="*/ 831119 w 839719"/>
                  <a:gd name="connsiteY107" fmla="*/ 248018 h 843589"/>
                  <a:gd name="connsiteX108" fmla="*/ 684084 w 839719"/>
                  <a:gd name="connsiteY108" fmla="*/ 334535 h 843589"/>
                  <a:gd name="connsiteX109" fmla="*/ 682880 w 839719"/>
                  <a:gd name="connsiteY109" fmla="*/ 321419 h 843589"/>
                  <a:gd name="connsiteX110" fmla="*/ 783325 w 839719"/>
                  <a:gd name="connsiteY110" fmla="*/ 246614 h 843589"/>
                  <a:gd name="connsiteX111" fmla="*/ 782069 w 839719"/>
                  <a:gd name="connsiteY111" fmla="*/ 137863 h 843589"/>
                  <a:gd name="connsiteX112" fmla="*/ 781030 w 839719"/>
                  <a:gd name="connsiteY112" fmla="*/ 137561 h 843589"/>
                  <a:gd name="connsiteX113" fmla="*/ 780120 w 839719"/>
                  <a:gd name="connsiteY113" fmla="*/ 138139 h 843589"/>
                  <a:gd name="connsiteX114" fmla="*/ 600479 w 839719"/>
                  <a:gd name="connsiteY114" fmla="*/ 341046 h 843589"/>
                  <a:gd name="connsiteX115" fmla="*/ 597177 w 839719"/>
                  <a:gd name="connsiteY115" fmla="*/ 343099 h 843589"/>
                  <a:gd name="connsiteX116" fmla="*/ 596520 w 839719"/>
                  <a:gd name="connsiteY116" fmla="*/ 349967 h 843589"/>
                  <a:gd name="connsiteX117" fmla="*/ 613243 w 839719"/>
                  <a:gd name="connsiteY117" fmla="*/ 386765 h 843589"/>
                  <a:gd name="connsiteX118" fmla="*/ 568303 w 839719"/>
                  <a:gd name="connsiteY118" fmla="*/ 437285 h 843589"/>
                  <a:gd name="connsiteX119" fmla="*/ 518505 w 839719"/>
                  <a:gd name="connsiteY119" fmla="*/ 433113 h 843589"/>
                  <a:gd name="connsiteX120" fmla="*/ 516856 w 839719"/>
                  <a:gd name="connsiteY120" fmla="*/ 434201 h 843589"/>
                  <a:gd name="connsiteX121" fmla="*/ 516856 w 839719"/>
                  <a:gd name="connsiteY121" fmla="*/ 513728 h 843589"/>
                  <a:gd name="connsiteX122" fmla="*/ 519262 w 839719"/>
                  <a:gd name="connsiteY122" fmla="*/ 514095 h 843589"/>
                  <a:gd name="connsiteX123" fmla="*/ 577370 w 839719"/>
                  <a:gd name="connsiteY123" fmla="*/ 478897 h 843589"/>
                  <a:gd name="connsiteX124" fmla="*/ 603737 w 839719"/>
                  <a:gd name="connsiteY124" fmla="*/ 549462 h 843589"/>
                  <a:gd name="connsiteX125" fmla="*/ 668914 w 839719"/>
                  <a:gd name="connsiteY125" fmla="*/ 556082 h 843589"/>
                  <a:gd name="connsiteX126" fmla="*/ 669179 w 839719"/>
                  <a:gd name="connsiteY126" fmla="*/ 555140 h 843589"/>
                  <a:gd name="connsiteX127" fmla="*/ 668603 w 839719"/>
                  <a:gd name="connsiteY127" fmla="*/ 554346 h 843589"/>
                  <a:gd name="connsiteX128" fmla="*/ 604758 w 839719"/>
                  <a:gd name="connsiteY128" fmla="*/ 474452 h 843589"/>
                  <a:gd name="connsiteX129" fmla="*/ 615437 w 839719"/>
                  <a:gd name="connsiteY129" fmla="*/ 470059 h 843589"/>
                  <a:gd name="connsiteX130" fmla="*/ 669807 w 839719"/>
                  <a:gd name="connsiteY130" fmla="*/ 525399 h 843589"/>
                  <a:gd name="connsiteX131" fmla="*/ 738301 w 839719"/>
                  <a:gd name="connsiteY131" fmla="*/ 511951 h 843589"/>
                  <a:gd name="connsiteX132" fmla="*/ 737321 w 839719"/>
                  <a:gd name="connsiteY132" fmla="*/ 510229 h 843589"/>
                  <a:gd name="connsiteX133" fmla="*/ 639214 w 839719"/>
                  <a:gd name="connsiteY133" fmla="*/ 453609 h 843589"/>
                  <a:gd name="connsiteX134" fmla="*/ 647109 w 839719"/>
                  <a:gd name="connsiteY134" fmla="*/ 445706 h 843589"/>
                  <a:gd name="connsiteX135" fmla="*/ 732608 w 839719"/>
                  <a:gd name="connsiteY135" fmla="*/ 484927 h 843589"/>
                  <a:gd name="connsiteX136" fmla="*/ 796468 w 839719"/>
                  <a:gd name="connsiteY136" fmla="*/ 445142 h 843589"/>
                  <a:gd name="connsiteX137" fmla="*/ 795138 w 839719"/>
                  <a:gd name="connsiteY137" fmla="*/ 443931 h 843589"/>
                  <a:gd name="connsiteX138" fmla="*/ 665485 w 839719"/>
                  <a:gd name="connsiteY138" fmla="*/ 419139 h 843589"/>
                  <a:gd name="connsiteX139" fmla="*/ 670299 w 839719"/>
                  <a:gd name="connsiteY139" fmla="*/ 409144 h 843589"/>
                  <a:gd name="connsiteX140" fmla="*/ 780693 w 839719"/>
                  <a:gd name="connsiteY140" fmla="*/ 420983 h 843589"/>
                  <a:gd name="connsiteX141" fmla="*/ 832632 w 839719"/>
                  <a:gd name="connsiteY141" fmla="*/ 356160 h 843589"/>
                  <a:gd name="connsiteX142" fmla="*/ 830811 w 839719"/>
                  <a:gd name="connsiteY142" fmla="*/ 355250 h 843589"/>
                  <a:gd name="connsiteX143" fmla="*/ 830811 w 839719"/>
                  <a:gd name="connsiteY143" fmla="*/ 355256 h 843589"/>
                  <a:gd name="connsiteX144" fmla="*/ 169405 w 839719"/>
                  <a:gd name="connsiteY144" fmla="*/ 409149 h 843589"/>
                  <a:gd name="connsiteX145" fmla="*/ 174233 w 839719"/>
                  <a:gd name="connsiteY145" fmla="*/ 419142 h 843589"/>
                  <a:gd name="connsiteX146" fmla="*/ 44582 w 839719"/>
                  <a:gd name="connsiteY146" fmla="*/ 443937 h 843589"/>
                  <a:gd name="connsiteX147" fmla="*/ 43237 w 839719"/>
                  <a:gd name="connsiteY147" fmla="*/ 445159 h 843589"/>
                  <a:gd name="connsiteX148" fmla="*/ 107098 w 839719"/>
                  <a:gd name="connsiteY148" fmla="*/ 484930 h 843589"/>
                  <a:gd name="connsiteX149" fmla="*/ 192597 w 839719"/>
                  <a:gd name="connsiteY149" fmla="*/ 445712 h 843589"/>
                  <a:gd name="connsiteX150" fmla="*/ 200489 w 839719"/>
                  <a:gd name="connsiteY150" fmla="*/ 453612 h 843589"/>
                  <a:gd name="connsiteX151" fmla="*/ 102383 w 839719"/>
                  <a:gd name="connsiteY151" fmla="*/ 510232 h 843589"/>
                  <a:gd name="connsiteX152" fmla="*/ 101404 w 839719"/>
                  <a:gd name="connsiteY152" fmla="*/ 511951 h 843589"/>
                  <a:gd name="connsiteX153" fmla="*/ 169912 w 839719"/>
                  <a:gd name="connsiteY153" fmla="*/ 525399 h 843589"/>
                  <a:gd name="connsiteX154" fmla="*/ 224270 w 839719"/>
                  <a:gd name="connsiteY154" fmla="*/ 470062 h 843589"/>
                  <a:gd name="connsiteX155" fmla="*/ 234947 w 839719"/>
                  <a:gd name="connsiteY155" fmla="*/ 474452 h 843589"/>
                  <a:gd name="connsiteX156" fmla="*/ 171100 w 839719"/>
                  <a:gd name="connsiteY156" fmla="*/ 554349 h 843589"/>
                  <a:gd name="connsiteX157" fmla="*/ 170531 w 839719"/>
                  <a:gd name="connsiteY157" fmla="*/ 555143 h 843589"/>
                  <a:gd name="connsiteX158" fmla="*/ 170792 w 839719"/>
                  <a:gd name="connsiteY158" fmla="*/ 556085 h 843589"/>
                  <a:gd name="connsiteX159" fmla="*/ 235981 w 839719"/>
                  <a:gd name="connsiteY159" fmla="*/ 549462 h 843589"/>
                  <a:gd name="connsiteX160" fmla="*/ 262335 w 839719"/>
                  <a:gd name="connsiteY160" fmla="*/ 478900 h 843589"/>
                  <a:gd name="connsiteX161" fmla="*/ 320442 w 839719"/>
                  <a:gd name="connsiteY161" fmla="*/ 514098 h 843589"/>
                  <a:gd name="connsiteX162" fmla="*/ 322862 w 839719"/>
                  <a:gd name="connsiteY162" fmla="*/ 513728 h 843589"/>
                  <a:gd name="connsiteX163" fmla="*/ 322862 w 839719"/>
                  <a:gd name="connsiteY163" fmla="*/ 434201 h 843589"/>
                  <a:gd name="connsiteX164" fmla="*/ 321199 w 839719"/>
                  <a:gd name="connsiteY164" fmla="*/ 433113 h 843589"/>
                  <a:gd name="connsiteX165" fmla="*/ 271418 w 839719"/>
                  <a:gd name="connsiteY165" fmla="*/ 437285 h 843589"/>
                  <a:gd name="connsiteX166" fmla="*/ 226466 w 839719"/>
                  <a:gd name="connsiteY166" fmla="*/ 386765 h 843589"/>
                  <a:gd name="connsiteX167" fmla="*/ 243189 w 839719"/>
                  <a:gd name="connsiteY167" fmla="*/ 349953 h 843589"/>
                  <a:gd name="connsiteX168" fmla="*/ 242545 w 839719"/>
                  <a:gd name="connsiteY168" fmla="*/ 343096 h 843589"/>
                  <a:gd name="connsiteX169" fmla="*/ 239214 w 839719"/>
                  <a:gd name="connsiteY169" fmla="*/ 341046 h 843589"/>
                  <a:gd name="connsiteX170" fmla="*/ 59598 w 839719"/>
                  <a:gd name="connsiteY170" fmla="*/ 138164 h 843589"/>
                  <a:gd name="connsiteX171" fmla="*/ 57609 w 839719"/>
                  <a:gd name="connsiteY171" fmla="*/ 137875 h 843589"/>
                  <a:gd name="connsiteX172" fmla="*/ 56378 w 839719"/>
                  <a:gd name="connsiteY172" fmla="*/ 246612 h 843589"/>
                  <a:gd name="connsiteX173" fmla="*/ 156808 w 839719"/>
                  <a:gd name="connsiteY173" fmla="*/ 321416 h 843589"/>
                  <a:gd name="connsiteX174" fmla="*/ 155619 w 839719"/>
                  <a:gd name="connsiteY174" fmla="*/ 334533 h 843589"/>
                  <a:gd name="connsiteX175" fmla="*/ 8612 w 839719"/>
                  <a:gd name="connsiteY175" fmla="*/ 248056 h 843589"/>
                  <a:gd name="connsiteX176" fmla="*/ 6498 w 839719"/>
                  <a:gd name="connsiteY176" fmla="*/ 248290 h 843589"/>
                  <a:gd name="connsiteX177" fmla="*/ 35331 w 839719"/>
                  <a:gd name="connsiteY177" fmla="*/ 337121 h 843589"/>
                  <a:gd name="connsiteX178" fmla="*/ 157370 w 839719"/>
                  <a:gd name="connsiteY178" fmla="*/ 367351 h 843589"/>
                  <a:gd name="connsiteX179" fmla="*/ 159440 w 839719"/>
                  <a:gd name="connsiteY179" fmla="*/ 378681 h 843589"/>
                  <a:gd name="connsiteX180" fmla="*/ 8921 w 839719"/>
                  <a:gd name="connsiteY180" fmla="*/ 355264 h 843589"/>
                  <a:gd name="connsiteX181" fmla="*/ 7087 w 839719"/>
                  <a:gd name="connsiteY181" fmla="*/ 356187 h 843589"/>
                  <a:gd name="connsiteX182" fmla="*/ 59024 w 839719"/>
                  <a:gd name="connsiteY182" fmla="*/ 420983 h 843589"/>
                  <a:gd name="connsiteX183" fmla="*/ 169405 w 839719"/>
                  <a:gd name="connsiteY183" fmla="*/ 409144 h 843589"/>
                  <a:gd name="connsiteX184" fmla="*/ 169405 w 839719"/>
                  <a:gd name="connsiteY184" fmla="*/ 409149 h 843589"/>
                  <a:gd name="connsiteX185" fmla="*/ 656528 w 839719"/>
                  <a:gd name="connsiteY185" fmla="*/ 654663 h 843589"/>
                  <a:gd name="connsiteX186" fmla="*/ 629237 w 839719"/>
                  <a:gd name="connsiteY186" fmla="*/ 633189 h 843589"/>
                  <a:gd name="connsiteX187" fmla="*/ 607236 w 839719"/>
                  <a:gd name="connsiteY187" fmla="*/ 662043 h 843589"/>
                  <a:gd name="connsiteX188" fmla="*/ 550410 w 839719"/>
                  <a:gd name="connsiteY188" fmla="*/ 647809 h 843589"/>
                  <a:gd name="connsiteX189" fmla="*/ 516853 w 839719"/>
                  <a:gd name="connsiteY189" fmla="*/ 540022 h 843589"/>
                  <a:gd name="connsiteX190" fmla="*/ 516853 w 839719"/>
                  <a:gd name="connsiteY190" fmla="*/ 586361 h 843589"/>
                  <a:gd name="connsiteX191" fmla="*/ 487868 w 839719"/>
                  <a:gd name="connsiteY191" fmla="*/ 613298 h 843589"/>
                  <a:gd name="connsiteX192" fmla="*/ 456731 w 839719"/>
                  <a:gd name="connsiteY192" fmla="*/ 613298 h 843589"/>
                  <a:gd name="connsiteX193" fmla="*/ 419852 w 839719"/>
                  <a:gd name="connsiteY193" fmla="*/ 635752 h 843589"/>
                  <a:gd name="connsiteX194" fmla="*/ 382975 w 839719"/>
                  <a:gd name="connsiteY194" fmla="*/ 613298 h 843589"/>
                  <a:gd name="connsiteX195" fmla="*/ 351835 w 839719"/>
                  <a:gd name="connsiteY195" fmla="*/ 613298 h 843589"/>
                  <a:gd name="connsiteX196" fmla="*/ 322868 w 839719"/>
                  <a:gd name="connsiteY196" fmla="*/ 586361 h 843589"/>
                  <a:gd name="connsiteX197" fmla="*/ 322868 w 839719"/>
                  <a:gd name="connsiteY197" fmla="*/ 540025 h 843589"/>
                  <a:gd name="connsiteX198" fmla="*/ 289293 w 839719"/>
                  <a:gd name="connsiteY198" fmla="*/ 647812 h 843589"/>
                  <a:gd name="connsiteX199" fmla="*/ 226020 w 839719"/>
                  <a:gd name="connsiteY199" fmla="*/ 662142 h 843589"/>
                  <a:gd name="connsiteX200" fmla="*/ 202954 w 839719"/>
                  <a:gd name="connsiteY200" fmla="*/ 652534 h 843589"/>
                  <a:gd name="connsiteX201" fmla="*/ 191519 w 839719"/>
                  <a:gd name="connsiteY201" fmla="*/ 654584 h 843589"/>
                  <a:gd name="connsiteX202" fmla="*/ 105170 w 839719"/>
                  <a:gd name="connsiteY202" fmla="*/ 573515 h 843589"/>
                  <a:gd name="connsiteX203" fmla="*/ 105870 w 839719"/>
                  <a:gd name="connsiteY203" fmla="*/ 571892 h 843589"/>
                  <a:gd name="connsiteX204" fmla="*/ 98635 w 839719"/>
                  <a:gd name="connsiteY204" fmla="*/ 553709 h 843589"/>
                  <a:gd name="connsiteX205" fmla="*/ 74198 w 839719"/>
                  <a:gd name="connsiteY205" fmla="*/ 512093 h 843589"/>
                  <a:gd name="connsiteX206" fmla="*/ 75527 w 839719"/>
                  <a:gd name="connsiteY206" fmla="*/ 529509 h 843589"/>
                  <a:gd name="connsiteX207" fmla="*/ 40609 w 839719"/>
                  <a:gd name="connsiteY207" fmla="*/ 527784 h 843589"/>
                  <a:gd name="connsiteX208" fmla="*/ 44586 w 839719"/>
                  <a:gd name="connsiteY208" fmla="*/ 561952 h 843589"/>
                  <a:gd name="connsiteX209" fmla="*/ 26826 w 839719"/>
                  <a:gd name="connsiteY209" fmla="*/ 561746 h 843589"/>
                  <a:gd name="connsiteX210" fmla="*/ 70618 w 839719"/>
                  <a:gd name="connsiteY210" fmla="*/ 583086 h 843589"/>
                  <a:gd name="connsiteX211" fmla="*/ 89525 w 839719"/>
                  <a:gd name="connsiteY211" fmla="*/ 589029 h 843589"/>
                  <a:gd name="connsiteX212" fmla="*/ 93416 w 839719"/>
                  <a:gd name="connsiteY212" fmla="*/ 587144 h 843589"/>
                  <a:gd name="connsiteX213" fmla="*/ 176689 w 839719"/>
                  <a:gd name="connsiteY213" fmla="*/ 666092 h 843589"/>
                  <a:gd name="connsiteX214" fmla="*/ 172335 w 839719"/>
                  <a:gd name="connsiteY214" fmla="*/ 685998 h 843589"/>
                  <a:gd name="connsiteX215" fmla="*/ 196130 w 839719"/>
                  <a:gd name="connsiteY215" fmla="*/ 709522 h 843589"/>
                  <a:gd name="connsiteX216" fmla="*/ 219430 w 839719"/>
                  <a:gd name="connsiteY216" fmla="*/ 705767 h 843589"/>
                  <a:gd name="connsiteX217" fmla="*/ 241291 w 839719"/>
                  <a:gd name="connsiteY217" fmla="*/ 726057 h 843589"/>
                  <a:gd name="connsiteX218" fmla="*/ 248806 w 839719"/>
                  <a:gd name="connsiteY218" fmla="*/ 728715 h 843589"/>
                  <a:gd name="connsiteX219" fmla="*/ 257750 w 839719"/>
                  <a:gd name="connsiteY219" fmla="*/ 719052 h 843589"/>
                  <a:gd name="connsiteX220" fmla="*/ 254853 w 839719"/>
                  <a:gd name="connsiteY220" fmla="*/ 713420 h 843589"/>
                  <a:gd name="connsiteX221" fmla="*/ 232586 w 839719"/>
                  <a:gd name="connsiteY221" fmla="*/ 692688 h 843589"/>
                  <a:gd name="connsiteX222" fmla="*/ 312315 w 839719"/>
                  <a:gd name="connsiteY222" fmla="*/ 671078 h 843589"/>
                  <a:gd name="connsiteX223" fmla="*/ 317845 w 839719"/>
                  <a:gd name="connsiteY223" fmla="*/ 662843 h 843589"/>
                  <a:gd name="connsiteX224" fmla="*/ 360585 w 839719"/>
                  <a:gd name="connsiteY224" fmla="*/ 628279 h 843589"/>
                  <a:gd name="connsiteX225" fmla="*/ 394762 w 839719"/>
                  <a:gd name="connsiteY225" fmla="*/ 677283 h 843589"/>
                  <a:gd name="connsiteX226" fmla="*/ 278757 w 839719"/>
                  <a:gd name="connsiteY226" fmla="*/ 752970 h 843589"/>
                  <a:gd name="connsiteX227" fmla="*/ 307306 w 839719"/>
                  <a:gd name="connsiteY227" fmla="*/ 787249 h 843589"/>
                  <a:gd name="connsiteX228" fmla="*/ 308239 w 839719"/>
                  <a:gd name="connsiteY228" fmla="*/ 787080 h 843589"/>
                  <a:gd name="connsiteX229" fmla="*/ 308775 w 839719"/>
                  <a:gd name="connsiteY229" fmla="*/ 786298 h 843589"/>
                  <a:gd name="connsiteX230" fmla="*/ 400403 w 839719"/>
                  <a:gd name="connsiteY230" fmla="*/ 692246 h 843589"/>
                  <a:gd name="connsiteX231" fmla="*/ 402768 w 839719"/>
                  <a:gd name="connsiteY231" fmla="*/ 698579 h 843589"/>
                  <a:gd name="connsiteX232" fmla="*/ 333969 w 839719"/>
                  <a:gd name="connsiteY232" fmla="*/ 779921 h 843589"/>
                  <a:gd name="connsiteX233" fmla="*/ 363931 w 839719"/>
                  <a:gd name="connsiteY233" fmla="*/ 815646 h 843589"/>
                  <a:gd name="connsiteX234" fmla="*/ 365499 w 839719"/>
                  <a:gd name="connsiteY234" fmla="*/ 814570 h 843589"/>
                  <a:gd name="connsiteX235" fmla="*/ 406855 w 839719"/>
                  <a:gd name="connsiteY235" fmla="*/ 711905 h 843589"/>
                  <a:gd name="connsiteX236" fmla="*/ 407975 w 839719"/>
                  <a:gd name="connsiteY236" fmla="*/ 722354 h 843589"/>
                  <a:gd name="connsiteX237" fmla="*/ 389375 w 839719"/>
                  <a:gd name="connsiteY237" fmla="*/ 811998 h 843589"/>
                  <a:gd name="connsiteX238" fmla="*/ 419381 w 839719"/>
                  <a:gd name="connsiteY238" fmla="*/ 843589 h 843589"/>
                  <a:gd name="connsiteX239" fmla="*/ 450337 w 839719"/>
                  <a:gd name="connsiteY239" fmla="*/ 811998 h 843589"/>
                  <a:gd name="connsiteX240" fmla="*/ 431741 w 839719"/>
                  <a:gd name="connsiteY240" fmla="*/ 722354 h 843589"/>
                  <a:gd name="connsiteX241" fmla="*/ 432872 w 839719"/>
                  <a:gd name="connsiteY241" fmla="*/ 711905 h 843589"/>
                  <a:gd name="connsiteX242" fmla="*/ 474214 w 839719"/>
                  <a:gd name="connsiteY242" fmla="*/ 814555 h 843589"/>
                  <a:gd name="connsiteX243" fmla="*/ 475782 w 839719"/>
                  <a:gd name="connsiteY243" fmla="*/ 815643 h 843589"/>
                  <a:gd name="connsiteX244" fmla="*/ 505761 w 839719"/>
                  <a:gd name="connsiteY244" fmla="*/ 779924 h 843589"/>
                  <a:gd name="connsiteX245" fmla="*/ 436956 w 839719"/>
                  <a:gd name="connsiteY245" fmla="*/ 698582 h 843589"/>
                  <a:gd name="connsiteX246" fmla="*/ 439310 w 839719"/>
                  <a:gd name="connsiteY246" fmla="*/ 692246 h 843589"/>
                  <a:gd name="connsiteX247" fmla="*/ 530938 w 839719"/>
                  <a:gd name="connsiteY247" fmla="*/ 786295 h 843589"/>
                  <a:gd name="connsiteX248" fmla="*/ 531476 w 839719"/>
                  <a:gd name="connsiteY248" fmla="*/ 787077 h 843589"/>
                  <a:gd name="connsiteX249" fmla="*/ 532407 w 839719"/>
                  <a:gd name="connsiteY249" fmla="*/ 787246 h 843589"/>
                  <a:gd name="connsiteX250" fmla="*/ 560944 w 839719"/>
                  <a:gd name="connsiteY250" fmla="*/ 752970 h 843589"/>
                  <a:gd name="connsiteX251" fmla="*/ 444950 w 839719"/>
                  <a:gd name="connsiteY251" fmla="*/ 677286 h 843589"/>
                  <a:gd name="connsiteX252" fmla="*/ 479139 w 839719"/>
                  <a:gd name="connsiteY252" fmla="*/ 628279 h 843589"/>
                  <a:gd name="connsiteX253" fmla="*/ 521868 w 839719"/>
                  <a:gd name="connsiteY253" fmla="*/ 662846 h 843589"/>
                  <a:gd name="connsiteX254" fmla="*/ 527398 w 839719"/>
                  <a:gd name="connsiteY254" fmla="*/ 671078 h 843589"/>
                  <a:gd name="connsiteX255" fmla="*/ 613409 w 839719"/>
                  <a:gd name="connsiteY255" fmla="*/ 697826 h 843589"/>
                  <a:gd name="connsiteX256" fmla="*/ 662014 w 839719"/>
                  <a:gd name="connsiteY256" fmla="*/ 720041 h 843589"/>
                  <a:gd name="connsiteX257" fmla="*/ 707024 w 839719"/>
                  <a:gd name="connsiteY257" fmla="*/ 678539 h 843589"/>
                  <a:gd name="connsiteX258" fmla="*/ 683834 w 839719"/>
                  <a:gd name="connsiteY258" fmla="*/ 633192 h 843589"/>
                  <a:gd name="connsiteX259" fmla="*/ 656528 w 839719"/>
                  <a:gd name="connsiteY259" fmla="*/ 654669 h 843589"/>
                  <a:gd name="connsiteX260" fmla="*/ 656528 w 839719"/>
                  <a:gd name="connsiteY260" fmla="*/ 654663 h 843589"/>
                  <a:gd name="connsiteX261" fmla="*/ 455370 w 839719"/>
                  <a:gd name="connsiteY261" fmla="*/ 516274 h 843589"/>
                  <a:gd name="connsiteX262" fmla="*/ 479822 w 839719"/>
                  <a:gd name="connsiteY262" fmla="*/ 529628 h 843589"/>
                  <a:gd name="connsiteX263" fmla="*/ 484482 w 839719"/>
                  <a:gd name="connsiteY263" fmla="*/ 529559 h 843589"/>
                  <a:gd name="connsiteX264" fmla="*/ 458325 w 839719"/>
                  <a:gd name="connsiteY264" fmla="*/ 504943 h 843589"/>
                  <a:gd name="connsiteX265" fmla="*/ 453246 w 839719"/>
                  <a:gd name="connsiteY265" fmla="*/ 485136 h 843589"/>
                  <a:gd name="connsiteX266" fmla="*/ 457235 w 839719"/>
                  <a:gd name="connsiteY266" fmla="*/ 470557 h 843589"/>
                  <a:gd name="connsiteX267" fmla="*/ 458832 w 839719"/>
                  <a:gd name="connsiteY267" fmla="*/ 483222 h 843589"/>
                  <a:gd name="connsiteX268" fmla="*/ 462485 w 839719"/>
                  <a:gd name="connsiteY268" fmla="*/ 488685 h 843589"/>
                  <a:gd name="connsiteX269" fmla="*/ 467552 w 839719"/>
                  <a:gd name="connsiteY269" fmla="*/ 485163 h 843589"/>
                  <a:gd name="connsiteX270" fmla="*/ 468070 w 839719"/>
                  <a:gd name="connsiteY270" fmla="*/ 453461 h 843589"/>
                  <a:gd name="connsiteX271" fmla="*/ 433108 w 839719"/>
                  <a:gd name="connsiteY271" fmla="*/ 460507 h 843589"/>
                  <a:gd name="connsiteX272" fmla="*/ 426109 w 839719"/>
                  <a:gd name="connsiteY272" fmla="*/ 449604 h 843589"/>
                  <a:gd name="connsiteX273" fmla="*/ 426350 w 839719"/>
                  <a:gd name="connsiteY273" fmla="*/ 443783 h 843589"/>
                  <a:gd name="connsiteX274" fmla="*/ 431415 w 839719"/>
                  <a:gd name="connsiteY274" fmla="*/ 435123 h 843589"/>
                  <a:gd name="connsiteX275" fmla="*/ 423930 w 839719"/>
                  <a:gd name="connsiteY275" fmla="*/ 428543 h 843589"/>
                  <a:gd name="connsiteX276" fmla="*/ 414441 w 839719"/>
                  <a:gd name="connsiteY276" fmla="*/ 438594 h 843589"/>
                  <a:gd name="connsiteX277" fmla="*/ 415811 w 839719"/>
                  <a:gd name="connsiteY277" fmla="*/ 443565 h 843589"/>
                  <a:gd name="connsiteX278" fmla="*/ 401299 w 839719"/>
                  <a:gd name="connsiteY278" fmla="*/ 444266 h 843589"/>
                  <a:gd name="connsiteX279" fmla="*/ 456062 w 839719"/>
                  <a:gd name="connsiteY279" fmla="*/ 594547 h 843589"/>
                  <a:gd name="connsiteX280" fmla="*/ 483226 w 839719"/>
                  <a:gd name="connsiteY280" fmla="*/ 561414 h 843589"/>
                  <a:gd name="connsiteX281" fmla="*/ 458706 w 839719"/>
                  <a:gd name="connsiteY281" fmla="*/ 562665 h 843589"/>
                  <a:gd name="connsiteX282" fmla="*/ 451329 w 839719"/>
                  <a:gd name="connsiteY282" fmla="*/ 522263 h 843589"/>
                  <a:gd name="connsiteX283" fmla="*/ 455376 w 839719"/>
                  <a:gd name="connsiteY283" fmla="*/ 516274 h 843589"/>
                  <a:gd name="connsiteX284" fmla="*/ 455370 w 839719"/>
                  <a:gd name="connsiteY284" fmla="*/ 516274 h 843589"/>
                  <a:gd name="connsiteX285" fmla="*/ 377937 w 839719"/>
                  <a:gd name="connsiteY285" fmla="*/ 414188 h 843589"/>
                  <a:gd name="connsiteX286" fmla="*/ 389439 w 839719"/>
                  <a:gd name="connsiteY286" fmla="*/ 446151 h 843589"/>
                  <a:gd name="connsiteX287" fmla="*/ 363745 w 839719"/>
                  <a:gd name="connsiteY287" fmla="*/ 465190 h 843589"/>
                  <a:gd name="connsiteX288" fmla="*/ 399111 w 839719"/>
                  <a:gd name="connsiteY288" fmla="*/ 485107 h 843589"/>
                  <a:gd name="connsiteX289" fmla="*/ 401226 w 839719"/>
                  <a:gd name="connsiteY289" fmla="*/ 492927 h 843589"/>
                  <a:gd name="connsiteX290" fmla="*/ 384738 w 839719"/>
                  <a:gd name="connsiteY290" fmla="*/ 498256 h 843589"/>
                  <a:gd name="connsiteX291" fmla="*/ 362011 w 839719"/>
                  <a:gd name="connsiteY291" fmla="*/ 493424 h 843589"/>
                  <a:gd name="connsiteX292" fmla="*/ 362081 w 839719"/>
                  <a:gd name="connsiteY292" fmla="*/ 511512 h 843589"/>
                  <a:gd name="connsiteX293" fmla="*/ 363017 w 839719"/>
                  <a:gd name="connsiteY293" fmla="*/ 527880 h 843589"/>
                  <a:gd name="connsiteX294" fmla="*/ 378999 w 839719"/>
                  <a:gd name="connsiteY294" fmla="*/ 507576 h 843589"/>
                  <a:gd name="connsiteX295" fmla="*/ 380471 w 839719"/>
                  <a:gd name="connsiteY295" fmla="*/ 521120 h 843589"/>
                  <a:gd name="connsiteX296" fmla="*/ 379630 w 839719"/>
                  <a:gd name="connsiteY296" fmla="*/ 530094 h 843589"/>
                  <a:gd name="connsiteX297" fmla="*/ 367820 w 839719"/>
                  <a:gd name="connsiteY297" fmla="*/ 573376 h 843589"/>
                  <a:gd name="connsiteX298" fmla="*/ 361900 w 839719"/>
                  <a:gd name="connsiteY298" fmla="*/ 565103 h 843589"/>
                  <a:gd name="connsiteX299" fmla="*/ 358837 w 839719"/>
                  <a:gd name="connsiteY299" fmla="*/ 563849 h 843589"/>
                  <a:gd name="connsiteX300" fmla="*/ 355349 w 839719"/>
                  <a:gd name="connsiteY300" fmla="*/ 576017 h 843589"/>
                  <a:gd name="connsiteX301" fmla="*/ 379869 w 839719"/>
                  <a:gd name="connsiteY301" fmla="*/ 590763 h 843589"/>
                  <a:gd name="connsiteX302" fmla="*/ 450841 w 839719"/>
                  <a:gd name="connsiteY302" fmla="*/ 598305 h 843589"/>
                  <a:gd name="connsiteX303" fmla="*/ 383074 w 839719"/>
                  <a:gd name="connsiteY303" fmla="*/ 412367 h 843589"/>
                  <a:gd name="connsiteX304" fmla="*/ 377940 w 839719"/>
                  <a:gd name="connsiteY304" fmla="*/ 414185 h 843589"/>
                  <a:gd name="connsiteX305" fmla="*/ 377937 w 839719"/>
                  <a:gd name="connsiteY305" fmla="*/ 414188 h 843589"/>
                  <a:gd name="connsiteX306" fmla="*/ 375584 w 839719"/>
                  <a:gd name="connsiteY306" fmla="*/ 567346 h 843589"/>
                  <a:gd name="connsiteX307" fmla="*/ 398384 w 839719"/>
                  <a:gd name="connsiteY307" fmla="*/ 532808 h 843589"/>
                  <a:gd name="connsiteX308" fmla="*/ 402945 w 839719"/>
                  <a:gd name="connsiteY308" fmla="*/ 561344 h 843589"/>
                  <a:gd name="connsiteX309" fmla="*/ 375587 w 839719"/>
                  <a:gd name="connsiteY309" fmla="*/ 567346 h 843589"/>
                  <a:gd name="connsiteX310" fmla="*/ 375584 w 839719"/>
                  <a:gd name="connsiteY310" fmla="*/ 567346 h 84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</a:cxnLst>
                <a:rect l="l" t="t" r="r" b="b"/>
                <a:pathLst>
                  <a:path w="839719" h="843589">
                    <a:moveTo>
                      <a:pt x="574991" y="283277"/>
                    </a:moveTo>
                    <a:cubicBezTo>
                      <a:pt x="561863" y="271768"/>
                      <a:pt x="542981" y="272031"/>
                      <a:pt x="532148" y="275375"/>
                    </a:cubicBezTo>
                    <a:cubicBezTo>
                      <a:pt x="539246" y="266660"/>
                      <a:pt x="555772" y="259515"/>
                      <a:pt x="560644" y="258648"/>
                    </a:cubicBezTo>
                    <a:cubicBezTo>
                      <a:pt x="564353" y="260039"/>
                      <a:pt x="574988" y="270970"/>
                      <a:pt x="574988" y="283276"/>
                    </a:cubicBezTo>
                    <a:lnTo>
                      <a:pt x="574991" y="283277"/>
                    </a:lnTo>
                    <a:close/>
                    <a:moveTo>
                      <a:pt x="616906" y="235618"/>
                    </a:moveTo>
                    <a:cubicBezTo>
                      <a:pt x="608272" y="189435"/>
                      <a:pt x="500944" y="220035"/>
                      <a:pt x="446893" y="200419"/>
                    </a:cubicBezTo>
                    <a:cubicBezTo>
                      <a:pt x="445855" y="213882"/>
                      <a:pt x="463532" y="235453"/>
                      <a:pt x="480439" y="243438"/>
                    </a:cubicBezTo>
                    <a:cubicBezTo>
                      <a:pt x="451539" y="268519"/>
                      <a:pt x="425591" y="319054"/>
                      <a:pt x="420355" y="380793"/>
                    </a:cubicBezTo>
                    <a:cubicBezTo>
                      <a:pt x="415137" y="319054"/>
                      <a:pt x="389189" y="268519"/>
                      <a:pt x="360289" y="243438"/>
                    </a:cubicBezTo>
                    <a:cubicBezTo>
                      <a:pt x="377195" y="235453"/>
                      <a:pt x="394885" y="213882"/>
                      <a:pt x="393837" y="200419"/>
                    </a:cubicBezTo>
                    <a:cubicBezTo>
                      <a:pt x="339787" y="220035"/>
                      <a:pt x="232455" y="189435"/>
                      <a:pt x="223806" y="235618"/>
                    </a:cubicBezTo>
                    <a:cubicBezTo>
                      <a:pt x="221987" y="245391"/>
                      <a:pt x="226690" y="260287"/>
                      <a:pt x="231771" y="264569"/>
                    </a:cubicBezTo>
                    <a:cubicBezTo>
                      <a:pt x="232678" y="261471"/>
                      <a:pt x="237424" y="251339"/>
                      <a:pt x="252385" y="249067"/>
                    </a:cubicBezTo>
                    <a:cubicBezTo>
                      <a:pt x="328003" y="237642"/>
                      <a:pt x="391135" y="354185"/>
                      <a:pt x="334149" y="401304"/>
                    </a:cubicBezTo>
                    <a:cubicBezTo>
                      <a:pt x="333279" y="402020"/>
                      <a:pt x="333765" y="403343"/>
                      <a:pt x="334943" y="403343"/>
                    </a:cubicBezTo>
                    <a:lnTo>
                      <a:pt x="505796" y="403343"/>
                    </a:lnTo>
                    <a:cubicBezTo>
                      <a:pt x="506960" y="403343"/>
                      <a:pt x="507448" y="402020"/>
                      <a:pt x="506596" y="401304"/>
                    </a:cubicBezTo>
                    <a:cubicBezTo>
                      <a:pt x="449593" y="354185"/>
                      <a:pt x="512725" y="237642"/>
                      <a:pt x="588340" y="249067"/>
                    </a:cubicBezTo>
                    <a:cubicBezTo>
                      <a:pt x="603315" y="251339"/>
                      <a:pt x="608045" y="261471"/>
                      <a:pt x="608955" y="264568"/>
                    </a:cubicBezTo>
                    <a:cubicBezTo>
                      <a:pt x="614037" y="260287"/>
                      <a:pt x="618738" y="245392"/>
                      <a:pt x="616906" y="235616"/>
                    </a:cubicBezTo>
                    <a:lnTo>
                      <a:pt x="616906" y="235618"/>
                    </a:lnTo>
                    <a:close/>
                    <a:moveTo>
                      <a:pt x="635296" y="129621"/>
                    </a:moveTo>
                    <a:cubicBezTo>
                      <a:pt x="633940" y="125258"/>
                      <a:pt x="678275" y="125148"/>
                      <a:pt x="678275" y="152899"/>
                    </a:cubicBezTo>
                    <a:cubicBezTo>
                      <a:pt x="678275" y="171498"/>
                      <a:pt x="651755" y="180307"/>
                      <a:pt x="651755" y="199607"/>
                    </a:cubicBezTo>
                    <a:cubicBezTo>
                      <a:pt x="651755" y="208596"/>
                      <a:pt x="661427" y="215190"/>
                      <a:pt x="664394" y="215190"/>
                    </a:cubicBezTo>
                    <a:cubicBezTo>
                      <a:pt x="657564" y="184203"/>
                      <a:pt x="685809" y="200419"/>
                      <a:pt x="693434" y="206214"/>
                    </a:cubicBezTo>
                    <a:cubicBezTo>
                      <a:pt x="678278" y="164544"/>
                      <a:pt x="712400" y="164807"/>
                      <a:pt x="709040" y="145700"/>
                    </a:cubicBezTo>
                    <a:cubicBezTo>
                      <a:pt x="706701" y="132346"/>
                      <a:pt x="677048" y="136380"/>
                      <a:pt x="666311" y="129621"/>
                    </a:cubicBezTo>
                    <a:cubicBezTo>
                      <a:pt x="647266" y="117631"/>
                      <a:pt x="624734" y="70978"/>
                      <a:pt x="609883" y="117631"/>
                    </a:cubicBezTo>
                    <a:cubicBezTo>
                      <a:pt x="637565" y="143333"/>
                      <a:pt x="621458" y="181160"/>
                      <a:pt x="586315" y="181160"/>
                    </a:cubicBezTo>
                    <a:cubicBezTo>
                      <a:pt x="586315" y="181160"/>
                      <a:pt x="586117" y="186707"/>
                      <a:pt x="586440" y="187148"/>
                    </a:cubicBezTo>
                    <a:cubicBezTo>
                      <a:pt x="628358" y="185096"/>
                      <a:pt x="642967" y="154290"/>
                      <a:pt x="635299" y="129621"/>
                    </a:cubicBezTo>
                    <a:lnTo>
                      <a:pt x="635296" y="129621"/>
                    </a:lnTo>
                    <a:close/>
                    <a:moveTo>
                      <a:pt x="146272" y="206214"/>
                    </a:moveTo>
                    <a:cubicBezTo>
                      <a:pt x="153901" y="200419"/>
                      <a:pt x="182142" y="184203"/>
                      <a:pt x="175329" y="215190"/>
                    </a:cubicBezTo>
                    <a:cubicBezTo>
                      <a:pt x="178280" y="215190"/>
                      <a:pt x="187951" y="208596"/>
                      <a:pt x="187951" y="199607"/>
                    </a:cubicBezTo>
                    <a:cubicBezTo>
                      <a:pt x="187951" y="180307"/>
                      <a:pt x="161429" y="171498"/>
                      <a:pt x="161429" y="152899"/>
                    </a:cubicBezTo>
                    <a:cubicBezTo>
                      <a:pt x="161429" y="125147"/>
                      <a:pt x="205767" y="125258"/>
                      <a:pt x="204409" y="129621"/>
                    </a:cubicBezTo>
                    <a:cubicBezTo>
                      <a:pt x="196753" y="154289"/>
                      <a:pt x="211367" y="185097"/>
                      <a:pt x="253281" y="187148"/>
                    </a:cubicBezTo>
                    <a:cubicBezTo>
                      <a:pt x="253589" y="186707"/>
                      <a:pt x="253393" y="181160"/>
                      <a:pt x="253393" y="181160"/>
                    </a:cubicBezTo>
                    <a:cubicBezTo>
                      <a:pt x="218264" y="181160"/>
                      <a:pt x="202155" y="143331"/>
                      <a:pt x="229825" y="117631"/>
                    </a:cubicBezTo>
                    <a:cubicBezTo>
                      <a:pt x="214975" y="70978"/>
                      <a:pt x="192443" y="117631"/>
                      <a:pt x="173396" y="129621"/>
                    </a:cubicBezTo>
                    <a:cubicBezTo>
                      <a:pt x="162663" y="136382"/>
                      <a:pt x="133005" y="132346"/>
                      <a:pt x="130668" y="145700"/>
                    </a:cubicBezTo>
                    <a:cubicBezTo>
                      <a:pt x="127322" y="164807"/>
                      <a:pt x="161428" y="164545"/>
                      <a:pt x="146271" y="206214"/>
                    </a:cubicBezTo>
                    <a:lnTo>
                      <a:pt x="146272" y="206214"/>
                    </a:lnTo>
                    <a:close/>
                    <a:moveTo>
                      <a:pt x="265289" y="283276"/>
                    </a:moveTo>
                    <a:cubicBezTo>
                      <a:pt x="278429" y="271767"/>
                      <a:pt x="297310" y="272030"/>
                      <a:pt x="308129" y="275373"/>
                    </a:cubicBezTo>
                    <a:cubicBezTo>
                      <a:pt x="301060" y="266659"/>
                      <a:pt x="284506" y="259514"/>
                      <a:pt x="279648" y="258647"/>
                    </a:cubicBezTo>
                    <a:cubicBezTo>
                      <a:pt x="275939" y="260037"/>
                      <a:pt x="265290" y="270968"/>
                      <a:pt x="265290" y="283275"/>
                    </a:cubicBezTo>
                    <a:lnTo>
                      <a:pt x="265289" y="283276"/>
                    </a:lnTo>
                    <a:close/>
                    <a:moveTo>
                      <a:pt x="440299" y="24930"/>
                    </a:moveTo>
                    <a:lnTo>
                      <a:pt x="419852" y="0"/>
                    </a:lnTo>
                    <a:lnTo>
                      <a:pt x="399408" y="24930"/>
                    </a:lnTo>
                    <a:lnTo>
                      <a:pt x="419855" y="51167"/>
                    </a:lnTo>
                    <a:lnTo>
                      <a:pt x="440302" y="24930"/>
                    </a:lnTo>
                    <a:lnTo>
                      <a:pt x="440299" y="24930"/>
                    </a:lnTo>
                    <a:close/>
                    <a:moveTo>
                      <a:pt x="557022" y="100313"/>
                    </a:moveTo>
                    <a:lnTo>
                      <a:pt x="542481" y="82596"/>
                    </a:lnTo>
                    <a:lnTo>
                      <a:pt x="527954" y="100313"/>
                    </a:lnTo>
                    <a:lnTo>
                      <a:pt x="542481" y="117630"/>
                    </a:lnTo>
                    <a:lnTo>
                      <a:pt x="557022" y="100312"/>
                    </a:lnTo>
                    <a:lnTo>
                      <a:pt x="557022" y="100313"/>
                    </a:lnTo>
                    <a:close/>
                    <a:moveTo>
                      <a:pt x="674959" y="612431"/>
                    </a:moveTo>
                    <a:lnTo>
                      <a:pt x="656528" y="592924"/>
                    </a:lnTo>
                    <a:lnTo>
                      <a:pt x="638097" y="612431"/>
                    </a:lnTo>
                    <a:lnTo>
                      <a:pt x="656528" y="629541"/>
                    </a:lnTo>
                    <a:lnTo>
                      <a:pt x="674959" y="612428"/>
                    </a:lnTo>
                    <a:lnTo>
                      <a:pt x="674959" y="612431"/>
                    </a:lnTo>
                    <a:close/>
                    <a:moveTo>
                      <a:pt x="311768" y="100311"/>
                    </a:moveTo>
                    <a:lnTo>
                      <a:pt x="297223" y="82593"/>
                    </a:lnTo>
                    <a:lnTo>
                      <a:pt x="282697" y="100311"/>
                    </a:lnTo>
                    <a:lnTo>
                      <a:pt x="297223" y="117629"/>
                    </a:lnTo>
                    <a:lnTo>
                      <a:pt x="311765" y="100311"/>
                    </a:lnTo>
                    <a:lnTo>
                      <a:pt x="311768" y="100311"/>
                    </a:lnTo>
                    <a:close/>
                    <a:moveTo>
                      <a:pt x="270116" y="187146"/>
                    </a:moveTo>
                    <a:lnTo>
                      <a:pt x="324349" y="187146"/>
                    </a:lnTo>
                    <a:cubicBezTo>
                      <a:pt x="369943" y="187146"/>
                      <a:pt x="390463" y="159160"/>
                      <a:pt x="396662" y="134890"/>
                    </a:cubicBezTo>
                    <a:lnTo>
                      <a:pt x="443056" y="134890"/>
                    </a:lnTo>
                    <a:cubicBezTo>
                      <a:pt x="449258" y="159161"/>
                      <a:pt x="469757" y="187147"/>
                      <a:pt x="515372" y="187147"/>
                    </a:cubicBezTo>
                    <a:lnTo>
                      <a:pt x="569604" y="187147"/>
                    </a:lnTo>
                    <a:cubicBezTo>
                      <a:pt x="569604" y="187147"/>
                      <a:pt x="579090" y="174276"/>
                      <a:pt x="581469" y="167903"/>
                    </a:cubicBezTo>
                    <a:cubicBezTo>
                      <a:pt x="590036" y="144968"/>
                      <a:pt x="579090" y="134272"/>
                      <a:pt x="563122" y="134272"/>
                    </a:cubicBezTo>
                    <a:lnTo>
                      <a:pt x="542478" y="152980"/>
                    </a:lnTo>
                    <a:lnTo>
                      <a:pt x="521836" y="134272"/>
                    </a:lnTo>
                    <a:cubicBezTo>
                      <a:pt x="505866" y="134272"/>
                      <a:pt x="494923" y="144968"/>
                      <a:pt x="503489" y="167903"/>
                    </a:cubicBezTo>
                    <a:cubicBezTo>
                      <a:pt x="504580" y="170836"/>
                      <a:pt x="507198" y="175143"/>
                      <a:pt x="509674" y="178928"/>
                    </a:cubicBezTo>
                    <a:cubicBezTo>
                      <a:pt x="490428" y="176285"/>
                      <a:pt x="465868" y="163113"/>
                      <a:pt x="460478" y="134890"/>
                    </a:cubicBezTo>
                    <a:cubicBezTo>
                      <a:pt x="460478" y="134890"/>
                      <a:pt x="474697" y="112301"/>
                      <a:pt x="478269" y="103161"/>
                    </a:cubicBezTo>
                    <a:cubicBezTo>
                      <a:pt x="491089" y="70290"/>
                      <a:pt x="474714" y="56852"/>
                      <a:pt x="450768" y="56852"/>
                    </a:cubicBezTo>
                    <a:lnTo>
                      <a:pt x="419852" y="93196"/>
                    </a:lnTo>
                    <a:lnTo>
                      <a:pt x="388939" y="56852"/>
                    </a:lnTo>
                    <a:cubicBezTo>
                      <a:pt x="364992" y="56852"/>
                      <a:pt x="348618" y="70289"/>
                      <a:pt x="361449" y="103161"/>
                    </a:cubicBezTo>
                    <a:cubicBezTo>
                      <a:pt x="365007" y="112303"/>
                      <a:pt x="379240" y="134891"/>
                      <a:pt x="379240" y="134891"/>
                    </a:cubicBezTo>
                    <a:cubicBezTo>
                      <a:pt x="373838" y="163114"/>
                      <a:pt x="349276" y="176286"/>
                      <a:pt x="330033" y="178930"/>
                    </a:cubicBezTo>
                    <a:cubicBezTo>
                      <a:pt x="332523" y="175144"/>
                      <a:pt x="335126" y="170836"/>
                      <a:pt x="336217" y="167904"/>
                    </a:cubicBezTo>
                    <a:cubicBezTo>
                      <a:pt x="344767" y="144970"/>
                      <a:pt x="333852" y="134273"/>
                      <a:pt x="317868" y="134273"/>
                    </a:cubicBezTo>
                    <a:lnTo>
                      <a:pt x="297226" y="152982"/>
                    </a:lnTo>
                    <a:lnTo>
                      <a:pt x="276585" y="134273"/>
                    </a:lnTo>
                    <a:cubicBezTo>
                      <a:pt x="260603" y="134273"/>
                      <a:pt x="249686" y="144970"/>
                      <a:pt x="258238" y="167904"/>
                    </a:cubicBezTo>
                    <a:cubicBezTo>
                      <a:pt x="260617" y="174277"/>
                      <a:pt x="270120" y="187148"/>
                      <a:pt x="270120" y="187148"/>
                    </a:cubicBezTo>
                    <a:lnTo>
                      <a:pt x="270116" y="187146"/>
                    </a:lnTo>
                    <a:close/>
                    <a:moveTo>
                      <a:pt x="830811" y="355256"/>
                    </a:moveTo>
                    <a:cubicBezTo>
                      <a:pt x="820341" y="360556"/>
                      <a:pt x="758931" y="389325"/>
                      <a:pt x="680262" y="378684"/>
                    </a:cubicBezTo>
                    <a:cubicBezTo>
                      <a:pt x="681077" y="374932"/>
                      <a:pt x="681769" y="371153"/>
                      <a:pt x="682333" y="367354"/>
                    </a:cubicBezTo>
                    <a:cubicBezTo>
                      <a:pt x="734691" y="361091"/>
                      <a:pt x="777251" y="352213"/>
                      <a:pt x="804374" y="337124"/>
                    </a:cubicBezTo>
                    <a:cubicBezTo>
                      <a:pt x="835290" y="319918"/>
                      <a:pt x="848808" y="278842"/>
                      <a:pt x="833202" y="248281"/>
                    </a:cubicBezTo>
                    <a:cubicBezTo>
                      <a:pt x="832800" y="247510"/>
                      <a:pt x="831680" y="247373"/>
                      <a:pt x="831119" y="248018"/>
                    </a:cubicBezTo>
                    <a:cubicBezTo>
                      <a:pt x="822570" y="257862"/>
                      <a:pt x="768798" y="316355"/>
                      <a:pt x="684084" y="334535"/>
                    </a:cubicBezTo>
                    <a:cubicBezTo>
                      <a:pt x="683869" y="330149"/>
                      <a:pt x="683468" y="325774"/>
                      <a:pt x="682880" y="321419"/>
                    </a:cubicBezTo>
                    <a:cubicBezTo>
                      <a:pt x="724027" y="298084"/>
                      <a:pt x="764193" y="271198"/>
                      <a:pt x="783325" y="246614"/>
                    </a:cubicBezTo>
                    <a:cubicBezTo>
                      <a:pt x="812243" y="209445"/>
                      <a:pt x="809581" y="162037"/>
                      <a:pt x="782069" y="137863"/>
                    </a:cubicBezTo>
                    <a:cubicBezTo>
                      <a:pt x="781781" y="137618"/>
                      <a:pt x="781405" y="137508"/>
                      <a:pt x="781030" y="137561"/>
                    </a:cubicBezTo>
                    <a:cubicBezTo>
                      <a:pt x="780658" y="137614"/>
                      <a:pt x="780326" y="137824"/>
                      <a:pt x="780120" y="138139"/>
                    </a:cubicBezTo>
                    <a:cubicBezTo>
                      <a:pt x="771416" y="152496"/>
                      <a:pt x="689937" y="284194"/>
                      <a:pt x="600479" y="341046"/>
                    </a:cubicBezTo>
                    <a:cubicBezTo>
                      <a:pt x="599385" y="341744"/>
                      <a:pt x="598286" y="342430"/>
                      <a:pt x="597177" y="343099"/>
                    </a:cubicBezTo>
                    <a:cubicBezTo>
                      <a:pt x="594614" y="344656"/>
                      <a:pt x="594335" y="347986"/>
                      <a:pt x="596520" y="349967"/>
                    </a:cubicBezTo>
                    <a:cubicBezTo>
                      <a:pt x="606832" y="359314"/>
                      <a:pt x="613243" y="372322"/>
                      <a:pt x="613243" y="386765"/>
                    </a:cubicBezTo>
                    <a:cubicBezTo>
                      <a:pt x="613243" y="411872"/>
                      <a:pt x="593887" y="432755"/>
                      <a:pt x="568303" y="437285"/>
                    </a:cubicBezTo>
                    <a:cubicBezTo>
                      <a:pt x="555300" y="439804"/>
                      <a:pt x="536532" y="439074"/>
                      <a:pt x="518505" y="433113"/>
                    </a:cubicBezTo>
                    <a:cubicBezTo>
                      <a:pt x="517694" y="432851"/>
                      <a:pt x="516856" y="433387"/>
                      <a:pt x="516856" y="434201"/>
                    </a:cubicBezTo>
                    <a:lnTo>
                      <a:pt x="516856" y="513728"/>
                    </a:lnTo>
                    <a:cubicBezTo>
                      <a:pt x="516856" y="515005"/>
                      <a:pt x="518802" y="515322"/>
                      <a:pt x="519262" y="514095"/>
                    </a:cubicBezTo>
                    <a:cubicBezTo>
                      <a:pt x="530220" y="485067"/>
                      <a:pt x="563024" y="478897"/>
                      <a:pt x="577370" y="478897"/>
                    </a:cubicBezTo>
                    <a:cubicBezTo>
                      <a:pt x="582534" y="509926"/>
                      <a:pt x="591758" y="535627"/>
                      <a:pt x="603737" y="549462"/>
                    </a:cubicBezTo>
                    <a:cubicBezTo>
                      <a:pt x="623244" y="571942"/>
                      <a:pt x="655100" y="571625"/>
                      <a:pt x="668914" y="556082"/>
                    </a:cubicBezTo>
                    <a:cubicBezTo>
                      <a:pt x="669141" y="555826"/>
                      <a:pt x="669240" y="555477"/>
                      <a:pt x="669179" y="555140"/>
                    </a:cubicBezTo>
                    <a:cubicBezTo>
                      <a:pt x="669118" y="554802"/>
                      <a:pt x="668906" y="554509"/>
                      <a:pt x="668603" y="554346"/>
                    </a:cubicBezTo>
                    <a:cubicBezTo>
                      <a:pt x="660487" y="549683"/>
                      <a:pt x="614052" y="521172"/>
                      <a:pt x="604758" y="474452"/>
                    </a:cubicBezTo>
                    <a:cubicBezTo>
                      <a:pt x="608426" y="473184"/>
                      <a:pt x="612007" y="471752"/>
                      <a:pt x="615437" y="470059"/>
                    </a:cubicBezTo>
                    <a:cubicBezTo>
                      <a:pt x="630426" y="494867"/>
                      <a:pt x="652243" y="516960"/>
                      <a:pt x="669807" y="525399"/>
                    </a:cubicBezTo>
                    <a:cubicBezTo>
                      <a:pt x="699313" y="539551"/>
                      <a:pt x="726322" y="532668"/>
                      <a:pt x="738301" y="511951"/>
                    </a:cubicBezTo>
                    <a:cubicBezTo>
                      <a:pt x="738734" y="511221"/>
                      <a:pt x="738205" y="510310"/>
                      <a:pt x="737321" y="510229"/>
                    </a:cubicBezTo>
                    <a:cubicBezTo>
                      <a:pt x="719073" y="508769"/>
                      <a:pt x="663062" y="492717"/>
                      <a:pt x="639214" y="453609"/>
                    </a:cubicBezTo>
                    <a:cubicBezTo>
                      <a:pt x="641946" y="451102"/>
                      <a:pt x="644616" y="448487"/>
                      <a:pt x="647109" y="445706"/>
                    </a:cubicBezTo>
                    <a:cubicBezTo>
                      <a:pt x="672062" y="464704"/>
                      <a:pt x="707347" y="481497"/>
                      <a:pt x="732608" y="484927"/>
                    </a:cubicBezTo>
                    <a:cubicBezTo>
                      <a:pt x="762163" y="488944"/>
                      <a:pt x="795656" y="479516"/>
                      <a:pt x="796468" y="445142"/>
                    </a:cubicBezTo>
                    <a:cubicBezTo>
                      <a:pt x="796482" y="444452"/>
                      <a:pt x="795866" y="443888"/>
                      <a:pt x="795138" y="443931"/>
                    </a:cubicBezTo>
                    <a:cubicBezTo>
                      <a:pt x="784626" y="444563"/>
                      <a:pt x="715056" y="447594"/>
                      <a:pt x="665485" y="419139"/>
                    </a:cubicBezTo>
                    <a:cubicBezTo>
                      <a:pt x="667207" y="415863"/>
                      <a:pt x="668812" y="412533"/>
                      <a:pt x="670299" y="409144"/>
                    </a:cubicBezTo>
                    <a:cubicBezTo>
                      <a:pt x="670299" y="409144"/>
                      <a:pt x="745204" y="426850"/>
                      <a:pt x="780693" y="420983"/>
                    </a:cubicBezTo>
                    <a:cubicBezTo>
                      <a:pt x="815964" y="415159"/>
                      <a:pt x="836620" y="388868"/>
                      <a:pt x="832632" y="356160"/>
                    </a:cubicBezTo>
                    <a:cubicBezTo>
                      <a:pt x="832518" y="355346"/>
                      <a:pt x="831567" y="354866"/>
                      <a:pt x="830811" y="355250"/>
                    </a:cubicBezTo>
                    <a:lnTo>
                      <a:pt x="830811" y="355256"/>
                    </a:lnTo>
                    <a:close/>
                    <a:moveTo>
                      <a:pt x="169405" y="409149"/>
                    </a:moveTo>
                    <a:cubicBezTo>
                      <a:pt x="170896" y="412535"/>
                      <a:pt x="172506" y="415869"/>
                      <a:pt x="174233" y="419142"/>
                    </a:cubicBezTo>
                    <a:cubicBezTo>
                      <a:pt x="124677" y="447582"/>
                      <a:pt x="55133" y="444580"/>
                      <a:pt x="44582" y="443937"/>
                    </a:cubicBezTo>
                    <a:cubicBezTo>
                      <a:pt x="43840" y="443894"/>
                      <a:pt x="43224" y="444484"/>
                      <a:pt x="43237" y="445159"/>
                    </a:cubicBezTo>
                    <a:cubicBezTo>
                      <a:pt x="44066" y="479519"/>
                      <a:pt x="77542" y="488947"/>
                      <a:pt x="107098" y="484930"/>
                    </a:cubicBezTo>
                    <a:cubicBezTo>
                      <a:pt x="132348" y="481503"/>
                      <a:pt x="167644" y="464707"/>
                      <a:pt x="192597" y="445712"/>
                    </a:cubicBezTo>
                    <a:cubicBezTo>
                      <a:pt x="195102" y="448493"/>
                      <a:pt x="197762" y="451108"/>
                      <a:pt x="200489" y="453612"/>
                    </a:cubicBezTo>
                    <a:cubicBezTo>
                      <a:pt x="176628" y="492717"/>
                      <a:pt x="120633" y="508771"/>
                      <a:pt x="102383" y="510232"/>
                    </a:cubicBezTo>
                    <a:cubicBezTo>
                      <a:pt x="101501" y="510313"/>
                      <a:pt x="100983" y="511221"/>
                      <a:pt x="101404" y="511951"/>
                    </a:cubicBezTo>
                    <a:cubicBezTo>
                      <a:pt x="113384" y="532668"/>
                      <a:pt x="140395" y="539551"/>
                      <a:pt x="169912" y="525399"/>
                    </a:cubicBezTo>
                    <a:cubicBezTo>
                      <a:pt x="187463" y="516960"/>
                      <a:pt x="209281" y="494867"/>
                      <a:pt x="224270" y="470062"/>
                    </a:cubicBezTo>
                    <a:cubicBezTo>
                      <a:pt x="227711" y="471752"/>
                      <a:pt x="231294" y="473187"/>
                      <a:pt x="234947" y="474452"/>
                    </a:cubicBezTo>
                    <a:cubicBezTo>
                      <a:pt x="225654" y="521175"/>
                      <a:pt x="179218" y="549683"/>
                      <a:pt x="171100" y="554349"/>
                    </a:cubicBezTo>
                    <a:cubicBezTo>
                      <a:pt x="170800" y="554514"/>
                      <a:pt x="170591" y="554805"/>
                      <a:pt x="170531" y="555143"/>
                    </a:cubicBezTo>
                    <a:cubicBezTo>
                      <a:pt x="170472" y="555480"/>
                      <a:pt x="170567" y="555826"/>
                      <a:pt x="170792" y="556085"/>
                    </a:cubicBezTo>
                    <a:cubicBezTo>
                      <a:pt x="184606" y="571628"/>
                      <a:pt x="216474" y="571942"/>
                      <a:pt x="235981" y="549462"/>
                    </a:cubicBezTo>
                    <a:cubicBezTo>
                      <a:pt x="247964" y="535627"/>
                      <a:pt x="257172" y="509926"/>
                      <a:pt x="262335" y="478900"/>
                    </a:cubicBezTo>
                    <a:cubicBezTo>
                      <a:pt x="276694" y="478900"/>
                      <a:pt x="309484" y="485067"/>
                      <a:pt x="320442" y="514098"/>
                    </a:cubicBezTo>
                    <a:cubicBezTo>
                      <a:pt x="320919" y="515325"/>
                      <a:pt x="322862" y="515005"/>
                      <a:pt x="322862" y="513728"/>
                    </a:cubicBezTo>
                    <a:lnTo>
                      <a:pt x="322862" y="434201"/>
                    </a:lnTo>
                    <a:cubicBezTo>
                      <a:pt x="322862" y="433390"/>
                      <a:pt x="322010" y="432851"/>
                      <a:pt x="321199" y="433113"/>
                    </a:cubicBezTo>
                    <a:cubicBezTo>
                      <a:pt x="303175" y="439074"/>
                      <a:pt x="284406" y="439804"/>
                      <a:pt x="271418" y="437285"/>
                    </a:cubicBezTo>
                    <a:cubicBezTo>
                      <a:pt x="245821" y="432755"/>
                      <a:pt x="226466" y="411872"/>
                      <a:pt x="226466" y="386765"/>
                    </a:cubicBezTo>
                    <a:cubicBezTo>
                      <a:pt x="226466" y="372322"/>
                      <a:pt x="232889" y="359299"/>
                      <a:pt x="243189" y="349953"/>
                    </a:cubicBezTo>
                    <a:cubicBezTo>
                      <a:pt x="245386" y="347983"/>
                      <a:pt x="245093" y="344653"/>
                      <a:pt x="242545" y="343096"/>
                    </a:cubicBezTo>
                    <a:cubicBezTo>
                      <a:pt x="241426" y="342427"/>
                      <a:pt x="240316" y="341744"/>
                      <a:pt x="239214" y="341046"/>
                    </a:cubicBezTo>
                    <a:cubicBezTo>
                      <a:pt x="149812" y="284222"/>
                      <a:pt x="68373" y="152620"/>
                      <a:pt x="59598" y="138164"/>
                    </a:cubicBezTo>
                    <a:cubicBezTo>
                      <a:pt x="59190" y="137489"/>
                      <a:pt x="58211" y="137353"/>
                      <a:pt x="57609" y="137875"/>
                    </a:cubicBezTo>
                    <a:cubicBezTo>
                      <a:pt x="30136" y="162062"/>
                      <a:pt x="27464" y="209457"/>
                      <a:pt x="56378" y="246612"/>
                    </a:cubicBezTo>
                    <a:cubicBezTo>
                      <a:pt x="75510" y="271196"/>
                      <a:pt x="115674" y="298081"/>
                      <a:pt x="156808" y="321416"/>
                    </a:cubicBezTo>
                    <a:cubicBezTo>
                      <a:pt x="156228" y="325771"/>
                      <a:pt x="155831" y="330146"/>
                      <a:pt x="155619" y="334533"/>
                    </a:cubicBezTo>
                    <a:cubicBezTo>
                      <a:pt x="70976" y="316363"/>
                      <a:pt x="17247" y="257966"/>
                      <a:pt x="8612" y="248056"/>
                    </a:cubicBezTo>
                    <a:cubicBezTo>
                      <a:pt x="8038" y="247381"/>
                      <a:pt x="6889" y="247519"/>
                      <a:pt x="6498" y="248290"/>
                    </a:cubicBezTo>
                    <a:cubicBezTo>
                      <a:pt x="-9076" y="278864"/>
                      <a:pt x="4442" y="319915"/>
                      <a:pt x="35331" y="337121"/>
                    </a:cubicBezTo>
                    <a:cubicBezTo>
                      <a:pt x="62453" y="352210"/>
                      <a:pt x="105013" y="361088"/>
                      <a:pt x="157370" y="367351"/>
                    </a:cubicBezTo>
                    <a:cubicBezTo>
                      <a:pt x="157936" y="371150"/>
                      <a:pt x="158626" y="374929"/>
                      <a:pt x="159440" y="378681"/>
                    </a:cubicBezTo>
                    <a:cubicBezTo>
                      <a:pt x="80857" y="389308"/>
                      <a:pt x="19473" y="360608"/>
                      <a:pt x="8921" y="355264"/>
                    </a:cubicBezTo>
                    <a:cubicBezTo>
                      <a:pt x="8137" y="354866"/>
                      <a:pt x="7185" y="355360"/>
                      <a:pt x="7087" y="356187"/>
                    </a:cubicBezTo>
                    <a:cubicBezTo>
                      <a:pt x="3115" y="388895"/>
                      <a:pt x="23756" y="415159"/>
                      <a:pt x="59024" y="420983"/>
                    </a:cubicBezTo>
                    <a:cubicBezTo>
                      <a:pt x="94502" y="426850"/>
                      <a:pt x="169405" y="409144"/>
                      <a:pt x="169405" y="409144"/>
                    </a:cubicBezTo>
                    <a:lnTo>
                      <a:pt x="169405" y="409149"/>
                    </a:lnTo>
                    <a:close/>
                    <a:moveTo>
                      <a:pt x="656528" y="654663"/>
                    </a:moveTo>
                    <a:lnTo>
                      <a:pt x="629237" y="633189"/>
                    </a:lnTo>
                    <a:cubicBezTo>
                      <a:pt x="618348" y="639673"/>
                      <a:pt x="610343" y="649971"/>
                      <a:pt x="607236" y="662043"/>
                    </a:cubicBezTo>
                    <a:cubicBezTo>
                      <a:pt x="590818" y="664341"/>
                      <a:pt x="546062" y="654404"/>
                      <a:pt x="550410" y="647809"/>
                    </a:cubicBezTo>
                    <a:cubicBezTo>
                      <a:pt x="599467" y="578816"/>
                      <a:pt x="561944" y="537739"/>
                      <a:pt x="516853" y="540022"/>
                    </a:cubicBezTo>
                    <a:lnTo>
                      <a:pt x="516853" y="586361"/>
                    </a:lnTo>
                    <a:cubicBezTo>
                      <a:pt x="516853" y="601240"/>
                      <a:pt x="503865" y="613298"/>
                      <a:pt x="487868" y="613298"/>
                    </a:cubicBezTo>
                    <a:lnTo>
                      <a:pt x="456731" y="613298"/>
                    </a:lnTo>
                    <a:cubicBezTo>
                      <a:pt x="434394" y="613298"/>
                      <a:pt x="419852" y="635752"/>
                      <a:pt x="419852" y="635752"/>
                    </a:cubicBezTo>
                    <a:cubicBezTo>
                      <a:pt x="419852" y="635752"/>
                      <a:pt x="405313" y="613298"/>
                      <a:pt x="382975" y="613298"/>
                    </a:cubicBezTo>
                    <a:lnTo>
                      <a:pt x="351835" y="613298"/>
                    </a:lnTo>
                    <a:cubicBezTo>
                      <a:pt x="335828" y="613298"/>
                      <a:pt x="322868" y="601240"/>
                      <a:pt x="322868" y="586361"/>
                    </a:cubicBezTo>
                    <a:lnTo>
                      <a:pt x="322868" y="540025"/>
                    </a:lnTo>
                    <a:cubicBezTo>
                      <a:pt x="277774" y="537741"/>
                      <a:pt x="240223" y="578818"/>
                      <a:pt x="289293" y="647812"/>
                    </a:cubicBezTo>
                    <a:cubicBezTo>
                      <a:pt x="293604" y="654337"/>
                      <a:pt x="247600" y="664786"/>
                      <a:pt x="226020" y="662142"/>
                    </a:cubicBezTo>
                    <a:cubicBezTo>
                      <a:pt x="220338" y="656248"/>
                      <a:pt x="212135" y="652534"/>
                      <a:pt x="202954" y="652534"/>
                    </a:cubicBezTo>
                    <a:cubicBezTo>
                      <a:pt x="199051" y="652534"/>
                      <a:pt x="195179" y="653229"/>
                      <a:pt x="191519" y="654584"/>
                    </a:cubicBezTo>
                    <a:cubicBezTo>
                      <a:pt x="191519" y="654584"/>
                      <a:pt x="106723" y="574301"/>
                      <a:pt x="105170" y="573515"/>
                    </a:cubicBezTo>
                    <a:lnTo>
                      <a:pt x="105870" y="571892"/>
                    </a:lnTo>
                    <a:cubicBezTo>
                      <a:pt x="110697" y="562863"/>
                      <a:pt x="103308" y="553019"/>
                      <a:pt x="98635" y="553709"/>
                    </a:cubicBezTo>
                    <a:cubicBezTo>
                      <a:pt x="104064" y="547198"/>
                      <a:pt x="104318" y="518688"/>
                      <a:pt x="74198" y="512093"/>
                    </a:cubicBezTo>
                    <a:cubicBezTo>
                      <a:pt x="75080" y="517821"/>
                      <a:pt x="75527" y="529509"/>
                      <a:pt x="75527" y="529509"/>
                    </a:cubicBezTo>
                    <a:cubicBezTo>
                      <a:pt x="75527" y="529509"/>
                      <a:pt x="52282" y="516940"/>
                      <a:pt x="40609" y="527784"/>
                    </a:cubicBezTo>
                    <a:cubicBezTo>
                      <a:pt x="30352" y="539929"/>
                      <a:pt x="44586" y="561952"/>
                      <a:pt x="44586" y="561952"/>
                    </a:cubicBezTo>
                    <a:cubicBezTo>
                      <a:pt x="44586" y="561952"/>
                      <a:pt x="32690" y="562243"/>
                      <a:pt x="26826" y="561746"/>
                    </a:cubicBezTo>
                    <a:cubicBezTo>
                      <a:pt x="35448" y="590902"/>
                      <a:pt x="64362" y="588837"/>
                      <a:pt x="70618" y="583086"/>
                    </a:cubicBezTo>
                    <a:cubicBezTo>
                      <a:pt x="70210" y="587723"/>
                      <a:pt x="80667" y="594332"/>
                      <a:pt x="89525" y="589029"/>
                    </a:cubicBezTo>
                    <a:lnTo>
                      <a:pt x="93416" y="587144"/>
                    </a:lnTo>
                    <a:cubicBezTo>
                      <a:pt x="94102" y="588066"/>
                      <a:pt x="176689" y="666092"/>
                      <a:pt x="176689" y="666092"/>
                    </a:cubicBezTo>
                    <a:cubicBezTo>
                      <a:pt x="172895" y="671724"/>
                      <a:pt x="171090" y="678632"/>
                      <a:pt x="172335" y="685998"/>
                    </a:cubicBezTo>
                    <a:cubicBezTo>
                      <a:pt x="174295" y="697509"/>
                      <a:pt x="183884" y="707047"/>
                      <a:pt x="196130" y="709522"/>
                    </a:cubicBezTo>
                    <a:cubicBezTo>
                      <a:pt x="204777" y="711259"/>
                      <a:pt x="212908" y="709578"/>
                      <a:pt x="219430" y="705767"/>
                    </a:cubicBezTo>
                    <a:lnTo>
                      <a:pt x="241291" y="726057"/>
                    </a:lnTo>
                    <a:cubicBezTo>
                      <a:pt x="243238" y="727820"/>
                      <a:pt x="245869" y="728919"/>
                      <a:pt x="248806" y="728715"/>
                    </a:cubicBezTo>
                    <a:cubicBezTo>
                      <a:pt x="254153" y="728355"/>
                      <a:pt x="258155" y="724018"/>
                      <a:pt x="257750" y="719052"/>
                    </a:cubicBezTo>
                    <a:cubicBezTo>
                      <a:pt x="257582" y="716806"/>
                      <a:pt x="256435" y="714881"/>
                      <a:pt x="254853" y="713420"/>
                    </a:cubicBezTo>
                    <a:cubicBezTo>
                      <a:pt x="254503" y="713033"/>
                      <a:pt x="232586" y="692688"/>
                      <a:pt x="232586" y="692688"/>
                    </a:cubicBezTo>
                    <a:cubicBezTo>
                      <a:pt x="250666" y="680008"/>
                      <a:pt x="284353" y="671078"/>
                      <a:pt x="312315" y="671078"/>
                    </a:cubicBezTo>
                    <a:cubicBezTo>
                      <a:pt x="317228" y="671078"/>
                      <a:pt x="319538" y="666921"/>
                      <a:pt x="317845" y="662843"/>
                    </a:cubicBezTo>
                    <a:cubicBezTo>
                      <a:pt x="305176" y="632378"/>
                      <a:pt x="332412" y="610313"/>
                      <a:pt x="360585" y="628279"/>
                    </a:cubicBezTo>
                    <a:cubicBezTo>
                      <a:pt x="372876" y="636110"/>
                      <a:pt x="385358" y="651542"/>
                      <a:pt x="394762" y="677283"/>
                    </a:cubicBezTo>
                    <a:cubicBezTo>
                      <a:pt x="348537" y="688479"/>
                      <a:pt x="290499" y="719311"/>
                      <a:pt x="278757" y="752970"/>
                    </a:cubicBezTo>
                    <a:cubicBezTo>
                      <a:pt x="274236" y="765964"/>
                      <a:pt x="289169" y="783680"/>
                      <a:pt x="307306" y="787249"/>
                    </a:cubicBezTo>
                    <a:cubicBezTo>
                      <a:pt x="307628" y="787319"/>
                      <a:pt x="307963" y="787258"/>
                      <a:pt x="308239" y="787080"/>
                    </a:cubicBezTo>
                    <a:cubicBezTo>
                      <a:pt x="308516" y="786900"/>
                      <a:pt x="308708" y="786621"/>
                      <a:pt x="308775" y="786298"/>
                    </a:cubicBezTo>
                    <a:cubicBezTo>
                      <a:pt x="318252" y="736052"/>
                      <a:pt x="372285" y="698605"/>
                      <a:pt x="400403" y="692246"/>
                    </a:cubicBezTo>
                    <a:cubicBezTo>
                      <a:pt x="401817" y="696031"/>
                      <a:pt x="401354" y="694806"/>
                      <a:pt x="402768" y="698579"/>
                    </a:cubicBezTo>
                    <a:cubicBezTo>
                      <a:pt x="372148" y="713060"/>
                      <a:pt x="342448" y="743606"/>
                      <a:pt x="333969" y="779921"/>
                    </a:cubicBezTo>
                    <a:cubicBezTo>
                      <a:pt x="330077" y="796552"/>
                      <a:pt x="348621" y="811541"/>
                      <a:pt x="363931" y="815646"/>
                    </a:cubicBezTo>
                    <a:cubicBezTo>
                      <a:pt x="364702" y="815850"/>
                      <a:pt x="365458" y="815314"/>
                      <a:pt x="365499" y="814570"/>
                    </a:cubicBezTo>
                    <a:cubicBezTo>
                      <a:pt x="368410" y="768646"/>
                      <a:pt x="388689" y="729649"/>
                      <a:pt x="406855" y="711905"/>
                    </a:cubicBezTo>
                    <a:cubicBezTo>
                      <a:pt x="407352" y="715372"/>
                      <a:pt x="407725" y="718857"/>
                      <a:pt x="407975" y="722354"/>
                    </a:cubicBezTo>
                    <a:cubicBezTo>
                      <a:pt x="407975" y="722354"/>
                      <a:pt x="389375" y="774182"/>
                      <a:pt x="389375" y="811998"/>
                    </a:cubicBezTo>
                    <a:cubicBezTo>
                      <a:pt x="389375" y="829588"/>
                      <a:pt x="415518" y="841870"/>
                      <a:pt x="419381" y="843589"/>
                    </a:cubicBezTo>
                    <a:cubicBezTo>
                      <a:pt x="424209" y="841870"/>
                      <a:pt x="450337" y="829588"/>
                      <a:pt x="450337" y="811998"/>
                    </a:cubicBezTo>
                    <a:cubicBezTo>
                      <a:pt x="450337" y="774179"/>
                      <a:pt x="431741" y="722354"/>
                      <a:pt x="431741" y="722354"/>
                    </a:cubicBezTo>
                    <a:cubicBezTo>
                      <a:pt x="431994" y="718857"/>
                      <a:pt x="432372" y="715372"/>
                      <a:pt x="432872" y="711905"/>
                    </a:cubicBezTo>
                    <a:cubicBezTo>
                      <a:pt x="451024" y="729649"/>
                      <a:pt x="471317" y="768635"/>
                      <a:pt x="474214" y="814555"/>
                    </a:cubicBezTo>
                    <a:cubicBezTo>
                      <a:pt x="474258" y="815300"/>
                      <a:pt x="475026" y="815850"/>
                      <a:pt x="475782" y="815643"/>
                    </a:cubicBezTo>
                    <a:cubicBezTo>
                      <a:pt x="491106" y="811544"/>
                      <a:pt x="509639" y="796552"/>
                      <a:pt x="505761" y="779924"/>
                    </a:cubicBezTo>
                    <a:cubicBezTo>
                      <a:pt x="497264" y="743609"/>
                      <a:pt x="467582" y="713063"/>
                      <a:pt x="436956" y="698582"/>
                    </a:cubicBezTo>
                    <a:cubicBezTo>
                      <a:pt x="438358" y="694809"/>
                      <a:pt x="437896" y="696034"/>
                      <a:pt x="439310" y="692246"/>
                    </a:cubicBezTo>
                    <a:cubicBezTo>
                      <a:pt x="467442" y="698608"/>
                      <a:pt x="521464" y="736049"/>
                      <a:pt x="530938" y="786295"/>
                    </a:cubicBezTo>
                    <a:cubicBezTo>
                      <a:pt x="531005" y="786618"/>
                      <a:pt x="531200" y="786897"/>
                      <a:pt x="531476" y="787077"/>
                    </a:cubicBezTo>
                    <a:cubicBezTo>
                      <a:pt x="531753" y="787255"/>
                      <a:pt x="532087" y="787316"/>
                      <a:pt x="532407" y="787246"/>
                    </a:cubicBezTo>
                    <a:cubicBezTo>
                      <a:pt x="550530" y="783683"/>
                      <a:pt x="565493" y="765964"/>
                      <a:pt x="560944" y="752970"/>
                    </a:cubicBezTo>
                    <a:cubicBezTo>
                      <a:pt x="549229" y="719311"/>
                      <a:pt x="491176" y="688479"/>
                      <a:pt x="444950" y="677286"/>
                    </a:cubicBezTo>
                    <a:cubicBezTo>
                      <a:pt x="454369" y="651545"/>
                      <a:pt x="466851" y="636113"/>
                      <a:pt x="479139" y="628279"/>
                    </a:cubicBezTo>
                    <a:cubicBezTo>
                      <a:pt x="507300" y="610316"/>
                      <a:pt x="534534" y="632383"/>
                      <a:pt x="521868" y="662846"/>
                    </a:cubicBezTo>
                    <a:cubicBezTo>
                      <a:pt x="520175" y="666921"/>
                      <a:pt x="522470" y="671078"/>
                      <a:pt x="527398" y="671078"/>
                    </a:cubicBezTo>
                    <a:cubicBezTo>
                      <a:pt x="559024" y="671078"/>
                      <a:pt x="597986" y="682504"/>
                      <a:pt x="613409" y="697826"/>
                    </a:cubicBezTo>
                    <a:cubicBezTo>
                      <a:pt x="623262" y="712609"/>
                      <a:pt x="641469" y="722066"/>
                      <a:pt x="662014" y="720041"/>
                    </a:cubicBezTo>
                    <a:cubicBezTo>
                      <a:pt x="685358" y="717758"/>
                      <a:pt x="704394" y="700220"/>
                      <a:pt x="707024" y="678539"/>
                    </a:cubicBezTo>
                    <a:cubicBezTo>
                      <a:pt x="709319" y="659541"/>
                      <a:pt x="699496" y="642486"/>
                      <a:pt x="683834" y="633192"/>
                    </a:cubicBezTo>
                    <a:lnTo>
                      <a:pt x="656528" y="654669"/>
                    </a:lnTo>
                    <a:lnTo>
                      <a:pt x="656528" y="654663"/>
                    </a:lnTo>
                    <a:close/>
                    <a:moveTo>
                      <a:pt x="455370" y="516274"/>
                    </a:moveTo>
                    <a:cubicBezTo>
                      <a:pt x="465097" y="512669"/>
                      <a:pt x="480340" y="515587"/>
                      <a:pt x="479822" y="529628"/>
                    </a:cubicBezTo>
                    <a:cubicBezTo>
                      <a:pt x="479697" y="532805"/>
                      <a:pt x="484162" y="532805"/>
                      <a:pt x="484482" y="529559"/>
                    </a:cubicBezTo>
                    <a:cubicBezTo>
                      <a:pt x="487394" y="508539"/>
                      <a:pt x="473187" y="502479"/>
                      <a:pt x="458325" y="504943"/>
                    </a:cubicBezTo>
                    <a:cubicBezTo>
                      <a:pt x="456478" y="497718"/>
                      <a:pt x="454968" y="491399"/>
                      <a:pt x="453246" y="485136"/>
                    </a:cubicBezTo>
                    <a:cubicBezTo>
                      <a:pt x="451876" y="480072"/>
                      <a:pt x="451370" y="470557"/>
                      <a:pt x="457235" y="470557"/>
                    </a:cubicBezTo>
                    <a:cubicBezTo>
                      <a:pt x="460399" y="470557"/>
                      <a:pt x="459125" y="479409"/>
                      <a:pt x="458832" y="483222"/>
                    </a:cubicBezTo>
                    <a:cubicBezTo>
                      <a:pt x="458564" y="486565"/>
                      <a:pt x="459768" y="488589"/>
                      <a:pt x="462485" y="488685"/>
                    </a:cubicBezTo>
                    <a:cubicBezTo>
                      <a:pt x="464178" y="488755"/>
                      <a:pt x="466293" y="486594"/>
                      <a:pt x="467552" y="485163"/>
                    </a:cubicBezTo>
                    <a:cubicBezTo>
                      <a:pt x="476061" y="475540"/>
                      <a:pt x="478036" y="460646"/>
                      <a:pt x="468070" y="453461"/>
                    </a:cubicBezTo>
                    <a:cubicBezTo>
                      <a:pt x="459730" y="447431"/>
                      <a:pt x="438847" y="451919"/>
                      <a:pt x="433108" y="460507"/>
                    </a:cubicBezTo>
                    <a:cubicBezTo>
                      <a:pt x="432241" y="457272"/>
                      <a:pt x="428099" y="451931"/>
                      <a:pt x="426109" y="449604"/>
                    </a:cubicBezTo>
                    <a:cubicBezTo>
                      <a:pt x="424180" y="447335"/>
                      <a:pt x="423677" y="445779"/>
                      <a:pt x="426350" y="443783"/>
                    </a:cubicBezTo>
                    <a:cubicBezTo>
                      <a:pt x="427610" y="442817"/>
                      <a:pt x="431415" y="439036"/>
                      <a:pt x="431415" y="435123"/>
                    </a:cubicBezTo>
                    <a:cubicBezTo>
                      <a:pt x="431415" y="432811"/>
                      <a:pt x="429623" y="428543"/>
                      <a:pt x="423930" y="428543"/>
                    </a:cubicBezTo>
                    <a:cubicBezTo>
                      <a:pt x="419436" y="428543"/>
                      <a:pt x="414441" y="431656"/>
                      <a:pt x="414441" y="438594"/>
                    </a:cubicBezTo>
                    <a:cubicBezTo>
                      <a:pt x="414441" y="440135"/>
                      <a:pt x="414817" y="441788"/>
                      <a:pt x="415811" y="443565"/>
                    </a:cubicBezTo>
                    <a:cubicBezTo>
                      <a:pt x="412969" y="443094"/>
                      <a:pt x="405258" y="443289"/>
                      <a:pt x="401299" y="444266"/>
                    </a:cubicBezTo>
                    <a:lnTo>
                      <a:pt x="456062" y="594547"/>
                    </a:lnTo>
                    <a:cubicBezTo>
                      <a:pt x="471738" y="586812"/>
                      <a:pt x="483226" y="574560"/>
                      <a:pt x="483226" y="561414"/>
                    </a:cubicBezTo>
                    <a:cubicBezTo>
                      <a:pt x="483226" y="550206"/>
                      <a:pt x="466723" y="553924"/>
                      <a:pt x="458706" y="562665"/>
                    </a:cubicBezTo>
                    <a:cubicBezTo>
                      <a:pt x="456129" y="548461"/>
                      <a:pt x="453834" y="535342"/>
                      <a:pt x="451329" y="522263"/>
                    </a:cubicBezTo>
                    <a:cubicBezTo>
                      <a:pt x="450646" y="518656"/>
                      <a:pt x="452478" y="517362"/>
                      <a:pt x="455376" y="516274"/>
                    </a:cubicBezTo>
                    <a:lnTo>
                      <a:pt x="455370" y="516274"/>
                    </a:lnTo>
                    <a:close/>
                    <a:moveTo>
                      <a:pt x="377937" y="414188"/>
                    </a:moveTo>
                    <a:lnTo>
                      <a:pt x="389439" y="446151"/>
                    </a:lnTo>
                    <a:cubicBezTo>
                      <a:pt x="379589" y="448493"/>
                      <a:pt x="363745" y="455678"/>
                      <a:pt x="363745" y="465190"/>
                    </a:cubicBezTo>
                    <a:cubicBezTo>
                      <a:pt x="363745" y="477855"/>
                      <a:pt x="386152" y="486099"/>
                      <a:pt x="399111" y="485107"/>
                    </a:cubicBezTo>
                    <a:cubicBezTo>
                      <a:pt x="398468" y="487999"/>
                      <a:pt x="399210" y="490573"/>
                      <a:pt x="401226" y="492927"/>
                    </a:cubicBezTo>
                    <a:cubicBezTo>
                      <a:pt x="396522" y="492927"/>
                      <a:pt x="387650" y="495117"/>
                      <a:pt x="384738" y="498256"/>
                    </a:cubicBezTo>
                    <a:cubicBezTo>
                      <a:pt x="377867" y="491853"/>
                      <a:pt x="367119" y="489526"/>
                      <a:pt x="362011" y="493424"/>
                    </a:cubicBezTo>
                    <a:cubicBezTo>
                      <a:pt x="356874" y="497348"/>
                      <a:pt x="356722" y="503995"/>
                      <a:pt x="362081" y="511512"/>
                    </a:cubicBezTo>
                    <a:cubicBezTo>
                      <a:pt x="365816" y="516716"/>
                      <a:pt x="367218" y="521850"/>
                      <a:pt x="363017" y="527880"/>
                    </a:cubicBezTo>
                    <a:cubicBezTo>
                      <a:pt x="378638" y="527880"/>
                      <a:pt x="372884" y="507576"/>
                      <a:pt x="378999" y="507576"/>
                    </a:cubicBezTo>
                    <a:cubicBezTo>
                      <a:pt x="378202" y="511512"/>
                      <a:pt x="378693" y="516067"/>
                      <a:pt x="380471" y="521120"/>
                    </a:cubicBezTo>
                    <a:cubicBezTo>
                      <a:pt x="381646" y="524480"/>
                      <a:pt x="381646" y="526862"/>
                      <a:pt x="379630" y="530094"/>
                    </a:cubicBezTo>
                    <a:cubicBezTo>
                      <a:pt x="374595" y="538149"/>
                      <a:pt x="366758" y="556649"/>
                      <a:pt x="367820" y="573376"/>
                    </a:cubicBezTo>
                    <a:cubicBezTo>
                      <a:pt x="362697" y="573347"/>
                      <a:pt x="360094" y="572093"/>
                      <a:pt x="361900" y="565103"/>
                    </a:cubicBezTo>
                    <a:cubicBezTo>
                      <a:pt x="362572" y="562499"/>
                      <a:pt x="360964" y="560641"/>
                      <a:pt x="358837" y="563849"/>
                    </a:cubicBezTo>
                    <a:cubicBezTo>
                      <a:pt x="356484" y="567386"/>
                      <a:pt x="355349" y="573431"/>
                      <a:pt x="355349" y="576017"/>
                    </a:cubicBezTo>
                    <a:cubicBezTo>
                      <a:pt x="355349" y="590914"/>
                      <a:pt x="373094" y="593913"/>
                      <a:pt x="379869" y="590763"/>
                    </a:cubicBezTo>
                    <a:cubicBezTo>
                      <a:pt x="399463" y="609723"/>
                      <a:pt x="437951" y="604664"/>
                      <a:pt x="450841" y="598305"/>
                    </a:cubicBezTo>
                    <a:lnTo>
                      <a:pt x="383074" y="412367"/>
                    </a:lnTo>
                    <a:cubicBezTo>
                      <a:pt x="381690" y="408859"/>
                      <a:pt x="376721" y="410537"/>
                      <a:pt x="377940" y="414185"/>
                    </a:cubicBezTo>
                    <a:lnTo>
                      <a:pt x="377937" y="414188"/>
                    </a:lnTo>
                    <a:close/>
                    <a:moveTo>
                      <a:pt x="375584" y="567346"/>
                    </a:moveTo>
                    <a:cubicBezTo>
                      <a:pt x="374185" y="559692"/>
                      <a:pt x="384834" y="546009"/>
                      <a:pt x="398384" y="532808"/>
                    </a:cubicBezTo>
                    <a:cubicBezTo>
                      <a:pt x="395501" y="541410"/>
                      <a:pt x="397290" y="556236"/>
                      <a:pt x="402945" y="561344"/>
                    </a:cubicBezTo>
                    <a:cubicBezTo>
                      <a:pt x="393119" y="561344"/>
                      <a:pt x="381448" y="563189"/>
                      <a:pt x="375587" y="567346"/>
                    </a:cubicBezTo>
                    <a:lnTo>
                      <a:pt x="375584" y="567346"/>
                    </a:lnTo>
                    <a:close/>
                  </a:path>
                </a:pathLst>
              </a:custGeom>
              <a:solidFill>
                <a:srgbClr val="8F97A4"/>
              </a:solidFill>
              <a:ln w="289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19" name="Freeform 157">
              <a:extLst>
                <a:ext uri="{FF2B5EF4-FFF2-40B4-BE49-F238E27FC236}">
                  <a16:creationId xmlns:a16="http://schemas.microsoft.com/office/drawing/2014/main" id="{73DD47EE-9B3F-16D0-E024-CE3846853A5B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5007372" y="8411753"/>
              <a:ext cx="270222" cy="429766"/>
            </a:xfrm>
            <a:custGeom>
              <a:avLst/>
              <a:gdLst>
                <a:gd name="T0" fmla="*/ 0 w 83"/>
                <a:gd name="T1" fmla="*/ 101 h 123"/>
                <a:gd name="T2" fmla="*/ 43 w 83"/>
                <a:gd name="T3" fmla="*/ 61 h 123"/>
                <a:gd name="T4" fmla="*/ 0 w 83"/>
                <a:gd name="T5" fmla="*/ 19 h 123"/>
                <a:gd name="T6" fmla="*/ 22 w 83"/>
                <a:gd name="T7" fmla="*/ 0 h 123"/>
                <a:gd name="T8" fmla="*/ 83 w 83"/>
                <a:gd name="T9" fmla="*/ 61 h 123"/>
                <a:gd name="T10" fmla="*/ 22 w 83"/>
                <a:gd name="T11" fmla="*/ 123 h 123"/>
                <a:gd name="T12" fmla="*/ 0 w 83"/>
                <a:gd name="T13" fmla="*/ 101 h 123"/>
                <a:gd name="T14" fmla="*/ 0 w 83"/>
                <a:gd name="T15" fmla="*/ 10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3">
                  <a:moveTo>
                    <a:pt x="0" y="101"/>
                  </a:moveTo>
                  <a:lnTo>
                    <a:pt x="43" y="61"/>
                  </a:lnTo>
                  <a:lnTo>
                    <a:pt x="0" y="19"/>
                  </a:lnTo>
                  <a:lnTo>
                    <a:pt x="22" y="0"/>
                  </a:lnTo>
                  <a:lnTo>
                    <a:pt x="83" y="61"/>
                  </a:lnTo>
                  <a:lnTo>
                    <a:pt x="22" y="123"/>
                  </a:lnTo>
                  <a:lnTo>
                    <a:pt x="0" y="101"/>
                  </a:lnTo>
                  <a:lnTo>
                    <a:pt x="0" y="101"/>
                  </a:lnTo>
                  <a:close/>
                </a:path>
              </a:pathLst>
            </a:custGeom>
            <a:gradFill>
              <a:gsLst>
                <a:gs pos="26412">
                  <a:srgbClr val="F87E2B"/>
                </a:gs>
                <a:gs pos="0">
                  <a:srgbClr val="FFA15B"/>
                </a:gs>
                <a:gs pos="71000">
                  <a:srgbClr val="ED6A1D"/>
                </a:gs>
                <a:gs pos="100000">
                  <a:srgbClr val="ED6A1D"/>
                </a:gs>
              </a:gsLst>
              <a:lin ang="19200000" scaled="0"/>
            </a:gradFill>
          </p:spPr>
          <p:txBody>
            <a:bodyPr wrap="square" lIns="640080" bIns="64008" rtlCol="0" anchor="ctr" anchorCtr="0">
              <a:noAutofit/>
            </a:bodyPr>
            <a:lstStyle/>
            <a:p>
              <a:endParaRPr lang="ru-RU" sz="1300" b="1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1175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безопасного передвижения на СИМ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3C79A9-C5E6-CEC9-CF1C-D1F3FDC86EB9}"/>
              </a:ext>
            </a:extLst>
          </p:cNvPr>
          <p:cNvSpPr txBox="1">
            <a:spLocks/>
          </p:cNvSpPr>
          <p:nvPr/>
        </p:nvSpPr>
        <p:spPr bwMode="auto">
          <a:xfrm>
            <a:off x="8627564" y="1104328"/>
            <a:ext cx="3188313" cy="4960618"/>
          </a:xfrm>
          <a:custGeom>
            <a:avLst/>
            <a:gdLst>
              <a:gd name="connsiteX0" fmla="*/ 681422 w 4783923"/>
              <a:gd name="connsiteY0" fmla="*/ 0 h 7441500"/>
              <a:gd name="connsiteX1" fmla="*/ 4102503 w 4783923"/>
              <a:gd name="connsiteY1" fmla="*/ 0 h 7441500"/>
              <a:gd name="connsiteX2" fmla="*/ 4783923 w 4783923"/>
              <a:gd name="connsiteY2" fmla="*/ 681422 h 7441500"/>
              <a:gd name="connsiteX3" fmla="*/ 4783923 w 4783923"/>
              <a:gd name="connsiteY3" fmla="*/ 1497626 h 7441500"/>
              <a:gd name="connsiteX4" fmla="*/ 4783923 w 4783923"/>
              <a:gd name="connsiteY4" fmla="*/ 6760077 h 7441500"/>
              <a:gd name="connsiteX5" fmla="*/ 4783923 w 4783923"/>
              <a:gd name="connsiteY5" fmla="*/ 7268083 h 7441500"/>
              <a:gd name="connsiteX6" fmla="*/ 4610507 w 4783923"/>
              <a:gd name="connsiteY6" fmla="*/ 7441500 h 7441500"/>
              <a:gd name="connsiteX7" fmla="*/ 173418 w 4783923"/>
              <a:gd name="connsiteY7" fmla="*/ 7441500 h 7441500"/>
              <a:gd name="connsiteX8" fmla="*/ 1 w 4783923"/>
              <a:gd name="connsiteY8" fmla="*/ 7268083 h 7441500"/>
              <a:gd name="connsiteX9" fmla="*/ 1 w 4783923"/>
              <a:gd name="connsiteY9" fmla="*/ 6760087 h 7441500"/>
              <a:gd name="connsiteX10" fmla="*/ 0 w 4783923"/>
              <a:gd name="connsiteY10" fmla="*/ 6760077 h 7441500"/>
              <a:gd name="connsiteX11" fmla="*/ 0 w 4783923"/>
              <a:gd name="connsiteY11" fmla="*/ 681422 h 7441500"/>
              <a:gd name="connsiteX12" fmla="*/ 1 w 4783923"/>
              <a:gd name="connsiteY12" fmla="*/ 681412 h 7441500"/>
              <a:gd name="connsiteX13" fmla="*/ 1 w 4783923"/>
              <a:gd name="connsiteY13" fmla="*/ 173418 h 7441500"/>
              <a:gd name="connsiteX14" fmla="*/ 173418 w 4783923"/>
              <a:gd name="connsiteY14" fmla="*/ 1 h 7441500"/>
              <a:gd name="connsiteX15" fmla="*/ 681412 w 4783923"/>
              <a:gd name="connsiteY15" fmla="*/ 1 h 744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783923" h="7441500">
                <a:moveTo>
                  <a:pt x="681422" y="0"/>
                </a:moveTo>
                <a:lnTo>
                  <a:pt x="4102503" y="0"/>
                </a:lnTo>
                <a:cubicBezTo>
                  <a:pt x="4478841" y="0"/>
                  <a:pt x="4783923" y="305083"/>
                  <a:pt x="4783923" y="681422"/>
                </a:cubicBezTo>
                <a:lnTo>
                  <a:pt x="4783923" y="1497626"/>
                </a:lnTo>
                <a:lnTo>
                  <a:pt x="4783923" y="6760077"/>
                </a:lnTo>
                <a:lnTo>
                  <a:pt x="4783923" y="7268083"/>
                </a:lnTo>
                <a:cubicBezTo>
                  <a:pt x="4783923" y="7363859"/>
                  <a:pt x="4706283" y="7441500"/>
                  <a:pt x="4610507" y="7441500"/>
                </a:cubicBezTo>
                <a:lnTo>
                  <a:pt x="173418" y="7441500"/>
                </a:lnTo>
                <a:cubicBezTo>
                  <a:pt x="77642" y="7441500"/>
                  <a:pt x="1" y="7363859"/>
                  <a:pt x="1" y="7268083"/>
                </a:cubicBezTo>
                <a:lnTo>
                  <a:pt x="1" y="6760087"/>
                </a:lnTo>
                <a:lnTo>
                  <a:pt x="0" y="6760077"/>
                </a:lnTo>
                <a:lnTo>
                  <a:pt x="0" y="681422"/>
                </a:lnTo>
                <a:lnTo>
                  <a:pt x="1" y="681412"/>
                </a:lnTo>
                <a:lnTo>
                  <a:pt x="1" y="173418"/>
                </a:lnTo>
                <a:cubicBezTo>
                  <a:pt x="1" y="77642"/>
                  <a:pt x="77642" y="1"/>
                  <a:pt x="173418" y="1"/>
                </a:cubicBezTo>
                <a:lnTo>
                  <a:pt x="681412" y="1"/>
                </a:lnTo>
                <a:close/>
              </a:path>
            </a:pathLst>
          </a:custGeom>
          <a:solidFill>
            <a:srgbClr val="EAEEF2"/>
          </a:solidFill>
          <a:ln w="9525">
            <a:solidFill>
              <a:schemeClr val="accent3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35991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defTabSz="1630900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650620" algn="l"/>
              </a:tabLst>
              <a:defRPr lang="en-US" sz="3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2pPr>
            <a:lvl3pPr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3pPr>
            <a:lvl4pPr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4pPr>
            <a:lvl5pPr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5pPr>
            <a:lvl6pPr marL="832794"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6pPr>
            <a:lvl7pPr marL="1665588"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7pPr>
            <a:lvl8pPr marL="2498388"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8pPr>
            <a:lvl9pPr marL="3331190" algn="l" defTabSz="1630900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ru-RU" sz="1600" b="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DCB0E0A0-832A-DC1F-F90E-FC1F21C660BD}"/>
              </a:ext>
            </a:extLst>
          </p:cNvPr>
          <p:cNvSpPr/>
          <p:nvPr/>
        </p:nvSpPr>
        <p:spPr>
          <a:xfrm rot="5400000">
            <a:off x="274315" y="965176"/>
            <a:ext cx="1915599" cy="2464232"/>
          </a:xfrm>
          <a:prstGeom prst="round2SameRect">
            <a:avLst>
              <a:gd name="adj1" fmla="val 8536"/>
              <a:gd name="adj2" fmla="val 0"/>
            </a:avLst>
          </a:prstGeom>
          <a:gradFill flip="none" rotWithShape="1">
            <a:gsLst>
              <a:gs pos="50000">
                <a:srgbClr val="F86D36">
                  <a:alpha val="20000"/>
                </a:srgbClr>
              </a:gs>
              <a:gs pos="0">
                <a:srgbClr val="F6A54C">
                  <a:alpha val="20000"/>
                </a:srgbClr>
              </a:gs>
              <a:gs pos="100000">
                <a:srgbClr val="E32D58">
                  <a:alpha val="1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60945" tIns="30472" rIns="60945" bIns="30472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 err="1">
              <a:solidFill>
                <a:srgbClr val="000000"/>
              </a:solidFill>
              <a:latin typeface="Moscow Sans Light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A737093B-0D4C-366C-7846-3FE7A55D9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32" y="1447503"/>
            <a:ext cx="1491281" cy="149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904561-92BF-6D7B-EF42-25C9FD8851A1}"/>
              </a:ext>
            </a:extLst>
          </p:cNvPr>
          <p:cNvSpPr txBox="1"/>
          <p:nvPr/>
        </p:nvSpPr>
        <p:spPr>
          <a:xfrm>
            <a:off x="8726408" y="1402132"/>
            <a:ext cx="3065770" cy="456500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600"/>
              </a:spcAft>
              <a:buClr>
                <a:schemeClr val="accent4"/>
              </a:buClr>
              <a:buSzPct val="90000"/>
            </a:pPr>
            <a:r>
              <a:rPr lang="ru-RU" sz="1800" b="1" dirty="0">
                <a:solidFill>
                  <a:srgbClr val="303031"/>
                </a:solidFill>
                <a:latin typeface="Moscow Sans" panose="020B0503030702020504" pitchFamily="34" charset="0"/>
              </a:rPr>
              <a:t>Регулирование:</a:t>
            </a:r>
          </a:p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latin typeface="+mn-lt"/>
              </a:rPr>
              <a:t>Если пользователь собьет человека </a:t>
            </a:r>
            <a:br>
              <a:rPr lang="ru-RU" sz="1800" dirty="0">
                <a:latin typeface="+mn-lt"/>
              </a:rPr>
            </a:br>
            <a:r>
              <a:rPr lang="ru-RU" sz="1800" dirty="0">
                <a:latin typeface="+mn-lt"/>
              </a:rPr>
              <a:t>и причинит по неосторожности вред </a:t>
            </a:r>
            <a:br>
              <a:rPr lang="en-US" sz="1800" dirty="0">
                <a:latin typeface="+mn-lt"/>
              </a:rPr>
            </a:br>
            <a:r>
              <a:rPr lang="ru-RU" sz="1800" dirty="0">
                <a:latin typeface="+mn-lt"/>
              </a:rPr>
              <a:t>его здоровью легкой </a:t>
            </a:r>
            <a:br>
              <a:rPr lang="en-US" sz="1800" dirty="0">
                <a:latin typeface="+mn-lt"/>
              </a:rPr>
            </a:br>
            <a:r>
              <a:rPr lang="ru-RU" sz="1800" dirty="0">
                <a:latin typeface="+mn-lt"/>
              </a:rPr>
              <a:t>или средней тяжести, — </a:t>
            </a:r>
            <a:br>
              <a:rPr lang="en-US" sz="1800" dirty="0">
                <a:latin typeface="+mn-lt"/>
              </a:rPr>
            </a:br>
            <a:r>
              <a:rPr lang="ru-RU" sz="1800" dirty="0">
                <a:latin typeface="+mn-lt"/>
              </a:rPr>
              <a:t>ч. 2 ст. 12.30 КоАП </a:t>
            </a:r>
            <a:br>
              <a:rPr lang="en-US" sz="1800" dirty="0">
                <a:latin typeface="+mn-lt"/>
              </a:rPr>
            </a:br>
            <a:r>
              <a:rPr lang="ru-RU" sz="1800" dirty="0">
                <a:latin typeface="+mn-lt"/>
              </a:rPr>
              <a:t>(штраф 1–1,5 тыс. руб.)</a:t>
            </a:r>
          </a:p>
          <a:p>
            <a:pPr marL="304724" indent="-304724">
              <a:spcAft>
                <a:spcPts val="1600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latin typeface="+mn-lt"/>
              </a:rPr>
              <a:t>Если водитель поедет по тротуару или проезжей части при наличии </a:t>
            </a:r>
            <a:r>
              <a:rPr lang="ru-RU" sz="1800" dirty="0" err="1">
                <a:latin typeface="+mn-lt"/>
              </a:rPr>
              <a:t>велоинфраструктуры</a:t>
            </a:r>
            <a:r>
              <a:rPr lang="ru-RU" sz="1800" dirty="0">
                <a:latin typeface="+mn-lt"/>
              </a:rPr>
              <a:t>, — ч.2 ст.12.29 КоАП РФ (штраф 800 руб.)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27B37B-D8A8-A43A-E0E7-3DE70B3CD8A4}"/>
              </a:ext>
            </a:extLst>
          </p:cNvPr>
          <p:cNvSpPr txBox="1">
            <a:spLocks/>
          </p:cNvSpPr>
          <p:nvPr/>
        </p:nvSpPr>
        <p:spPr>
          <a:xfrm>
            <a:off x="364838" y="3382077"/>
            <a:ext cx="2163423" cy="110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1630900" eaLnBrk="1" hangingPunct="1">
              <a:buClr>
                <a:schemeClr val="tx2"/>
              </a:buClr>
              <a:defRPr sz="2000" b="1">
                <a:latin typeface="+mj-lt"/>
              </a:defRPr>
            </a:lvl1pPr>
            <a:lvl2pPr marL="265697" lvl="1" indent="-265697" defTabSz="1630900" eaLnBrk="1" hangingPunct="1">
              <a:buClr>
                <a:schemeClr val="accent4"/>
              </a:buClr>
              <a:buSzPct val="100000"/>
              <a:buFont typeface="Arial" pitchFamily="34" charset="0"/>
              <a:buChar char="•"/>
              <a:defRPr sz="1800">
                <a:latin typeface="+mn-lt"/>
              </a:defRPr>
            </a:lvl2pPr>
            <a:lvl3pPr marL="569355" lvl="2" indent="-303656" defTabSz="1630900" eaLnBrk="1" hangingPunct="1">
              <a:buClr>
                <a:schemeClr val="accent4"/>
              </a:buClr>
              <a:buSzPct val="120000"/>
              <a:buFont typeface="Arial" charset="0"/>
              <a:buChar char="–"/>
              <a:defRPr sz="1800">
                <a:latin typeface="+mn-lt"/>
              </a:defRPr>
            </a:lvl3pPr>
            <a:lvl4pPr marL="835052" lvl="3" indent="-265697" defTabSz="1630900" eaLnBrk="1" hangingPunct="1">
              <a:buClr>
                <a:schemeClr val="accent4"/>
              </a:buClr>
              <a:buSzPct val="80000"/>
              <a:buFont typeface="Arial" pitchFamily="34" charset="0"/>
              <a:buChar char="•"/>
              <a:defRPr sz="1800">
                <a:latin typeface="+mn-lt"/>
              </a:defRPr>
            </a:lvl4pPr>
            <a:lvl5pPr marL="1062795" lvl="4" indent="-265697" defTabSz="1630900" eaLnBrk="1" hangingPunct="1">
              <a:buClr>
                <a:schemeClr val="accent4"/>
              </a:buClr>
              <a:buSzPct val="89000"/>
              <a:buFont typeface="Arial" charset="0"/>
              <a:buChar char="-"/>
              <a:defRPr sz="1800">
                <a:latin typeface="+mn-lt"/>
              </a:defRPr>
            </a:lvl5pPr>
            <a:lvl6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dirty="0">
                <a:solidFill>
                  <a:srgbClr val="303031"/>
                </a:solidFill>
              </a:rPr>
              <a:t>Вело</a:t>
            </a:r>
            <a:r>
              <a:rPr lang="en-US" sz="1800" dirty="0">
                <a:solidFill>
                  <a:srgbClr val="303031"/>
                </a:solidFill>
              </a:rPr>
              <a:t>-</a:t>
            </a:r>
            <a:r>
              <a:rPr lang="ru-RU" sz="1800" dirty="0">
                <a:solidFill>
                  <a:srgbClr val="303031"/>
                </a:solidFill>
              </a:rPr>
              <a:t>инфраструктура </a:t>
            </a:r>
            <a:br>
              <a:rPr lang="en-US" sz="1800" dirty="0">
                <a:solidFill>
                  <a:srgbClr val="303031"/>
                </a:solidFill>
              </a:rPr>
            </a:br>
            <a:r>
              <a:rPr lang="ru-RU" sz="1800" b="0" dirty="0">
                <a:solidFill>
                  <a:srgbClr val="303031"/>
                </a:solidFill>
                <a:latin typeface="+mn-lt"/>
              </a:rPr>
              <a:t>в приоритете движения</a:t>
            </a:r>
          </a:p>
        </p:txBody>
      </p:sp>
      <p:sp>
        <p:nvSpPr>
          <p:cNvPr id="8" name="Прямоугольник: скругленные углы 17">
            <a:extLst>
              <a:ext uri="{FF2B5EF4-FFF2-40B4-BE49-F238E27FC236}">
                <a16:creationId xmlns:a16="http://schemas.microsoft.com/office/drawing/2014/main" id="{BC92256B-AF5E-8FED-E365-86419C13CAFA}"/>
              </a:ext>
            </a:extLst>
          </p:cNvPr>
          <p:cNvSpPr/>
          <p:nvPr/>
        </p:nvSpPr>
        <p:spPr>
          <a:xfrm>
            <a:off x="2836318" y="1104330"/>
            <a:ext cx="5565255" cy="595603"/>
          </a:xfrm>
          <a:prstGeom prst="roundRect">
            <a:avLst>
              <a:gd name="adj" fmla="val 10083"/>
            </a:avLst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660BAA-D9D3-FE0B-C2DE-B4CED3891EC7}"/>
              </a:ext>
            </a:extLst>
          </p:cNvPr>
          <p:cNvSpPr txBox="1"/>
          <p:nvPr/>
        </p:nvSpPr>
        <p:spPr>
          <a:xfrm>
            <a:off x="3047588" y="1273902"/>
            <a:ext cx="5149156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600"/>
              </a:spcAft>
              <a:buClr>
                <a:schemeClr val="accent4"/>
              </a:buClr>
              <a:buSzPct val="90000"/>
            </a:pPr>
            <a:r>
              <a:rPr lang="ru-RU" sz="1700" dirty="0">
                <a:solidFill>
                  <a:schemeClr val="bg1"/>
                </a:solidFill>
                <a:latin typeface="+mj-lt"/>
              </a:rPr>
              <a:t>2. Где, согласно ПДД, можно ездить на самокате?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2DC811-1280-7B55-178E-72362E0B9679}"/>
              </a:ext>
            </a:extLst>
          </p:cNvPr>
          <p:cNvSpPr txBox="1"/>
          <p:nvPr/>
        </p:nvSpPr>
        <p:spPr>
          <a:xfrm>
            <a:off x="2879851" y="1837294"/>
            <a:ext cx="5495852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600"/>
              </a:spcAft>
              <a:buClr>
                <a:schemeClr val="accent4"/>
              </a:buClr>
              <a:buSzPct val="90000"/>
            </a:pPr>
            <a:r>
              <a:rPr lang="ru-RU" sz="1500" dirty="0">
                <a:solidFill>
                  <a:srgbClr val="303031"/>
                </a:solidFill>
                <a:latin typeface="+mn-lt"/>
              </a:rPr>
              <a:t>В зависимости от возраста, пользователи разделяются на </a:t>
            </a:r>
            <a:br>
              <a:rPr lang="en-US" sz="1500" dirty="0">
                <a:solidFill>
                  <a:srgbClr val="303031"/>
                </a:solidFill>
                <a:latin typeface="+mn-lt"/>
              </a:rPr>
            </a:br>
            <a:r>
              <a:rPr lang="ru-RU" sz="1500" dirty="0">
                <a:solidFill>
                  <a:srgbClr val="303031"/>
                </a:solidFill>
                <a:latin typeface="+mn-lt"/>
              </a:rPr>
              <a:t>три категории, от которых зависит, как и где можно ездить: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4791F0-4EB7-0210-022C-642A1E35EB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44"/>
          <a:stretch>
            <a:fillRect/>
          </a:stretch>
        </p:blipFill>
        <p:spPr>
          <a:xfrm>
            <a:off x="45768" y="4360302"/>
            <a:ext cx="2357882" cy="1667787"/>
          </a:xfrm>
          <a:custGeom>
            <a:avLst/>
            <a:gdLst>
              <a:gd name="connsiteX0" fmla="*/ 83728 w 3537898"/>
              <a:gd name="connsiteY0" fmla="*/ 1246684 h 2501873"/>
              <a:gd name="connsiteX1" fmla="*/ 215808 w 3537898"/>
              <a:gd name="connsiteY1" fmla="*/ 1668324 h 2501873"/>
              <a:gd name="connsiteX2" fmla="*/ 307248 w 3537898"/>
              <a:gd name="connsiteY2" fmla="*/ 1693724 h 2501873"/>
              <a:gd name="connsiteX3" fmla="*/ 637448 w 3537898"/>
              <a:gd name="connsiteY3" fmla="*/ 1358444 h 2501873"/>
              <a:gd name="connsiteX4" fmla="*/ 1064168 w 3537898"/>
              <a:gd name="connsiteY4" fmla="*/ 332284 h 2501873"/>
              <a:gd name="connsiteX5" fmla="*/ 947328 w 3537898"/>
              <a:gd name="connsiteY5" fmla="*/ 362764 h 2501873"/>
              <a:gd name="connsiteX6" fmla="*/ 1064168 w 3537898"/>
              <a:gd name="connsiteY6" fmla="*/ 525324 h 2501873"/>
              <a:gd name="connsiteX7" fmla="*/ 1191168 w 3537898"/>
              <a:gd name="connsiteY7" fmla="*/ 779324 h 2501873"/>
              <a:gd name="connsiteX8" fmla="*/ 1429928 w 3537898"/>
              <a:gd name="connsiteY8" fmla="*/ 718364 h 2501873"/>
              <a:gd name="connsiteX9" fmla="*/ 1755048 w 3537898"/>
              <a:gd name="connsiteY9" fmla="*/ 1028244 h 2501873"/>
              <a:gd name="connsiteX10" fmla="*/ 1861728 w 3537898"/>
              <a:gd name="connsiteY10" fmla="*/ 1104444 h 2501873"/>
              <a:gd name="connsiteX11" fmla="*/ 2029368 w 3537898"/>
              <a:gd name="connsiteY11" fmla="*/ 891084 h 2501873"/>
              <a:gd name="connsiteX12" fmla="*/ 2237648 w 3537898"/>
              <a:gd name="connsiteY12" fmla="*/ 941884 h 2501873"/>
              <a:gd name="connsiteX13" fmla="*/ 2308768 w 3537898"/>
              <a:gd name="connsiteY13" fmla="*/ 1043484 h 2501873"/>
              <a:gd name="connsiteX14" fmla="*/ 2313848 w 3537898"/>
              <a:gd name="connsiteY14" fmla="*/ 1251764 h 2501873"/>
              <a:gd name="connsiteX15" fmla="*/ 2654208 w 3537898"/>
              <a:gd name="connsiteY15" fmla="*/ 1236524 h 2501873"/>
              <a:gd name="connsiteX16" fmla="*/ 2491648 w 3537898"/>
              <a:gd name="connsiteY16" fmla="*/ 799644 h 2501873"/>
              <a:gd name="connsiteX17" fmla="*/ 2186848 w 3537898"/>
              <a:gd name="connsiteY17" fmla="*/ 845364 h 2501873"/>
              <a:gd name="connsiteX18" fmla="*/ 1846488 w 3537898"/>
              <a:gd name="connsiteY18" fmla="*/ 449124 h 2501873"/>
              <a:gd name="connsiteX19" fmla="*/ 1653448 w 3537898"/>
              <a:gd name="connsiteY19" fmla="*/ 565964 h 2501873"/>
              <a:gd name="connsiteX20" fmla="*/ 0 w 3537898"/>
              <a:gd name="connsiteY20" fmla="*/ 0 h 2501873"/>
              <a:gd name="connsiteX21" fmla="*/ 3537898 w 3537898"/>
              <a:gd name="connsiteY21" fmla="*/ 0 h 2501873"/>
              <a:gd name="connsiteX22" fmla="*/ 3537898 w 3537898"/>
              <a:gd name="connsiteY22" fmla="*/ 2501873 h 2501873"/>
              <a:gd name="connsiteX23" fmla="*/ 0 w 3537898"/>
              <a:gd name="connsiteY23" fmla="*/ 2501873 h 250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37898" h="2501873">
                <a:moveTo>
                  <a:pt x="83728" y="1246684"/>
                </a:moveTo>
                <a:lnTo>
                  <a:pt x="215808" y="1668324"/>
                </a:lnTo>
                <a:lnTo>
                  <a:pt x="307248" y="1693724"/>
                </a:lnTo>
                <a:lnTo>
                  <a:pt x="637448" y="1358444"/>
                </a:lnTo>
                <a:close/>
                <a:moveTo>
                  <a:pt x="1064168" y="332284"/>
                </a:moveTo>
                <a:lnTo>
                  <a:pt x="947328" y="362764"/>
                </a:lnTo>
                <a:lnTo>
                  <a:pt x="1064168" y="525324"/>
                </a:lnTo>
                <a:lnTo>
                  <a:pt x="1191168" y="779324"/>
                </a:lnTo>
                <a:lnTo>
                  <a:pt x="1429928" y="718364"/>
                </a:lnTo>
                <a:lnTo>
                  <a:pt x="1755048" y="1028244"/>
                </a:lnTo>
                <a:lnTo>
                  <a:pt x="1861728" y="1104444"/>
                </a:lnTo>
                <a:lnTo>
                  <a:pt x="2029368" y="891084"/>
                </a:lnTo>
                <a:lnTo>
                  <a:pt x="2237648" y="941884"/>
                </a:lnTo>
                <a:lnTo>
                  <a:pt x="2308768" y="1043484"/>
                </a:lnTo>
                <a:lnTo>
                  <a:pt x="2313848" y="1251764"/>
                </a:lnTo>
                <a:lnTo>
                  <a:pt x="2654208" y="1236524"/>
                </a:lnTo>
                <a:lnTo>
                  <a:pt x="2491648" y="799644"/>
                </a:lnTo>
                <a:lnTo>
                  <a:pt x="2186848" y="845364"/>
                </a:lnTo>
                <a:lnTo>
                  <a:pt x="1846488" y="449124"/>
                </a:lnTo>
                <a:lnTo>
                  <a:pt x="1653448" y="565964"/>
                </a:lnTo>
                <a:close/>
                <a:moveTo>
                  <a:pt x="0" y="0"/>
                </a:moveTo>
                <a:lnTo>
                  <a:pt x="3537898" y="0"/>
                </a:lnTo>
                <a:lnTo>
                  <a:pt x="3537898" y="2501873"/>
                </a:lnTo>
                <a:lnTo>
                  <a:pt x="0" y="2501873"/>
                </a:lnTo>
                <a:close/>
              </a:path>
            </a:pathLst>
          </a:custGeom>
        </p:spPr>
      </p:pic>
      <p:sp>
        <p:nvSpPr>
          <p:cNvPr id="12" name="Полилиния: фигура 62">
            <a:extLst>
              <a:ext uri="{FF2B5EF4-FFF2-40B4-BE49-F238E27FC236}">
                <a16:creationId xmlns:a16="http://schemas.microsoft.com/office/drawing/2014/main" id="{EFB8C5F6-ACB3-7718-6F51-7C86D27BC4E5}"/>
              </a:ext>
            </a:extLst>
          </p:cNvPr>
          <p:cNvSpPr/>
          <p:nvPr/>
        </p:nvSpPr>
        <p:spPr>
          <a:xfrm>
            <a:off x="-1057" y="1104330"/>
            <a:ext cx="2611385" cy="4960617"/>
          </a:xfrm>
          <a:custGeom>
            <a:avLst/>
            <a:gdLst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6" fmla="*/ 1586 w 3918267"/>
              <a:gd name="connsiteY6" fmla="*/ 3563078 h 7441499"/>
              <a:gd name="connsiteX7" fmla="*/ 0 w 3918267"/>
              <a:gd name="connsiteY7" fmla="*/ 0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7" fmla="*/ 93026 w 3918267"/>
              <a:gd name="connsiteY7" fmla="*/ 3654518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8267" h="7441499">
                <a:moveTo>
                  <a:pt x="0" y="0"/>
                </a:moveTo>
                <a:lnTo>
                  <a:pt x="3737904" y="0"/>
                </a:lnTo>
                <a:cubicBezTo>
                  <a:pt x="3837516" y="0"/>
                  <a:pt x="3918267" y="80751"/>
                  <a:pt x="3918267" y="180363"/>
                </a:cubicBezTo>
                <a:lnTo>
                  <a:pt x="3918267" y="7261136"/>
                </a:lnTo>
                <a:cubicBezTo>
                  <a:pt x="3918267" y="7360748"/>
                  <a:pt x="3837516" y="7441499"/>
                  <a:pt x="3737904" y="7441499"/>
                </a:cubicBezTo>
                <a:lnTo>
                  <a:pt x="0" y="7441499"/>
                </a:ln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3" name="Полилиния: фигура 67">
            <a:extLst>
              <a:ext uri="{FF2B5EF4-FFF2-40B4-BE49-F238E27FC236}">
                <a16:creationId xmlns:a16="http://schemas.microsoft.com/office/drawing/2014/main" id="{B8A5A385-1ED0-0562-9EDB-F79E69EF96F6}"/>
              </a:ext>
            </a:extLst>
          </p:cNvPr>
          <p:cNvSpPr/>
          <p:nvPr/>
        </p:nvSpPr>
        <p:spPr>
          <a:xfrm>
            <a:off x="125603" y="1351380"/>
            <a:ext cx="268262" cy="353036"/>
          </a:xfrm>
          <a:custGeom>
            <a:avLst/>
            <a:gdLst>
              <a:gd name="connsiteX0" fmla="*/ 458384 w 770228"/>
              <a:gd name="connsiteY0" fmla="*/ 1013402 h 1013401"/>
              <a:gd name="connsiteX1" fmla="*/ 458384 w 770228"/>
              <a:gd name="connsiteY1" fmla="*/ 756147 h 1013401"/>
              <a:gd name="connsiteX2" fmla="*/ 0 w 770228"/>
              <a:gd name="connsiteY2" fmla="*/ 756147 h 1013401"/>
              <a:gd name="connsiteX3" fmla="*/ 0 w 770228"/>
              <a:gd name="connsiteY3" fmla="*/ 631448 h 1013401"/>
              <a:gd name="connsiteX4" fmla="*/ 413185 w 770228"/>
              <a:gd name="connsiteY4" fmla="*/ 0 h 1013401"/>
              <a:gd name="connsiteX5" fmla="*/ 639251 w 770228"/>
              <a:gd name="connsiteY5" fmla="*/ 0 h 1013401"/>
              <a:gd name="connsiteX6" fmla="*/ 639251 w 770228"/>
              <a:gd name="connsiteY6" fmla="*/ 611185 h 1013401"/>
              <a:gd name="connsiteX7" fmla="*/ 770228 w 770228"/>
              <a:gd name="connsiteY7" fmla="*/ 611185 h 1013401"/>
              <a:gd name="connsiteX8" fmla="*/ 770228 w 770228"/>
              <a:gd name="connsiteY8" fmla="*/ 756147 h 1013401"/>
              <a:gd name="connsiteX9" fmla="*/ 639251 w 770228"/>
              <a:gd name="connsiteY9" fmla="*/ 756147 h 1013401"/>
              <a:gd name="connsiteX10" fmla="*/ 639251 w 770228"/>
              <a:gd name="connsiteY10" fmla="*/ 1013402 h 1013401"/>
              <a:gd name="connsiteX11" fmla="*/ 458384 w 770228"/>
              <a:gd name="connsiteY11" fmla="*/ 1013402 h 1013401"/>
              <a:gd name="connsiteX12" fmla="*/ 458384 w 770228"/>
              <a:gd name="connsiteY12" fmla="*/ 611168 h 1013401"/>
              <a:gd name="connsiteX13" fmla="*/ 458384 w 770228"/>
              <a:gd name="connsiteY13" fmla="*/ 335202 h 1013401"/>
              <a:gd name="connsiteX14" fmla="*/ 464627 w 770228"/>
              <a:gd name="connsiteY14" fmla="*/ 159026 h 1013401"/>
              <a:gd name="connsiteX15" fmla="*/ 458384 w 770228"/>
              <a:gd name="connsiteY15" fmla="*/ 159026 h 1013401"/>
              <a:gd name="connsiteX16" fmla="*/ 369520 w 770228"/>
              <a:gd name="connsiteY16" fmla="*/ 330520 h 1013401"/>
              <a:gd name="connsiteX17" fmla="*/ 183980 w 770228"/>
              <a:gd name="connsiteY17" fmla="*/ 608046 h 1013401"/>
              <a:gd name="connsiteX18" fmla="*/ 182419 w 770228"/>
              <a:gd name="connsiteY18" fmla="*/ 611168 h 1013401"/>
              <a:gd name="connsiteX19" fmla="*/ 458384 w 770228"/>
              <a:gd name="connsiteY19" fmla="*/ 611168 h 10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70228" h="1013401">
                <a:moveTo>
                  <a:pt x="458384" y="1013402"/>
                </a:moveTo>
                <a:lnTo>
                  <a:pt x="458384" y="756147"/>
                </a:lnTo>
                <a:lnTo>
                  <a:pt x="0" y="756147"/>
                </a:lnTo>
                <a:lnTo>
                  <a:pt x="0" y="631448"/>
                </a:lnTo>
                <a:lnTo>
                  <a:pt x="413185" y="0"/>
                </a:lnTo>
                <a:lnTo>
                  <a:pt x="639251" y="0"/>
                </a:lnTo>
                <a:lnTo>
                  <a:pt x="639251" y="611185"/>
                </a:lnTo>
                <a:lnTo>
                  <a:pt x="770228" y="611185"/>
                </a:lnTo>
                <a:lnTo>
                  <a:pt x="770228" y="756147"/>
                </a:lnTo>
                <a:lnTo>
                  <a:pt x="639251" y="756147"/>
                </a:lnTo>
                <a:lnTo>
                  <a:pt x="639251" y="1013402"/>
                </a:lnTo>
                <a:lnTo>
                  <a:pt x="458384" y="1013402"/>
                </a:lnTo>
                <a:close/>
                <a:moveTo>
                  <a:pt x="458384" y="611168"/>
                </a:moveTo>
                <a:lnTo>
                  <a:pt x="458384" y="335202"/>
                </a:lnTo>
                <a:cubicBezTo>
                  <a:pt x="458384" y="277517"/>
                  <a:pt x="459945" y="218272"/>
                  <a:pt x="464627" y="159026"/>
                </a:cubicBezTo>
                <a:lnTo>
                  <a:pt x="458384" y="159026"/>
                </a:lnTo>
                <a:cubicBezTo>
                  <a:pt x="427214" y="222954"/>
                  <a:pt x="400699" y="274396"/>
                  <a:pt x="369520" y="330520"/>
                </a:cubicBezTo>
                <a:lnTo>
                  <a:pt x="183980" y="608046"/>
                </a:lnTo>
                <a:lnTo>
                  <a:pt x="182419" y="611168"/>
                </a:lnTo>
                <a:lnTo>
                  <a:pt x="458384" y="611168"/>
                </a:lnTo>
                <a:close/>
              </a:path>
            </a:pathLst>
          </a:custGeom>
          <a:solidFill>
            <a:schemeClr val="accent5"/>
          </a:solidFill>
          <a:ln w="8572" cap="flat">
            <a:noFill/>
            <a:prstDash val="solid"/>
            <a:miter/>
          </a:ln>
        </p:spPr>
        <p:txBody>
          <a:bodyPr lIns="60945" tIns="30472" rIns="60945" bIns="30472" rtlCol="0" anchor="ctr"/>
          <a:lstStyle/>
          <a:p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2C07414-3382-484C-5462-C95E092A4381}"/>
              </a:ext>
            </a:extLst>
          </p:cNvPr>
          <p:cNvGrpSpPr/>
          <p:nvPr/>
        </p:nvGrpSpPr>
        <p:grpSpPr>
          <a:xfrm>
            <a:off x="10877636" y="1148044"/>
            <a:ext cx="880686" cy="880886"/>
            <a:chOff x="16301089" y="7687073"/>
            <a:chExt cx="1321431" cy="1321431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58DCDC1C-0D54-F839-CDEE-FE928D53FF94}"/>
                </a:ext>
              </a:extLst>
            </p:cNvPr>
            <p:cNvSpPr/>
            <p:nvPr/>
          </p:nvSpPr>
          <p:spPr>
            <a:xfrm>
              <a:off x="16301089" y="7687073"/>
              <a:ext cx="1321431" cy="1321431"/>
            </a:xfrm>
            <a:prstGeom prst="ellipse">
              <a:avLst/>
            </a:prstGeom>
            <a:solidFill>
              <a:srgbClr val="FAFBF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sp>
          <p:nvSpPr>
            <p:cNvPr id="16" name="Рисунок 22">
              <a:extLst>
                <a:ext uri="{FF2B5EF4-FFF2-40B4-BE49-F238E27FC236}">
                  <a16:creationId xmlns:a16="http://schemas.microsoft.com/office/drawing/2014/main" id="{1687A0DF-4FD6-5B5D-EAA5-1AA5365A880A}"/>
                </a:ext>
              </a:extLst>
            </p:cNvPr>
            <p:cNvSpPr/>
            <p:nvPr/>
          </p:nvSpPr>
          <p:spPr>
            <a:xfrm>
              <a:off x="16541945" y="7925994"/>
              <a:ext cx="839719" cy="843589"/>
            </a:xfrm>
            <a:custGeom>
              <a:avLst/>
              <a:gdLst>
                <a:gd name="connsiteX0" fmla="*/ 574991 w 839719"/>
                <a:gd name="connsiteY0" fmla="*/ 283277 h 843589"/>
                <a:gd name="connsiteX1" fmla="*/ 532148 w 839719"/>
                <a:gd name="connsiteY1" fmla="*/ 275375 h 843589"/>
                <a:gd name="connsiteX2" fmla="*/ 560644 w 839719"/>
                <a:gd name="connsiteY2" fmla="*/ 258648 h 843589"/>
                <a:gd name="connsiteX3" fmla="*/ 574988 w 839719"/>
                <a:gd name="connsiteY3" fmla="*/ 283276 h 843589"/>
                <a:gd name="connsiteX4" fmla="*/ 574991 w 839719"/>
                <a:gd name="connsiteY4" fmla="*/ 283277 h 843589"/>
                <a:gd name="connsiteX5" fmla="*/ 616906 w 839719"/>
                <a:gd name="connsiteY5" fmla="*/ 235618 h 843589"/>
                <a:gd name="connsiteX6" fmla="*/ 446893 w 839719"/>
                <a:gd name="connsiteY6" fmla="*/ 200419 h 843589"/>
                <a:gd name="connsiteX7" fmla="*/ 480439 w 839719"/>
                <a:gd name="connsiteY7" fmla="*/ 243438 h 843589"/>
                <a:gd name="connsiteX8" fmla="*/ 420355 w 839719"/>
                <a:gd name="connsiteY8" fmla="*/ 380793 h 843589"/>
                <a:gd name="connsiteX9" fmla="*/ 360289 w 839719"/>
                <a:gd name="connsiteY9" fmla="*/ 243438 h 843589"/>
                <a:gd name="connsiteX10" fmla="*/ 393837 w 839719"/>
                <a:gd name="connsiteY10" fmla="*/ 200419 h 843589"/>
                <a:gd name="connsiteX11" fmla="*/ 223806 w 839719"/>
                <a:gd name="connsiteY11" fmla="*/ 235618 h 843589"/>
                <a:gd name="connsiteX12" fmla="*/ 231771 w 839719"/>
                <a:gd name="connsiteY12" fmla="*/ 264569 h 843589"/>
                <a:gd name="connsiteX13" fmla="*/ 252385 w 839719"/>
                <a:gd name="connsiteY13" fmla="*/ 249067 h 843589"/>
                <a:gd name="connsiteX14" fmla="*/ 334149 w 839719"/>
                <a:gd name="connsiteY14" fmla="*/ 401304 h 843589"/>
                <a:gd name="connsiteX15" fmla="*/ 334943 w 839719"/>
                <a:gd name="connsiteY15" fmla="*/ 403343 h 843589"/>
                <a:gd name="connsiteX16" fmla="*/ 505796 w 839719"/>
                <a:gd name="connsiteY16" fmla="*/ 403343 h 843589"/>
                <a:gd name="connsiteX17" fmla="*/ 506596 w 839719"/>
                <a:gd name="connsiteY17" fmla="*/ 401304 h 843589"/>
                <a:gd name="connsiteX18" fmla="*/ 588340 w 839719"/>
                <a:gd name="connsiteY18" fmla="*/ 249067 h 843589"/>
                <a:gd name="connsiteX19" fmla="*/ 608955 w 839719"/>
                <a:gd name="connsiteY19" fmla="*/ 264568 h 843589"/>
                <a:gd name="connsiteX20" fmla="*/ 616906 w 839719"/>
                <a:gd name="connsiteY20" fmla="*/ 235616 h 843589"/>
                <a:gd name="connsiteX21" fmla="*/ 616906 w 839719"/>
                <a:gd name="connsiteY21" fmla="*/ 235618 h 843589"/>
                <a:gd name="connsiteX22" fmla="*/ 635296 w 839719"/>
                <a:gd name="connsiteY22" fmla="*/ 129621 h 843589"/>
                <a:gd name="connsiteX23" fmla="*/ 678275 w 839719"/>
                <a:gd name="connsiteY23" fmla="*/ 152899 h 843589"/>
                <a:gd name="connsiteX24" fmla="*/ 651755 w 839719"/>
                <a:gd name="connsiteY24" fmla="*/ 199607 h 843589"/>
                <a:gd name="connsiteX25" fmla="*/ 664394 w 839719"/>
                <a:gd name="connsiteY25" fmla="*/ 215190 h 843589"/>
                <a:gd name="connsiteX26" fmla="*/ 693434 w 839719"/>
                <a:gd name="connsiteY26" fmla="*/ 206214 h 843589"/>
                <a:gd name="connsiteX27" fmla="*/ 709040 w 839719"/>
                <a:gd name="connsiteY27" fmla="*/ 145700 h 843589"/>
                <a:gd name="connsiteX28" fmla="*/ 666311 w 839719"/>
                <a:gd name="connsiteY28" fmla="*/ 129621 h 843589"/>
                <a:gd name="connsiteX29" fmla="*/ 609883 w 839719"/>
                <a:gd name="connsiteY29" fmla="*/ 117631 h 843589"/>
                <a:gd name="connsiteX30" fmla="*/ 586315 w 839719"/>
                <a:gd name="connsiteY30" fmla="*/ 181160 h 843589"/>
                <a:gd name="connsiteX31" fmla="*/ 586440 w 839719"/>
                <a:gd name="connsiteY31" fmla="*/ 187148 h 843589"/>
                <a:gd name="connsiteX32" fmla="*/ 635299 w 839719"/>
                <a:gd name="connsiteY32" fmla="*/ 129621 h 843589"/>
                <a:gd name="connsiteX33" fmla="*/ 635296 w 839719"/>
                <a:gd name="connsiteY33" fmla="*/ 129621 h 843589"/>
                <a:gd name="connsiteX34" fmla="*/ 146272 w 839719"/>
                <a:gd name="connsiteY34" fmla="*/ 206214 h 843589"/>
                <a:gd name="connsiteX35" fmla="*/ 175329 w 839719"/>
                <a:gd name="connsiteY35" fmla="*/ 215190 h 843589"/>
                <a:gd name="connsiteX36" fmla="*/ 187951 w 839719"/>
                <a:gd name="connsiteY36" fmla="*/ 199607 h 843589"/>
                <a:gd name="connsiteX37" fmla="*/ 161429 w 839719"/>
                <a:gd name="connsiteY37" fmla="*/ 152899 h 843589"/>
                <a:gd name="connsiteX38" fmla="*/ 204409 w 839719"/>
                <a:gd name="connsiteY38" fmla="*/ 129621 h 843589"/>
                <a:gd name="connsiteX39" fmla="*/ 253281 w 839719"/>
                <a:gd name="connsiteY39" fmla="*/ 187148 h 843589"/>
                <a:gd name="connsiteX40" fmla="*/ 253393 w 839719"/>
                <a:gd name="connsiteY40" fmla="*/ 181160 h 843589"/>
                <a:gd name="connsiteX41" fmla="*/ 229825 w 839719"/>
                <a:gd name="connsiteY41" fmla="*/ 117631 h 843589"/>
                <a:gd name="connsiteX42" fmla="*/ 173396 w 839719"/>
                <a:gd name="connsiteY42" fmla="*/ 129621 h 843589"/>
                <a:gd name="connsiteX43" fmla="*/ 130668 w 839719"/>
                <a:gd name="connsiteY43" fmla="*/ 145700 h 843589"/>
                <a:gd name="connsiteX44" fmla="*/ 146271 w 839719"/>
                <a:gd name="connsiteY44" fmla="*/ 206214 h 843589"/>
                <a:gd name="connsiteX45" fmla="*/ 146272 w 839719"/>
                <a:gd name="connsiteY45" fmla="*/ 206214 h 843589"/>
                <a:gd name="connsiteX46" fmla="*/ 265289 w 839719"/>
                <a:gd name="connsiteY46" fmla="*/ 283276 h 843589"/>
                <a:gd name="connsiteX47" fmla="*/ 308129 w 839719"/>
                <a:gd name="connsiteY47" fmla="*/ 275373 h 843589"/>
                <a:gd name="connsiteX48" fmla="*/ 279648 w 839719"/>
                <a:gd name="connsiteY48" fmla="*/ 258647 h 843589"/>
                <a:gd name="connsiteX49" fmla="*/ 265290 w 839719"/>
                <a:gd name="connsiteY49" fmla="*/ 283275 h 843589"/>
                <a:gd name="connsiteX50" fmla="*/ 265289 w 839719"/>
                <a:gd name="connsiteY50" fmla="*/ 283276 h 843589"/>
                <a:gd name="connsiteX51" fmla="*/ 440299 w 839719"/>
                <a:gd name="connsiteY51" fmla="*/ 24930 h 843589"/>
                <a:gd name="connsiteX52" fmla="*/ 419852 w 839719"/>
                <a:gd name="connsiteY52" fmla="*/ 0 h 843589"/>
                <a:gd name="connsiteX53" fmla="*/ 399408 w 839719"/>
                <a:gd name="connsiteY53" fmla="*/ 24930 h 843589"/>
                <a:gd name="connsiteX54" fmla="*/ 419855 w 839719"/>
                <a:gd name="connsiteY54" fmla="*/ 51167 h 843589"/>
                <a:gd name="connsiteX55" fmla="*/ 440302 w 839719"/>
                <a:gd name="connsiteY55" fmla="*/ 24930 h 843589"/>
                <a:gd name="connsiteX56" fmla="*/ 440299 w 839719"/>
                <a:gd name="connsiteY56" fmla="*/ 24930 h 843589"/>
                <a:gd name="connsiteX57" fmla="*/ 557022 w 839719"/>
                <a:gd name="connsiteY57" fmla="*/ 100313 h 843589"/>
                <a:gd name="connsiteX58" fmla="*/ 542481 w 839719"/>
                <a:gd name="connsiteY58" fmla="*/ 82596 h 843589"/>
                <a:gd name="connsiteX59" fmla="*/ 527954 w 839719"/>
                <a:gd name="connsiteY59" fmla="*/ 100313 h 843589"/>
                <a:gd name="connsiteX60" fmla="*/ 542481 w 839719"/>
                <a:gd name="connsiteY60" fmla="*/ 117630 h 843589"/>
                <a:gd name="connsiteX61" fmla="*/ 557022 w 839719"/>
                <a:gd name="connsiteY61" fmla="*/ 100312 h 843589"/>
                <a:gd name="connsiteX62" fmla="*/ 557022 w 839719"/>
                <a:gd name="connsiteY62" fmla="*/ 100313 h 843589"/>
                <a:gd name="connsiteX63" fmla="*/ 674959 w 839719"/>
                <a:gd name="connsiteY63" fmla="*/ 612431 h 843589"/>
                <a:gd name="connsiteX64" fmla="*/ 656528 w 839719"/>
                <a:gd name="connsiteY64" fmla="*/ 592924 h 843589"/>
                <a:gd name="connsiteX65" fmla="*/ 638097 w 839719"/>
                <a:gd name="connsiteY65" fmla="*/ 612431 h 843589"/>
                <a:gd name="connsiteX66" fmla="*/ 656528 w 839719"/>
                <a:gd name="connsiteY66" fmla="*/ 629541 h 843589"/>
                <a:gd name="connsiteX67" fmla="*/ 674959 w 839719"/>
                <a:gd name="connsiteY67" fmla="*/ 612428 h 843589"/>
                <a:gd name="connsiteX68" fmla="*/ 674959 w 839719"/>
                <a:gd name="connsiteY68" fmla="*/ 612431 h 843589"/>
                <a:gd name="connsiteX69" fmla="*/ 311768 w 839719"/>
                <a:gd name="connsiteY69" fmla="*/ 100311 h 843589"/>
                <a:gd name="connsiteX70" fmla="*/ 297223 w 839719"/>
                <a:gd name="connsiteY70" fmla="*/ 82593 h 843589"/>
                <a:gd name="connsiteX71" fmla="*/ 282697 w 839719"/>
                <a:gd name="connsiteY71" fmla="*/ 100311 h 843589"/>
                <a:gd name="connsiteX72" fmla="*/ 297223 w 839719"/>
                <a:gd name="connsiteY72" fmla="*/ 117629 h 843589"/>
                <a:gd name="connsiteX73" fmla="*/ 311765 w 839719"/>
                <a:gd name="connsiteY73" fmla="*/ 100311 h 843589"/>
                <a:gd name="connsiteX74" fmla="*/ 311768 w 839719"/>
                <a:gd name="connsiteY74" fmla="*/ 100311 h 843589"/>
                <a:gd name="connsiteX75" fmla="*/ 270116 w 839719"/>
                <a:gd name="connsiteY75" fmla="*/ 187146 h 843589"/>
                <a:gd name="connsiteX76" fmla="*/ 324349 w 839719"/>
                <a:gd name="connsiteY76" fmla="*/ 187146 h 843589"/>
                <a:gd name="connsiteX77" fmla="*/ 396662 w 839719"/>
                <a:gd name="connsiteY77" fmla="*/ 134890 h 843589"/>
                <a:gd name="connsiteX78" fmla="*/ 443056 w 839719"/>
                <a:gd name="connsiteY78" fmla="*/ 134890 h 843589"/>
                <a:gd name="connsiteX79" fmla="*/ 515372 w 839719"/>
                <a:gd name="connsiteY79" fmla="*/ 187147 h 843589"/>
                <a:gd name="connsiteX80" fmla="*/ 569604 w 839719"/>
                <a:gd name="connsiteY80" fmla="*/ 187147 h 843589"/>
                <a:gd name="connsiteX81" fmla="*/ 581469 w 839719"/>
                <a:gd name="connsiteY81" fmla="*/ 167903 h 843589"/>
                <a:gd name="connsiteX82" fmla="*/ 563122 w 839719"/>
                <a:gd name="connsiteY82" fmla="*/ 134272 h 843589"/>
                <a:gd name="connsiteX83" fmla="*/ 542478 w 839719"/>
                <a:gd name="connsiteY83" fmla="*/ 152980 h 843589"/>
                <a:gd name="connsiteX84" fmla="*/ 521836 w 839719"/>
                <a:gd name="connsiteY84" fmla="*/ 134272 h 843589"/>
                <a:gd name="connsiteX85" fmla="*/ 503489 w 839719"/>
                <a:gd name="connsiteY85" fmla="*/ 167903 h 843589"/>
                <a:gd name="connsiteX86" fmla="*/ 509674 w 839719"/>
                <a:gd name="connsiteY86" fmla="*/ 178928 h 843589"/>
                <a:gd name="connsiteX87" fmla="*/ 460478 w 839719"/>
                <a:gd name="connsiteY87" fmla="*/ 134890 h 843589"/>
                <a:gd name="connsiteX88" fmla="*/ 478269 w 839719"/>
                <a:gd name="connsiteY88" fmla="*/ 103161 h 843589"/>
                <a:gd name="connsiteX89" fmla="*/ 450768 w 839719"/>
                <a:gd name="connsiteY89" fmla="*/ 56852 h 843589"/>
                <a:gd name="connsiteX90" fmla="*/ 419852 w 839719"/>
                <a:gd name="connsiteY90" fmla="*/ 93196 h 843589"/>
                <a:gd name="connsiteX91" fmla="*/ 388939 w 839719"/>
                <a:gd name="connsiteY91" fmla="*/ 56852 h 843589"/>
                <a:gd name="connsiteX92" fmla="*/ 361449 w 839719"/>
                <a:gd name="connsiteY92" fmla="*/ 103161 h 843589"/>
                <a:gd name="connsiteX93" fmla="*/ 379240 w 839719"/>
                <a:gd name="connsiteY93" fmla="*/ 134891 h 843589"/>
                <a:gd name="connsiteX94" fmla="*/ 330033 w 839719"/>
                <a:gd name="connsiteY94" fmla="*/ 178930 h 843589"/>
                <a:gd name="connsiteX95" fmla="*/ 336217 w 839719"/>
                <a:gd name="connsiteY95" fmla="*/ 167904 h 843589"/>
                <a:gd name="connsiteX96" fmla="*/ 317868 w 839719"/>
                <a:gd name="connsiteY96" fmla="*/ 134273 h 843589"/>
                <a:gd name="connsiteX97" fmla="*/ 297226 w 839719"/>
                <a:gd name="connsiteY97" fmla="*/ 152982 h 843589"/>
                <a:gd name="connsiteX98" fmla="*/ 276585 w 839719"/>
                <a:gd name="connsiteY98" fmla="*/ 134273 h 843589"/>
                <a:gd name="connsiteX99" fmla="*/ 258238 w 839719"/>
                <a:gd name="connsiteY99" fmla="*/ 167904 h 843589"/>
                <a:gd name="connsiteX100" fmla="*/ 270120 w 839719"/>
                <a:gd name="connsiteY100" fmla="*/ 187148 h 843589"/>
                <a:gd name="connsiteX101" fmla="*/ 270116 w 839719"/>
                <a:gd name="connsiteY101" fmla="*/ 187146 h 843589"/>
                <a:gd name="connsiteX102" fmla="*/ 830811 w 839719"/>
                <a:gd name="connsiteY102" fmla="*/ 355256 h 843589"/>
                <a:gd name="connsiteX103" fmla="*/ 680262 w 839719"/>
                <a:gd name="connsiteY103" fmla="*/ 378684 h 843589"/>
                <a:gd name="connsiteX104" fmla="*/ 682333 w 839719"/>
                <a:gd name="connsiteY104" fmla="*/ 367354 h 843589"/>
                <a:gd name="connsiteX105" fmla="*/ 804374 w 839719"/>
                <a:gd name="connsiteY105" fmla="*/ 337124 h 843589"/>
                <a:gd name="connsiteX106" fmla="*/ 833202 w 839719"/>
                <a:gd name="connsiteY106" fmla="*/ 248281 h 843589"/>
                <a:gd name="connsiteX107" fmla="*/ 831119 w 839719"/>
                <a:gd name="connsiteY107" fmla="*/ 248018 h 843589"/>
                <a:gd name="connsiteX108" fmla="*/ 684084 w 839719"/>
                <a:gd name="connsiteY108" fmla="*/ 334535 h 843589"/>
                <a:gd name="connsiteX109" fmla="*/ 682880 w 839719"/>
                <a:gd name="connsiteY109" fmla="*/ 321419 h 843589"/>
                <a:gd name="connsiteX110" fmla="*/ 783325 w 839719"/>
                <a:gd name="connsiteY110" fmla="*/ 246614 h 843589"/>
                <a:gd name="connsiteX111" fmla="*/ 782069 w 839719"/>
                <a:gd name="connsiteY111" fmla="*/ 137863 h 843589"/>
                <a:gd name="connsiteX112" fmla="*/ 781030 w 839719"/>
                <a:gd name="connsiteY112" fmla="*/ 137561 h 843589"/>
                <a:gd name="connsiteX113" fmla="*/ 780120 w 839719"/>
                <a:gd name="connsiteY113" fmla="*/ 138139 h 843589"/>
                <a:gd name="connsiteX114" fmla="*/ 600479 w 839719"/>
                <a:gd name="connsiteY114" fmla="*/ 341046 h 843589"/>
                <a:gd name="connsiteX115" fmla="*/ 597177 w 839719"/>
                <a:gd name="connsiteY115" fmla="*/ 343099 h 843589"/>
                <a:gd name="connsiteX116" fmla="*/ 596520 w 839719"/>
                <a:gd name="connsiteY116" fmla="*/ 349967 h 843589"/>
                <a:gd name="connsiteX117" fmla="*/ 613243 w 839719"/>
                <a:gd name="connsiteY117" fmla="*/ 386765 h 843589"/>
                <a:gd name="connsiteX118" fmla="*/ 568303 w 839719"/>
                <a:gd name="connsiteY118" fmla="*/ 437285 h 843589"/>
                <a:gd name="connsiteX119" fmla="*/ 518505 w 839719"/>
                <a:gd name="connsiteY119" fmla="*/ 433113 h 843589"/>
                <a:gd name="connsiteX120" fmla="*/ 516856 w 839719"/>
                <a:gd name="connsiteY120" fmla="*/ 434201 h 843589"/>
                <a:gd name="connsiteX121" fmla="*/ 516856 w 839719"/>
                <a:gd name="connsiteY121" fmla="*/ 513728 h 843589"/>
                <a:gd name="connsiteX122" fmla="*/ 519262 w 839719"/>
                <a:gd name="connsiteY122" fmla="*/ 514095 h 843589"/>
                <a:gd name="connsiteX123" fmla="*/ 577370 w 839719"/>
                <a:gd name="connsiteY123" fmla="*/ 478897 h 843589"/>
                <a:gd name="connsiteX124" fmla="*/ 603737 w 839719"/>
                <a:gd name="connsiteY124" fmla="*/ 549462 h 843589"/>
                <a:gd name="connsiteX125" fmla="*/ 668914 w 839719"/>
                <a:gd name="connsiteY125" fmla="*/ 556082 h 843589"/>
                <a:gd name="connsiteX126" fmla="*/ 669179 w 839719"/>
                <a:gd name="connsiteY126" fmla="*/ 555140 h 843589"/>
                <a:gd name="connsiteX127" fmla="*/ 668603 w 839719"/>
                <a:gd name="connsiteY127" fmla="*/ 554346 h 843589"/>
                <a:gd name="connsiteX128" fmla="*/ 604758 w 839719"/>
                <a:gd name="connsiteY128" fmla="*/ 474452 h 843589"/>
                <a:gd name="connsiteX129" fmla="*/ 615437 w 839719"/>
                <a:gd name="connsiteY129" fmla="*/ 470059 h 843589"/>
                <a:gd name="connsiteX130" fmla="*/ 669807 w 839719"/>
                <a:gd name="connsiteY130" fmla="*/ 525399 h 843589"/>
                <a:gd name="connsiteX131" fmla="*/ 738301 w 839719"/>
                <a:gd name="connsiteY131" fmla="*/ 511951 h 843589"/>
                <a:gd name="connsiteX132" fmla="*/ 737321 w 839719"/>
                <a:gd name="connsiteY132" fmla="*/ 510229 h 843589"/>
                <a:gd name="connsiteX133" fmla="*/ 639214 w 839719"/>
                <a:gd name="connsiteY133" fmla="*/ 453609 h 843589"/>
                <a:gd name="connsiteX134" fmla="*/ 647109 w 839719"/>
                <a:gd name="connsiteY134" fmla="*/ 445706 h 843589"/>
                <a:gd name="connsiteX135" fmla="*/ 732608 w 839719"/>
                <a:gd name="connsiteY135" fmla="*/ 484927 h 843589"/>
                <a:gd name="connsiteX136" fmla="*/ 796468 w 839719"/>
                <a:gd name="connsiteY136" fmla="*/ 445142 h 843589"/>
                <a:gd name="connsiteX137" fmla="*/ 795138 w 839719"/>
                <a:gd name="connsiteY137" fmla="*/ 443931 h 843589"/>
                <a:gd name="connsiteX138" fmla="*/ 665485 w 839719"/>
                <a:gd name="connsiteY138" fmla="*/ 419139 h 843589"/>
                <a:gd name="connsiteX139" fmla="*/ 670299 w 839719"/>
                <a:gd name="connsiteY139" fmla="*/ 409144 h 843589"/>
                <a:gd name="connsiteX140" fmla="*/ 780693 w 839719"/>
                <a:gd name="connsiteY140" fmla="*/ 420983 h 843589"/>
                <a:gd name="connsiteX141" fmla="*/ 832632 w 839719"/>
                <a:gd name="connsiteY141" fmla="*/ 356160 h 843589"/>
                <a:gd name="connsiteX142" fmla="*/ 830811 w 839719"/>
                <a:gd name="connsiteY142" fmla="*/ 355250 h 843589"/>
                <a:gd name="connsiteX143" fmla="*/ 830811 w 839719"/>
                <a:gd name="connsiteY143" fmla="*/ 355256 h 843589"/>
                <a:gd name="connsiteX144" fmla="*/ 169405 w 839719"/>
                <a:gd name="connsiteY144" fmla="*/ 409149 h 843589"/>
                <a:gd name="connsiteX145" fmla="*/ 174233 w 839719"/>
                <a:gd name="connsiteY145" fmla="*/ 419142 h 843589"/>
                <a:gd name="connsiteX146" fmla="*/ 44582 w 839719"/>
                <a:gd name="connsiteY146" fmla="*/ 443937 h 843589"/>
                <a:gd name="connsiteX147" fmla="*/ 43237 w 839719"/>
                <a:gd name="connsiteY147" fmla="*/ 445159 h 843589"/>
                <a:gd name="connsiteX148" fmla="*/ 107098 w 839719"/>
                <a:gd name="connsiteY148" fmla="*/ 484930 h 843589"/>
                <a:gd name="connsiteX149" fmla="*/ 192597 w 839719"/>
                <a:gd name="connsiteY149" fmla="*/ 445712 h 843589"/>
                <a:gd name="connsiteX150" fmla="*/ 200489 w 839719"/>
                <a:gd name="connsiteY150" fmla="*/ 453612 h 843589"/>
                <a:gd name="connsiteX151" fmla="*/ 102383 w 839719"/>
                <a:gd name="connsiteY151" fmla="*/ 510232 h 843589"/>
                <a:gd name="connsiteX152" fmla="*/ 101404 w 839719"/>
                <a:gd name="connsiteY152" fmla="*/ 511951 h 843589"/>
                <a:gd name="connsiteX153" fmla="*/ 169912 w 839719"/>
                <a:gd name="connsiteY153" fmla="*/ 525399 h 843589"/>
                <a:gd name="connsiteX154" fmla="*/ 224270 w 839719"/>
                <a:gd name="connsiteY154" fmla="*/ 470062 h 843589"/>
                <a:gd name="connsiteX155" fmla="*/ 234947 w 839719"/>
                <a:gd name="connsiteY155" fmla="*/ 474452 h 843589"/>
                <a:gd name="connsiteX156" fmla="*/ 171100 w 839719"/>
                <a:gd name="connsiteY156" fmla="*/ 554349 h 843589"/>
                <a:gd name="connsiteX157" fmla="*/ 170531 w 839719"/>
                <a:gd name="connsiteY157" fmla="*/ 555143 h 843589"/>
                <a:gd name="connsiteX158" fmla="*/ 170792 w 839719"/>
                <a:gd name="connsiteY158" fmla="*/ 556085 h 843589"/>
                <a:gd name="connsiteX159" fmla="*/ 235981 w 839719"/>
                <a:gd name="connsiteY159" fmla="*/ 549462 h 843589"/>
                <a:gd name="connsiteX160" fmla="*/ 262335 w 839719"/>
                <a:gd name="connsiteY160" fmla="*/ 478900 h 843589"/>
                <a:gd name="connsiteX161" fmla="*/ 320442 w 839719"/>
                <a:gd name="connsiteY161" fmla="*/ 514098 h 843589"/>
                <a:gd name="connsiteX162" fmla="*/ 322862 w 839719"/>
                <a:gd name="connsiteY162" fmla="*/ 513728 h 843589"/>
                <a:gd name="connsiteX163" fmla="*/ 322862 w 839719"/>
                <a:gd name="connsiteY163" fmla="*/ 434201 h 843589"/>
                <a:gd name="connsiteX164" fmla="*/ 321199 w 839719"/>
                <a:gd name="connsiteY164" fmla="*/ 433113 h 843589"/>
                <a:gd name="connsiteX165" fmla="*/ 271418 w 839719"/>
                <a:gd name="connsiteY165" fmla="*/ 437285 h 843589"/>
                <a:gd name="connsiteX166" fmla="*/ 226466 w 839719"/>
                <a:gd name="connsiteY166" fmla="*/ 386765 h 843589"/>
                <a:gd name="connsiteX167" fmla="*/ 243189 w 839719"/>
                <a:gd name="connsiteY167" fmla="*/ 349953 h 843589"/>
                <a:gd name="connsiteX168" fmla="*/ 242545 w 839719"/>
                <a:gd name="connsiteY168" fmla="*/ 343096 h 843589"/>
                <a:gd name="connsiteX169" fmla="*/ 239214 w 839719"/>
                <a:gd name="connsiteY169" fmla="*/ 341046 h 843589"/>
                <a:gd name="connsiteX170" fmla="*/ 59598 w 839719"/>
                <a:gd name="connsiteY170" fmla="*/ 138164 h 843589"/>
                <a:gd name="connsiteX171" fmla="*/ 57609 w 839719"/>
                <a:gd name="connsiteY171" fmla="*/ 137875 h 843589"/>
                <a:gd name="connsiteX172" fmla="*/ 56378 w 839719"/>
                <a:gd name="connsiteY172" fmla="*/ 246612 h 843589"/>
                <a:gd name="connsiteX173" fmla="*/ 156808 w 839719"/>
                <a:gd name="connsiteY173" fmla="*/ 321416 h 843589"/>
                <a:gd name="connsiteX174" fmla="*/ 155619 w 839719"/>
                <a:gd name="connsiteY174" fmla="*/ 334533 h 843589"/>
                <a:gd name="connsiteX175" fmla="*/ 8612 w 839719"/>
                <a:gd name="connsiteY175" fmla="*/ 248056 h 843589"/>
                <a:gd name="connsiteX176" fmla="*/ 6498 w 839719"/>
                <a:gd name="connsiteY176" fmla="*/ 248290 h 843589"/>
                <a:gd name="connsiteX177" fmla="*/ 35331 w 839719"/>
                <a:gd name="connsiteY177" fmla="*/ 337121 h 843589"/>
                <a:gd name="connsiteX178" fmla="*/ 157370 w 839719"/>
                <a:gd name="connsiteY178" fmla="*/ 367351 h 843589"/>
                <a:gd name="connsiteX179" fmla="*/ 159440 w 839719"/>
                <a:gd name="connsiteY179" fmla="*/ 378681 h 843589"/>
                <a:gd name="connsiteX180" fmla="*/ 8921 w 839719"/>
                <a:gd name="connsiteY180" fmla="*/ 355264 h 843589"/>
                <a:gd name="connsiteX181" fmla="*/ 7087 w 839719"/>
                <a:gd name="connsiteY181" fmla="*/ 356187 h 843589"/>
                <a:gd name="connsiteX182" fmla="*/ 59024 w 839719"/>
                <a:gd name="connsiteY182" fmla="*/ 420983 h 843589"/>
                <a:gd name="connsiteX183" fmla="*/ 169405 w 839719"/>
                <a:gd name="connsiteY183" fmla="*/ 409144 h 843589"/>
                <a:gd name="connsiteX184" fmla="*/ 169405 w 839719"/>
                <a:gd name="connsiteY184" fmla="*/ 409149 h 843589"/>
                <a:gd name="connsiteX185" fmla="*/ 656528 w 839719"/>
                <a:gd name="connsiteY185" fmla="*/ 654663 h 843589"/>
                <a:gd name="connsiteX186" fmla="*/ 629237 w 839719"/>
                <a:gd name="connsiteY186" fmla="*/ 633189 h 843589"/>
                <a:gd name="connsiteX187" fmla="*/ 607236 w 839719"/>
                <a:gd name="connsiteY187" fmla="*/ 662043 h 843589"/>
                <a:gd name="connsiteX188" fmla="*/ 550410 w 839719"/>
                <a:gd name="connsiteY188" fmla="*/ 647809 h 843589"/>
                <a:gd name="connsiteX189" fmla="*/ 516853 w 839719"/>
                <a:gd name="connsiteY189" fmla="*/ 540022 h 843589"/>
                <a:gd name="connsiteX190" fmla="*/ 516853 w 839719"/>
                <a:gd name="connsiteY190" fmla="*/ 586361 h 843589"/>
                <a:gd name="connsiteX191" fmla="*/ 487868 w 839719"/>
                <a:gd name="connsiteY191" fmla="*/ 613298 h 843589"/>
                <a:gd name="connsiteX192" fmla="*/ 456731 w 839719"/>
                <a:gd name="connsiteY192" fmla="*/ 613298 h 843589"/>
                <a:gd name="connsiteX193" fmla="*/ 419852 w 839719"/>
                <a:gd name="connsiteY193" fmla="*/ 635752 h 843589"/>
                <a:gd name="connsiteX194" fmla="*/ 382975 w 839719"/>
                <a:gd name="connsiteY194" fmla="*/ 613298 h 843589"/>
                <a:gd name="connsiteX195" fmla="*/ 351835 w 839719"/>
                <a:gd name="connsiteY195" fmla="*/ 613298 h 843589"/>
                <a:gd name="connsiteX196" fmla="*/ 322868 w 839719"/>
                <a:gd name="connsiteY196" fmla="*/ 586361 h 843589"/>
                <a:gd name="connsiteX197" fmla="*/ 322868 w 839719"/>
                <a:gd name="connsiteY197" fmla="*/ 540025 h 843589"/>
                <a:gd name="connsiteX198" fmla="*/ 289293 w 839719"/>
                <a:gd name="connsiteY198" fmla="*/ 647812 h 843589"/>
                <a:gd name="connsiteX199" fmla="*/ 226020 w 839719"/>
                <a:gd name="connsiteY199" fmla="*/ 662142 h 843589"/>
                <a:gd name="connsiteX200" fmla="*/ 202954 w 839719"/>
                <a:gd name="connsiteY200" fmla="*/ 652534 h 843589"/>
                <a:gd name="connsiteX201" fmla="*/ 191519 w 839719"/>
                <a:gd name="connsiteY201" fmla="*/ 654584 h 843589"/>
                <a:gd name="connsiteX202" fmla="*/ 105170 w 839719"/>
                <a:gd name="connsiteY202" fmla="*/ 573515 h 843589"/>
                <a:gd name="connsiteX203" fmla="*/ 105870 w 839719"/>
                <a:gd name="connsiteY203" fmla="*/ 571892 h 843589"/>
                <a:gd name="connsiteX204" fmla="*/ 98635 w 839719"/>
                <a:gd name="connsiteY204" fmla="*/ 553709 h 843589"/>
                <a:gd name="connsiteX205" fmla="*/ 74198 w 839719"/>
                <a:gd name="connsiteY205" fmla="*/ 512093 h 843589"/>
                <a:gd name="connsiteX206" fmla="*/ 75527 w 839719"/>
                <a:gd name="connsiteY206" fmla="*/ 529509 h 843589"/>
                <a:gd name="connsiteX207" fmla="*/ 40609 w 839719"/>
                <a:gd name="connsiteY207" fmla="*/ 527784 h 843589"/>
                <a:gd name="connsiteX208" fmla="*/ 44586 w 839719"/>
                <a:gd name="connsiteY208" fmla="*/ 561952 h 843589"/>
                <a:gd name="connsiteX209" fmla="*/ 26826 w 839719"/>
                <a:gd name="connsiteY209" fmla="*/ 561746 h 843589"/>
                <a:gd name="connsiteX210" fmla="*/ 70618 w 839719"/>
                <a:gd name="connsiteY210" fmla="*/ 583086 h 843589"/>
                <a:gd name="connsiteX211" fmla="*/ 89525 w 839719"/>
                <a:gd name="connsiteY211" fmla="*/ 589029 h 843589"/>
                <a:gd name="connsiteX212" fmla="*/ 93416 w 839719"/>
                <a:gd name="connsiteY212" fmla="*/ 587144 h 843589"/>
                <a:gd name="connsiteX213" fmla="*/ 176689 w 839719"/>
                <a:gd name="connsiteY213" fmla="*/ 666092 h 843589"/>
                <a:gd name="connsiteX214" fmla="*/ 172335 w 839719"/>
                <a:gd name="connsiteY214" fmla="*/ 685998 h 843589"/>
                <a:gd name="connsiteX215" fmla="*/ 196130 w 839719"/>
                <a:gd name="connsiteY215" fmla="*/ 709522 h 843589"/>
                <a:gd name="connsiteX216" fmla="*/ 219430 w 839719"/>
                <a:gd name="connsiteY216" fmla="*/ 705767 h 843589"/>
                <a:gd name="connsiteX217" fmla="*/ 241291 w 839719"/>
                <a:gd name="connsiteY217" fmla="*/ 726057 h 843589"/>
                <a:gd name="connsiteX218" fmla="*/ 248806 w 839719"/>
                <a:gd name="connsiteY218" fmla="*/ 728715 h 843589"/>
                <a:gd name="connsiteX219" fmla="*/ 257750 w 839719"/>
                <a:gd name="connsiteY219" fmla="*/ 719052 h 843589"/>
                <a:gd name="connsiteX220" fmla="*/ 254853 w 839719"/>
                <a:gd name="connsiteY220" fmla="*/ 713420 h 843589"/>
                <a:gd name="connsiteX221" fmla="*/ 232586 w 839719"/>
                <a:gd name="connsiteY221" fmla="*/ 692688 h 843589"/>
                <a:gd name="connsiteX222" fmla="*/ 312315 w 839719"/>
                <a:gd name="connsiteY222" fmla="*/ 671078 h 843589"/>
                <a:gd name="connsiteX223" fmla="*/ 317845 w 839719"/>
                <a:gd name="connsiteY223" fmla="*/ 662843 h 843589"/>
                <a:gd name="connsiteX224" fmla="*/ 360585 w 839719"/>
                <a:gd name="connsiteY224" fmla="*/ 628279 h 843589"/>
                <a:gd name="connsiteX225" fmla="*/ 394762 w 839719"/>
                <a:gd name="connsiteY225" fmla="*/ 677283 h 843589"/>
                <a:gd name="connsiteX226" fmla="*/ 278757 w 839719"/>
                <a:gd name="connsiteY226" fmla="*/ 752970 h 843589"/>
                <a:gd name="connsiteX227" fmla="*/ 307306 w 839719"/>
                <a:gd name="connsiteY227" fmla="*/ 787249 h 843589"/>
                <a:gd name="connsiteX228" fmla="*/ 308239 w 839719"/>
                <a:gd name="connsiteY228" fmla="*/ 787080 h 843589"/>
                <a:gd name="connsiteX229" fmla="*/ 308775 w 839719"/>
                <a:gd name="connsiteY229" fmla="*/ 786298 h 843589"/>
                <a:gd name="connsiteX230" fmla="*/ 400403 w 839719"/>
                <a:gd name="connsiteY230" fmla="*/ 692246 h 843589"/>
                <a:gd name="connsiteX231" fmla="*/ 402768 w 839719"/>
                <a:gd name="connsiteY231" fmla="*/ 698579 h 843589"/>
                <a:gd name="connsiteX232" fmla="*/ 333969 w 839719"/>
                <a:gd name="connsiteY232" fmla="*/ 779921 h 843589"/>
                <a:gd name="connsiteX233" fmla="*/ 363931 w 839719"/>
                <a:gd name="connsiteY233" fmla="*/ 815646 h 843589"/>
                <a:gd name="connsiteX234" fmla="*/ 365499 w 839719"/>
                <a:gd name="connsiteY234" fmla="*/ 814570 h 843589"/>
                <a:gd name="connsiteX235" fmla="*/ 406855 w 839719"/>
                <a:gd name="connsiteY235" fmla="*/ 711905 h 843589"/>
                <a:gd name="connsiteX236" fmla="*/ 407975 w 839719"/>
                <a:gd name="connsiteY236" fmla="*/ 722354 h 843589"/>
                <a:gd name="connsiteX237" fmla="*/ 389375 w 839719"/>
                <a:gd name="connsiteY237" fmla="*/ 811998 h 843589"/>
                <a:gd name="connsiteX238" fmla="*/ 419381 w 839719"/>
                <a:gd name="connsiteY238" fmla="*/ 843589 h 843589"/>
                <a:gd name="connsiteX239" fmla="*/ 450337 w 839719"/>
                <a:gd name="connsiteY239" fmla="*/ 811998 h 843589"/>
                <a:gd name="connsiteX240" fmla="*/ 431741 w 839719"/>
                <a:gd name="connsiteY240" fmla="*/ 722354 h 843589"/>
                <a:gd name="connsiteX241" fmla="*/ 432872 w 839719"/>
                <a:gd name="connsiteY241" fmla="*/ 711905 h 843589"/>
                <a:gd name="connsiteX242" fmla="*/ 474214 w 839719"/>
                <a:gd name="connsiteY242" fmla="*/ 814555 h 843589"/>
                <a:gd name="connsiteX243" fmla="*/ 475782 w 839719"/>
                <a:gd name="connsiteY243" fmla="*/ 815643 h 843589"/>
                <a:gd name="connsiteX244" fmla="*/ 505761 w 839719"/>
                <a:gd name="connsiteY244" fmla="*/ 779924 h 843589"/>
                <a:gd name="connsiteX245" fmla="*/ 436956 w 839719"/>
                <a:gd name="connsiteY245" fmla="*/ 698582 h 843589"/>
                <a:gd name="connsiteX246" fmla="*/ 439310 w 839719"/>
                <a:gd name="connsiteY246" fmla="*/ 692246 h 843589"/>
                <a:gd name="connsiteX247" fmla="*/ 530938 w 839719"/>
                <a:gd name="connsiteY247" fmla="*/ 786295 h 843589"/>
                <a:gd name="connsiteX248" fmla="*/ 531476 w 839719"/>
                <a:gd name="connsiteY248" fmla="*/ 787077 h 843589"/>
                <a:gd name="connsiteX249" fmla="*/ 532407 w 839719"/>
                <a:gd name="connsiteY249" fmla="*/ 787246 h 843589"/>
                <a:gd name="connsiteX250" fmla="*/ 560944 w 839719"/>
                <a:gd name="connsiteY250" fmla="*/ 752970 h 843589"/>
                <a:gd name="connsiteX251" fmla="*/ 444950 w 839719"/>
                <a:gd name="connsiteY251" fmla="*/ 677286 h 843589"/>
                <a:gd name="connsiteX252" fmla="*/ 479139 w 839719"/>
                <a:gd name="connsiteY252" fmla="*/ 628279 h 843589"/>
                <a:gd name="connsiteX253" fmla="*/ 521868 w 839719"/>
                <a:gd name="connsiteY253" fmla="*/ 662846 h 843589"/>
                <a:gd name="connsiteX254" fmla="*/ 527398 w 839719"/>
                <a:gd name="connsiteY254" fmla="*/ 671078 h 843589"/>
                <a:gd name="connsiteX255" fmla="*/ 613409 w 839719"/>
                <a:gd name="connsiteY255" fmla="*/ 697826 h 843589"/>
                <a:gd name="connsiteX256" fmla="*/ 662014 w 839719"/>
                <a:gd name="connsiteY256" fmla="*/ 720041 h 843589"/>
                <a:gd name="connsiteX257" fmla="*/ 707024 w 839719"/>
                <a:gd name="connsiteY257" fmla="*/ 678539 h 843589"/>
                <a:gd name="connsiteX258" fmla="*/ 683834 w 839719"/>
                <a:gd name="connsiteY258" fmla="*/ 633192 h 843589"/>
                <a:gd name="connsiteX259" fmla="*/ 656528 w 839719"/>
                <a:gd name="connsiteY259" fmla="*/ 654669 h 843589"/>
                <a:gd name="connsiteX260" fmla="*/ 656528 w 839719"/>
                <a:gd name="connsiteY260" fmla="*/ 654663 h 843589"/>
                <a:gd name="connsiteX261" fmla="*/ 455370 w 839719"/>
                <a:gd name="connsiteY261" fmla="*/ 516274 h 843589"/>
                <a:gd name="connsiteX262" fmla="*/ 479822 w 839719"/>
                <a:gd name="connsiteY262" fmla="*/ 529628 h 843589"/>
                <a:gd name="connsiteX263" fmla="*/ 484482 w 839719"/>
                <a:gd name="connsiteY263" fmla="*/ 529559 h 843589"/>
                <a:gd name="connsiteX264" fmla="*/ 458325 w 839719"/>
                <a:gd name="connsiteY264" fmla="*/ 504943 h 843589"/>
                <a:gd name="connsiteX265" fmla="*/ 453246 w 839719"/>
                <a:gd name="connsiteY265" fmla="*/ 485136 h 843589"/>
                <a:gd name="connsiteX266" fmla="*/ 457235 w 839719"/>
                <a:gd name="connsiteY266" fmla="*/ 470557 h 843589"/>
                <a:gd name="connsiteX267" fmla="*/ 458832 w 839719"/>
                <a:gd name="connsiteY267" fmla="*/ 483222 h 843589"/>
                <a:gd name="connsiteX268" fmla="*/ 462485 w 839719"/>
                <a:gd name="connsiteY268" fmla="*/ 488685 h 843589"/>
                <a:gd name="connsiteX269" fmla="*/ 467552 w 839719"/>
                <a:gd name="connsiteY269" fmla="*/ 485163 h 843589"/>
                <a:gd name="connsiteX270" fmla="*/ 468070 w 839719"/>
                <a:gd name="connsiteY270" fmla="*/ 453461 h 843589"/>
                <a:gd name="connsiteX271" fmla="*/ 433108 w 839719"/>
                <a:gd name="connsiteY271" fmla="*/ 460507 h 843589"/>
                <a:gd name="connsiteX272" fmla="*/ 426109 w 839719"/>
                <a:gd name="connsiteY272" fmla="*/ 449604 h 843589"/>
                <a:gd name="connsiteX273" fmla="*/ 426350 w 839719"/>
                <a:gd name="connsiteY273" fmla="*/ 443783 h 843589"/>
                <a:gd name="connsiteX274" fmla="*/ 431415 w 839719"/>
                <a:gd name="connsiteY274" fmla="*/ 435123 h 843589"/>
                <a:gd name="connsiteX275" fmla="*/ 423930 w 839719"/>
                <a:gd name="connsiteY275" fmla="*/ 428543 h 843589"/>
                <a:gd name="connsiteX276" fmla="*/ 414441 w 839719"/>
                <a:gd name="connsiteY276" fmla="*/ 438594 h 843589"/>
                <a:gd name="connsiteX277" fmla="*/ 415811 w 839719"/>
                <a:gd name="connsiteY277" fmla="*/ 443565 h 843589"/>
                <a:gd name="connsiteX278" fmla="*/ 401299 w 839719"/>
                <a:gd name="connsiteY278" fmla="*/ 444266 h 843589"/>
                <a:gd name="connsiteX279" fmla="*/ 456062 w 839719"/>
                <a:gd name="connsiteY279" fmla="*/ 594547 h 843589"/>
                <a:gd name="connsiteX280" fmla="*/ 483226 w 839719"/>
                <a:gd name="connsiteY280" fmla="*/ 561414 h 843589"/>
                <a:gd name="connsiteX281" fmla="*/ 458706 w 839719"/>
                <a:gd name="connsiteY281" fmla="*/ 562665 h 843589"/>
                <a:gd name="connsiteX282" fmla="*/ 451329 w 839719"/>
                <a:gd name="connsiteY282" fmla="*/ 522263 h 843589"/>
                <a:gd name="connsiteX283" fmla="*/ 455376 w 839719"/>
                <a:gd name="connsiteY283" fmla="*/ 516274 h 843589"/>
                <a:gd name="connsiteX284" fmla="*/ 455370 w 839719"/>
                <a:gd name="connsiteY284" fmla="*/ 516274 h 843589"/>
                <a:gd name="connsiteX285" fmla="*/ 377937 w 839719"/>
                <a:gd name="connsiteY285" fmla="*/ 414188 h 843589"/>
                <a:gd name="connsiteX286" fmla="*/ 389439 w 839719"/>
                <a:gd name="connsiteY286" fmla="*/ 446151 h 843589"/>
                <a:gd name="connsiteX287" fmla="*/ 363745 w 839719"/>
                <a:gd name="connsiteY287" fmla="*/ 465190 h 843589"/>
                <a:gd name="connsiteX288" fmla="*/ 399111 w 839719"/>
                <a:gd name="connsiteY288" fmla="*/ 485107 h 843589"/>
                <a:gd name="connsiteX289" fmla="*/ 401226 w 839719"/>
                <a:gd name="connsiteY289" fmla="*/ 492927 h 843589"/>
                <a:gd name="connsiteX290" fmla="*/ 384738 w 839719"/>
                <a:gd name="connsiteY290" fmla="*/ 498256 h 843589"/>
                <a:gd name="connsiteX291" fmla="*/ 362011 w 839719"/>
                <a:gd name="connsiteY291" fmla="*/ 493424 h 843589"/>
                <a:gd name="connsiteX292" fmla="*/ 362081 w 839719"/>
                <a:gd name="connsiteY292" fmla="*/ 511512 h 843589"/>
                <a:gd name="connsiteX293" fmla="*/ 363017 w 839719"/>
                <a:gd name="connsiteY293" fmla="*/ 527880 h 843589"/>
                <a:gd name="connsiteX294" fmla="*/ 378999 w 839719"/>
                <a:gd name="connsiteY294" fmla="*/ 507576 h 843589"/>
                <a:gd name="connsiteX295" fmla="*/ 380471 w 839719"/>
                <a:gd name="connsiteY295" fmla="*/ 521120 h 843589"/>
                <a:gd name="connsiteX296" fmla="*/ 379630 w 839719"/>
                <a:gd name="connsiteY296" fmla="*/ 530094 h 843589"/>
                <a:gd name="connsiteX297" fmla="*/ 367820 w 839719"/>
                <a:gd name="connsiteY297" fmla="*/ 573376 h 843589"/>
                <a:gd name="connsiteX298" fmla="*/ 361900 w 839719"/>
                <a:gd name="connsiteY298" fmla="*/ 565103 h 843589"/>
                <a:gd name="connsiteX299" fmla="*/ 358837 w 839719"/>
                <a:gd name="connsiteY299" fmla="*/ 563849 h 843589"/>
                <a:gd name="connsiteX300" fmla="*/ 355349 w 839719"/>
                <a:gd name="connsiteY300" fmla="*/ 576017 h 843589"/>
                <a:gd name="connsiteX301" fmla="*/ 379869 w 839719"/>
                <a:gd name="connsiteY301" fmla="*/ 590763 h 843589"/>
                <a:gd name="connsiteX302" fmla="*/ 450841 w 839719"/>
                <a:gd name="connsiteY302" fmla="*/ 598305 h 843589"/>
                <a:gd name="connsiteX303" fmla="*/ 383074 w 839719"/>
                <a:gd name="connsiteY303" fmla="*/ 412367 h 843589"/>
                <a:gd name="connsiteX304" fmla="*/ 377940 w 839719"/>
                <a:gd name="connsiteY304" fmla="*/ 414185 h 843589"/>
                <a:gd name="connsiteX305" fmla="*/ 377937 w 839719"/>
                <a:gd name="connsiteY305" fmla="*/ 414188 h 843589"/>
                <a:gd name="connsiteX306" fmla="*/ 375584 w 839719"/>
                <a:gd name="connsiteY306" fmla="*/ 567346 h 843589"/>
                <a:gd name="connsiteX307" fmla="*/ 398384 w 839719"/>
                <a:gd name="connsiteY307" fmla="*/ 532808 h 843589"/>
                <a:gd name="connsiteX308" fmla="*/ 402945 w 839719"/>
                <a:gd name="connsiteY308" fmla="*/ 561344 h 843589"/>
                <a:gd name="connsiteX309" fmla="*/ 375587 w 839719"/>
                <a:gd name="connsiteY309" fmla="*/ 567346 h 843589"/>
                <a:gd name="connsiteX310" fmla="*/ 375584 w 839719"/>
                <a:gd name="connsiteY310" fmla="*/ 567346 h 84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</a:cxnLst>
              <a:rect l="l" t="t" r="r" b="b"/>
              <a:pathLst>
                <a:path w="839719" h="843589">
                  <a:moveTo>
                    <a:pt x="574991" y="283277"/>
                  </a:moveTo>
                  <a:cubicBezTo>
                    <a:pt x="561863" y="271768"/>
                    <a:pt x="542981" y="272031"/>
                    <a:pt x="532148" y="275375"/>
                  </a:cubicBezTo>
                  <a:cubicBezTo>
                    <a:pt x="539246" y="266660"/>
                    <a:pt x="555772" y="259515"/>
                    <a:pt x="560644" y="258648"/>
                  </a:cubicBezTo>
                  <a:cubicBezTo>
                    <a:pt x="564353" y="260039"/>
                    <a:pt x="574988" y="270970"/>
                    <a:pt x="574988" y="283276"/>
                  </a:cubicBezTo>
                  <a:lnTo>
                    <a:pt x="574991" y="283277"/>
                  </a:lnTo>
                  <a:close/>
                  <a:moveTo>
                    <a:pt x="616906" y="235618"/>
                  </a:moveTo>
                  <a:cubicBezTo>
                    <a:pt x="608272" y="189435"/>
                    <a:pt x="500944" y="220035"/>
                    <a:pt x="446893" y="200419"/>
                  </a:cubicBezTo>
                  <a:cubicBezTo>
                    <a:pt x="445855" y="213882"/>
                    <a:pt x="463532" y="235453"/>
                    <a:pt x="480439" y="243438"/>
                  </a:cubicBezTo>
                  <a:cubicBezTo>
                    <a:pt x="451539" y="268519"/>
                    <a:pt x="425591" y="319054"/>
                    <a:pt x="420355" y="380793"/>
                  </a:cubicBezTo>
                  <a:cubicBezTo>
                    <a:pt x="415137" y="319054"/>
                    <a:pt x="389189" y="268519"/>
                    <a:pt x="360289" y="243438"/>
                  </a:cubicBezTo>
                  <a:cubicBezTo>
                    <a:pt x="377195" y="235453"/>
                    <a:pt x="394885" y="213882"/>
                    <a:pt x="393837" y="200419"/>
                  </a:cubicBezTo>
                  <a:cubicBezTo>
                    <a:pt x="339787" y="220035"/>
                    <a:pt x="232455" y="189435"/>
                    <a:pt x="223806" y="235618"/>
                  </a:cubicBezTo>
                  <a:cubicBezTo>
                    <a:pt x="221987" y="245391"/>
                    <a:pt x="226690" y="260287"/>
                    <a:pt x="231771" y="264569"/>
                  </a:cubicBezTo>
                  <a:cubicBezTo>
                    <a:pt x="232678" y="261471"/>
                    <a:pt x="237424" y="251339"/>
                    <a:pt x="252385" y="249067"/>
                  </a:cubicBezTo>
                  <a:cubicBezTo>
                    <a:pt x="328003" y="237642"/>
                    <a:pt x="391135" y="354185"/>
                    <a:pt x="334149" y="401304"/>
                  </a:cubicBezTo>
                  <a:cubicBezTo>
                    <a:pt x="333279" y="402020"/>
                    <a:pt x="333765" y="403343"/>
                    <a:pt x="334943" y="403343"/>
                  </a:cubicBezTo>
                  <a:lnTo>
                    <a:pt x="505796" y="403343"/>
                  </a:lnTo>
                  <a:cubicBezTo>
                    <a:pt x="506960" y="403343"/>
                    <a:pt x="507448" y="402020"/>
                    <a:pt x="506596" y="401304"/>
                  </a:cubicBezTo>
                  <a:cubicBezTo>
                    <a:pt x="449593" y="354185"/>
                    <a:pt x="512725" y="237642"/>
                    <a:pt x="588340" y="249067"/>
                  </a:cubicBezTo>
                  <a:cubicBezTo>
                    <a:pt x="603315" y="251339"/>
                    <a:pt x="608045" y="261471"/>
                    <a:pt x="608955" y="264568"/>
                  </a:cubicBezTo>
                  <a:cubicBezTo>
                    <a:pt x="614037" y="260287"/>
                    <a:pt x="618738" y="245392"/>
                    <a:pt x="616906" y="235616"/>
                  </a:cubicBezTo>
                  <a:lnTo>
                    <a:pt x="616906" y="235618"/>
                  </a:lnTo>
                  <a:close/>
                  <a:moveTo>
                    <a:pt x="635296" y="129621"/>
                  </a:moveTo>
                  <a:cubicBezTo>
                    <a:pt x="633940" y="125258"/>
                    <a:pt x="678275" y="125148"/>
                    <a:pt x="678275" y="152899"/>
                  </a:cubicBezTo>
                  <a:cubicBezTo>
                    <a:pt x="678275" y="171498"/>
                    <a:pt x="651755" y="180307"/>
                    <a:pt x="651755" y="199607"/>
                  </a:cubicBezTo>
                  <a:cubicBezTo>
                    <a:pt x="651755" y="208596"/>
                    <a:pt x="661427" y="215190"/>
                    <a:pt x="664394" y="215190"/>
                  </a:cubicBezTo>
                  <a:cubicBezTo>
                    <a:pt x="657564" y="184203"/>
                    <a:pt x="685809" y="200419"/>
                    <a:pt x="693434" y="206214"/>
                  </a:cubicBezTo>
                  <a:cubicBezTo>
                    <a:pt x="678278" y="164544"/>
                    <a:pt x="712400" y="164807"/>
                    <a:pt x="709040" y="145700"/>
                  </a:cubicBezTo>
                  <a:cubicBezTo>
                    <a:pt x="706701" y="132346"/>
                    <a:pt x="677048" y="136380"/>
                    <a:pt x="666311" y="129621"/>
                  </a:cubicBezTo>
                  <a:cubicBezTo>
                    <a:pt x="647266" y="117631"/>
                    <a:pt x="624734" y="70978"/>
                    <a:pt x="609883" y="117631"/>
                  </a:cubicBezTo>
                  <a:cubicBezTo>
                    <a:pt x="637565" y="143333"/>
                    <a:pt x="621458" y="181160"/>
                    <a:pt x="586315" y="181160"/>
                  </a:cubicBezTo>
                  <a:cubicBezTo>
                    <a:pt x="586315" y="181160"/>
                    <a:pt x="586117" y="186707"/>
                    <a:pt x="586440" y="187148"/>
                  </a:cubicBezTo>
                  <a:cubicBezTo>
                    <a:pt x="628358" y="185096"/>
                    <a:pt x="642967" y="154290"/>
                    <a:pt x="635299" y="129621"/>
                  </a:cubicBezTo>
                  <a:lnTo>
                    <a:pt x="635296" y="129621"/>
                  </a:lnTo>
                  <a:close/>
                  <a:moveTo>
                    <a:pt x="146272" y="206214"/>
                  </a:moveTo>
                  <a:cubicBezTo>
                    <a:pt x="153901" y="200419"/>
                    <a:pt x="182142" y="184203"/>
                    <a:pt x="175329" y="215190"/>
                  </a:cubicBezTo>
                  <a:cubicBezTo>
                    <a:pt x="178280" y="215190"/>
                    <a:pt x="187951" y="208596"/>
                    <a:pt x="187951" y="199607"/>
                  </a:cubicBezTo>
                  <a:cubicBezTo>
                    <a:pt x="187951" y="180307"/>
                    <a:pt x="161429" y="171498"/>
                    <a:pt x="161429" y="152899"/>
                  </a:cubicBezTo>
                  <a:cubicBezTo>
                    <a:pt x="161429" y="125147"/>
                    <a:pt x="205767" y="125258"/>
                    <a:pt x="204409" y="129621"/>
                  </a:cubicBezTo>
                  <a:cubicBezTo>
                    <a:pt x="196753" y="154289"/>
                    <a:pt x="211367" y="185097"/>
                    <a:pt x="253281" y="187148"/>
                  </a:cubicBezTo>
                  <a:cubicBezTo>
                    <a:pt x="253589" y="186707"/>
                    <a:pt x="253393" y="181160"/>
                    <a:pt x="253393" y="181160"/>
                  </a:cubicBezTo>
                  <a:cubicBezTo>
                    <a:pt x="218264" y="181160"/>
                    <a:pt x="202155" y="143331"/>
                    <a:pt x="229825" y="117631"/>
                  </a:cubicBezTo>
                  <a:cubicBezTo>
                    <a:pt x="214975" y="70978"/>
                    <a:pt x="192443" y="117631"/>
                    <a:pt x="173396" y="129621"/>
                  </a:cubicBezTo>
                  <a:cubicBezTo>
                    <a:pt x="162663" y="136382"/>
                    <a:pt x="133005" y="132346"/>
                    <a:pt x="130668" y="145700"/>
                  </a:cubicBezTo>
                  <a:cubicBezTo>
                    <a:pt x="127322" y="164807"/>
                    <a:pt x="161428" y="164545"/>
                    <a:pt x="146271" y="206214"/>
                  </a:cubicBezTo>
                  <a:lnTo>
                    <a:pt x="146272" y="206214"/>
                  </a:lnTo>
                  <a:close/>
                  <a:moveTo>
                    <a:pt x="265289" y="283276"/>
                  </a:moveTo>
                  <a:cubicBezTo>
                    <a:pt x="278429" y="271767"/>
                    <a:pt x="297310" y="272030"/>
                    <a:pt x="308129" y="275373"/>
                  </a:cubicBezTo>
                  <a:cubicBezTo>
                    <a:pt x="301060" y="266659"/>
                    <a:pt x="284506" y="259514"/>
                    <a:pt x="279648" y="258647"/>
                  </a:cubicBezTo>
                  <a:cubicBezTo>
                    <a:pt x="275939" y="260037"/>
                    <a:pt x="265290" y="270968"/>
                    <a:pt x="265290" y="283275"/>
                  </a:cubicBezTo>
                  <a:lnTo>
                    <a:pt x="265289" y="283276"/>
                  </a:lnTo>
                  <a:close/>
                  <a:moveTo>
                    <a:pt x="440299" y="24930"/>
                  </a:moveTo>
                  <a:lnTo>
                    <a:pt x="419852" y="0"/>
                  </a:lnTo>
                  <a:lnTo>
                    <a:pt x="399408" y="24930"/>
                  </a:lnTo>
                  <a:lnTo>
                    <a:pt x="419855" y="51167"/>
                  </a:lnTo>
                  <a:lnTo>
                    <a:pt x="440302" y="24930"/>
                  </a:lnTo>
                  <a:lnTo>
                    <a:pt x="440299" y="24930"/>
                  </a:lnTo>
                  <a:close/>
                  <a:moveTo>
                    <a:pt x="557022" y="100313"/>
                  </a:moveTo>
                  <a:lnTo>
                    <a:pt x="542481" y="82596"/>
                  </a:lnTo>
                  <a:lnTo>
                    <a:pt x="527954" y="100313"/>
                  </a:lnTo>
                  <a:lnTo>
                    <a:pt x="542481" y="117630"/>
                  </a:lnTo>
                  <a:lnTo>
                    <a:pt x="557022" y="100312"/>
                  </a:lnTo>
                  <a:lnTo>
                    <a:pt x="557022" y="100313"/>
                  </a:lnTo>
                  <a:close/>
                  <a:moveTo>
                    <a:pt x="674959" y="612431"/>
                  </a:moveTo>
                  <a:lnTo>
                    <a:pt x="656528" y="592924"/>
                  </a:lnTo>
                  <a:lnTo>
                    <a:pt x="638097" y="612431"/>
                  </a:lnTo>
                  <a:lnTo>
                    <a:pt x="656528" y="629541"/>
                  </a:lnTo>
                  <a:lnTo>
                    <a:pt x="674959" y="612428"/>
                  </a:lnTo>
                  <a:lnTo>
                    <a:pt x="674959" y="612431"/>
                  </a:lnTo>
                  <a:close/>
                  <a:moveTo>
                    <a:pt x="311768" y="100311"/>
                  </a:moveTo>
                  <a:lnTo>
                    <a:pt x="297223" y="82593"/>
                  </a:lnTo>
                  <a:lnTo>
                    <a:pt x="282697" y="100311"/>
                  </a:lnTo>
                  <a:lnTo>
                    <a:pt x="297223" y="117629"/>
                  </a:lnTo>
                  <a:lnTo>
                    <a:pt x="311765" y="100311"/>
                  </a:lnTo>
                  <a:lnTo>
                    <a:pt x="311768" y="100311"/>
                  </a:lnTo>
                  <a:close/>
                  <a:moveTo>
                    <a:pt x="270116" y="187146"/>
                  </a:moveTo>
                  <a:lnTo>
                    <a:pt x="324349" y="187146"/>
                  </a:lnTo>
                  <a:cubicBezTo>
                    <a:pt x="369943" y="187146"/>
                    <a:pt x="390463" y="159160"/>
                    <a:pt x="396662" y="134890"/>
                  </a:cubicBezTo>
                  <a:lnTo>
                    <a:pt x="443056" y="134890"/>
                  </a:lnTo>
                  <a:cubicBezTo>
                    <a:pt x="449258" y="159161"/>
                    <a:pt x="469757" y="187147"/>
                    <a:pt x="515372" y="187147"/>
                  </a:cubicBezTo>
                  <a:lnTo>
                    <a:pt x="569604" y="187147"/>
                  </a:lnTo>
                  <a:cubicBezTo>
                    <a:pt x="569604" y="187147"/>
                    <a:pt x="579090" y="174276"/>
                    <a:pt x="581469" y="167903"/>
                  </a:cubicBezTo>
                  <a:cubicBezTo>
                    <a:pt x="590036" y="144968"/>
                    <a:pt x="579090" y="134272"/>
                    <a:pt x="563122" y="134272"/>
                  </a:cubicBezTo>
                  <a:lnTo>
                    <a:pt x="542478" y="152980"/>
                  </a:lnTo>
                  <a:lnTo>
                    <a:pt x="521836" y="134272"/>
                  </a:lnTo>
                  <a:cubicBezTo>
                    <a:pt x="505866" y="134272"/>
                    <a:pt x="494923" y="144968"/>
                    <a:pt x="503489" y="167903"/>
                  </a:cubicBezTo>
                  <a:cubicBezTo>
                    <a:pt x="504580" y="170836"/>
                    <a:pt x="507198" y="175143"/>
                    <a:pt x="509674" y="178928"/>
                  </a:cubicBezTo>
                  <a:cubicBezTo>
                    <a:pt x="490428" y="176285"/>
                    <a:pt x="465868" y="163113"/>
                    <a:pt x="460478" y="134890"/>
                  </a:cubicBezTo>
                  <a:cubicBezTo>
                    <a:pt x="460478" y="134890"/>
                    <a:pt x="474697" y="112301"/>
                    <a:pt x="478269" y="103161"/>
                  </a:cubicBezTo>
                  <a:cubicBezTo>
                    <a:pt x="491089" y="70290"/>
                    <a:pt x="474714" y="56852"/>
                    <a:pt x="450768" y="56852"/>
                  </a:cubicBezTo>
                  <a:lnTo>
                    <a:pt x="419852" y="93196"/>
                  </a:lnTo>
                  <a:lnTo>
                    <a:pt x="388939" y="56852"/>
                  </a:lnTo>
                  <a:cubicBezTo>
                    <a:pt x="364992" y="56852"/>
                    <a:pt x="348618" y="70289"/>
                    <a:pt x="361449" y="103161"/>
                  </a:cubicBezTo>
                  <a:cubicBezTo>
                    <a:pt x="365007" y="112303"/>
                    <a:pt x="379240" y="134891"/>
                    <a:pt x="379240" y="134891"/>
                  </a:cubicBezTo>
                  <a:cubicBezTo>
                    <a:pt x="373838" y="163114"/>
                    <a:pt x="349276" y="176286"/>
                    <a:pt x="330033" y="178930"/>
                  </a:cubicBezTo>
                  <a:cubicBezTo>
                    <a:pt x="332523" y="175144"/>
                    <a:pt x="335126" y="170836"/>
                    <a:pt x="336217" y="167904"/>
                  </a:cubicBezTo>
                  <a:cubicBezTo>
                    <a:pt x="344767" y="144970"/>
                    <a:pt x="333852" y="134273"/>
                    <a:pt x="317868" y="134273"/>
                  </a:cubicBezTo>
                  <a:lnTo>
                    <a:pt x="297226" y="152982"/>
                  </a:lnTo>
                  <a:lnTo>
                    <a:pt x="276585" y="134273"/>
                  </a:lnTo>
                  <a:cubicBezTo>
                    <a:pt x="260603" y="134273"/>
                    <a:pt x="249686" y="144970"/>
                    <a:pt x="258238" y="167904"/>
                  </a:cubicBezTo>
                  <a:cubicBezTo>
                    <a:pt x="260617" y="174277"/>
                    <a:pt x="270120" y="187148"/>
                    <a:pt x="270120" y="187148"/>
                  </a:cubicBezTo>
                  <a:lnTo>
                    <a:pt x="270116" y="187146"/>
                  </a:lnTo>
                  <a:close/>
                  <a:moveTo>
                    <a:pt x="830811" y="355256"/>
                  </a:moveTo>
                  <a:cubicBezTo>
                    <a:pt x="820341" y="360556"/>
                    <a:pt x="758931" y="389325"/>
                    <a:pt x="680262" y="378684"/>
                  </a:cubicBezTo>
                  <a:cubicBezTo>
                    <a:pt x="681077" y="374932"/>
                    <a:pt x="681769" y="371153"/>
                    <a:pt x="682333" y="367354"/>
                  </a:cubicBezTo>
                  <a:cubicBezTo>
                    <a:pt x="734691" y="361091"/>
                    <a:pt x="777251" y="352213"/>
                    <a:pt x="804374" y="337124"/>
                  </a:cubicBezTo>
                  <a:cubicBezTo>
                    <a:pt x="835290" y="319918"/>
                    <a:pt x="848808" y="278842"/>
                    <a:pt x="833202" y="248281"/>
                  </a:cubicBezTo>
                  <a:cubicBezTo>
                    <a:pt x="832800" y="247510"/>
                    <a:pt x="831680" y="247373"/>
                    <a:pt x="831119" y="248018"/>
                  </a:cubicBezTo>
                  <a:cubicBezTo>
                    <a:pt x="822570" y="257862"/>
                    <a:pt x="768798" y="316355"/>
                    <a:pt x="684084" y="334535"/>
                  </a:cubicBezTo>
                  <a:cubicBezTo>
                    <a:pt x="683869" y="330149"/>
                    <a:pt x="683468" y="325774"/>
                    <a:pt x="682880" y="321419"/>
                  </a:cubicBezTo>
                  <a:cubicBezTo>
                    <a:pt x="724027" y="298084"/>
                    <a:pt x="764193" y="271198"/>
                    <a:pt x="783325" y="246614"/>
                  </a:cubicBezTo>
                  <a:cubicBezTo>
                    <a:pt x="812243" y="209445"/>
                    <a:pt x="809581" y="162037"/>
                    <a:pt x="782069" y="137863"/>
                  </a:cubicBezTo>
                  <a:cubicBezTo>
                    <a:pt x="781781" y="137618"/>
                    <a:pt x="781405" y="137508"/>
                    <a:pt x="781030" y="137561"/>
                  </a:cubicBezTo>
                  <a:cubicBezTo>
                    <a:pt x="780658" y="137614"/>
                    <a:pt x="780326" y="137824"/>
                    <a:pt x="780120" y="138139"/>
                  </a:cubicBezTo>
                  <a:cubicBezTo>
                    <a:pt x="771416" y="152496"/>
                    <a:pt x="689937" y="284194"/>
                    <a:pt x="600479" y="341046"/>
                  </a:cubicBezTo>
                  <a:cubicBezTo>
                    <a:pt x="599385" y="341744"/>
                    <a:pt x="598286" y="342430"/>
                    <a:pt x="597177" y="343099"/>
                  </a:cubicBezTo>
                  <a:cubicBezTo>
                    <a:pt x="594614" y="344656"/>
                    <a:pt x="594335" y="347986"/>
                    <a:pt x="596520" y="349967"/>
                  </a:cubicBezTo>
                  <a:cubicBezTo>
                    <a:pt x="606832" y="359314"/>
                    <a:pt x="613243" y="372322"/>
                    <a:pt x="613243" y="386765"/>
                  </a:cubicBezTo>
                  <a:cubicBezTo>
                    <a:pt x="613243" y="411872"/>
                    <a:pt x="593887" y="432755"/>
                    <a:pt x="568303" y="437285"/>
                  </a:cubicBezTo>
                  <a:cubicBezTo>
                    <a:pt x="555300" y="439804"/>
                    <a:pt x="536532" y="439074"/>
                    <a:pt x="518505" y="433113"/>
                  </a:cubicBezTo>
                  <a:cubicBezTo>
                    <a:pt x="517694" y="432851"/>
                    <a:pt x="516856" y="433387"/>
                    <a:pt x="516856" y="434201"/>
                  </a:cubicBezTo>
                  <a:lnTo>
                    <a:pt x="516856" y="513728"/>
                  </a:lnTo>
                  <a:cubicBezTo>
                    <a:pt x="516856" y="515005"/>
                    <a:pt x="518802" y="515322"/>
                    <a:pt x="519262" y="514095"/>
                  </a:cubicBezTo>
                  <a:cubicBezTo>
                    <a:pt x="530220" y="485067"/>
                    <a:pt x="563024" y="478897"/>
                    <a:pt x="577370" y="478897"/>
                  </a:cubicBezTo>
                  <a:cubicBezTo>
                    <a:pt x="582534" y="509926"/>
                    <a:pt x="591758" y="535627"/>
                    <a:pt x="603737" y="549462"/>
                  </a:cubicBezTo>
                  <a:cubicBezTo>
                    <a:pt x="623244" y="571942"/>
                    <a:pt x="655100" y="571625"/>
                    <a:pt x="668914" y="556082"/>
                  </a:cubicBezTo>
                  <a:cubicBezTo>
                    <a:pt x="669141" y="555826"/>
                    <a:pt x="669240" y="555477"/>
                    <a:pt x="669179" y="555140"/>
                  </a:cubicBezTo>
                  <a:cubicBezTo>
                    <a:pt x="669118" y="554802"/>
                    <a:pt x="668906" y="554509"/>
                    <a:pt x="668603" y="554346"/>
                  </a:cubicBezTo>
                  <a:cubicBezTo>
                    <a:pt x="660487" y="549683"/>
                    <a:pt x="614052" y="521172"/>
                    <a:pt x="604758" y="474452"/>
                  </a:cubicBezTo>
                  <a:cubicBezTo>
                    <a:pt x="608426" y="473184"/>
                    <a:pt x="612007" y="471752"/>
                    <a:pt x="615437" y="470059"/>
                  </a:cubicBezTo>
                  <a:cubicBezTo>
                    <a:pt x="630426" y="494867"/>
                    <a:pt x="652243" y="516960"/>
                    <a:pt x="669807" y="525399"/>
                  </a:cubicBezTo>
                  <a:cubicBezTo>
                    <a:pt x="699313" y="539551"/>
                    <a:pt x="726322" y="532668"/>
                    <a:pt x="738301" y="511951"/>
                  </a:cubicBezTo>
                  <a:cubicBezTo>
                    <a:pt x="738734" y="511221"/>
                    <a:pt x="738205" y="510310"/>
                    <a:pt x="737321" y="510229"/>
                  </a:cubicBezTo>
                  <a:cubicBezTo>
                    <a:pt x="719073" y="508769"/>
                    <a:pt x="663062" y="492717"/>
                    <a:pt x="639214" y="453609"/>
                  </a:cubicBezTo>
                  <a:cubicBezTo>
                    <a:pt x="641946" y="451102"/>
                    <a:pt x="644616" y="448487"/>
                    <a:pt x="647109" y="445706"/>
                  </a:cubicBezTo>
                  <a:cubicBezTo>
                    <a:pt x="672062" y="464704"/>
                    <a:pt x="707347" y="481497"/>
                    <a:pt x="732608" y="484927"/>
                  </a:cubicBezTo>
                  <a:cubicBezTo>
                    <a:pt x="762163" y="488944"/>
                    <a:pt x="795656" y="479516"/>
                    <a:pt x="796468" y="445142"/>
                  </a:cubicBezTo>
                  <a:cubicBezTo>
                    <a:pt x="796482" y="444452"/>
                    <a:pt x="795866" y="443888"/>
                    <a:pt x="795138" y="443931"/>
                  </a:cubicBezTo>
                  <a:cubicBezTo>
                    <a:pt x="784626" y="444563"/>
                    <a:pt x="715056" y="447594"/>
                    <a:pt x="665485" y="419139"/>
                  </a:cubicBezTo>
                  <a:cubicBezTo>
                    <a:pt x="667207" y="415863"/>
                    <a:pt x="668812" y="412533"/>
                    <a:pt x="670299" y="409144"/>
                  </a:cubicBezTo>
                  <a:cubicBezTo>
                    <a:pt x="670299" y="409144"/>
                    <a:pt x="745204" y="426850"/>
                    <a:pt x="780693" y="420983"/>
                  </a:cubicBezTo>
                  <a:cubicBezTo>
                    <a:pt x="815964" y="415159"/>
                    <a:pt x="836620" y="388868"/>
                    <a:pt x="832632" y="356160"/>
                  </a:cubicBezTo>
                  <a:cubicBezTo>
                    <a:pt x="832518" y="355346"/>
                    <a:pt x="831567" y="354866"/>
                    <a:pt x="830811" y="355250"/>
                  </a:cubicBezTo>
                  <a:lnTo>
                    <a:pt x="830811" y="355256"/>
                  </a:lnTo>
                  <a:close/>
                  <a:moveTo>
                    <a:pt x="169405" y="409149"/>
                  </a:moveTo>
                  <a:cubicBezTo>
                    <a:pt x="170896" y="412535"/>
                    <a:pt x="172506" y="415869"/>
                    <a:pt x="174233" y="419142"/>
                  </a:cubicBezTo>
                  <a:cubicBezTo>
                    <a:pt x="124677" y="447582"/>
                    <a:pt x="55133" y="444580"/>
                    <a:pt x="44582" y="443937"/>
                  </a:cubicBezTo>
                  <a:cubicBezTo>
                    <a:pt x="43840" y="443894"/>
                    <a:pt x="43224" y="444484"/>
                    <a:pt x="43237" y="445159"/>
                  </a:cubicBezTo>
                  <a:cubicBezTo>
                    <a:pt x="44066" y="479519"/>
                    <a:pt x="77542" y="488947"/>
                    <a:pt x="107098" y="484930"/>
                  </a:cubicBezTo>
                  <a:cubicBezTo>
                    <a:pt x="132348" y="481503"/>
                    <a:pt x="167644" y="464707"/>
                    <a:pt x="192597" y="445712"/>
                  </a:cubicBezTo>
                  <a:cubicBezTo>
                    <a:pt x="195102" y="448493"/>
                    <a:pt x="197762" y="451108"/>
                    <a:pt x="200489" y="453612"/>
                  </a:cubicBezTo>
                  <a:cubicBezTo>
                    <a:pt x="176628" y="492717"/>
                    <a:pt x="120633" y="508771"/>
                    <a:pt x="102383" y="510232"/>
                  </a:cubicBezTo>
                  <a:cubicBezTo>
                    <a:pt x="101501" y="510313"/>
                    <a:pt x="100983" y="511221"/>
                    <a:pt x="101404" y="511951"/>
                  </a:cubicBezTo>
                  <a:cubicBezTo>
                    <a:pt x="113384" y="532668"/>
                    <a:pt x="140395" y="539551"/>
                    <a:pt x="169912" y="525399"/>
                  </a:cubicBezTo>
                  <a:cubicBezTo>
                    <a:pt x="187463" y="516960"/>
                    <a:pt x="209281" y="494867"/>
                    <a:pt x="224270" y="470062"/>
                  </a:cubicBezTo>
                  <a:cubicBezTo>
                    <a:pt x="227711" y="471752"/>
                    <a:pt x="231294" y="473187"/>
                    <a:pt x="234947" y="474452"/>
                  </a:cubicBezTo>
                  <a:cubicBezTo>
                    <a:pt x="225654" y="521175"/>
                    <a:pt x="179218" y="549683"/>
                    <a:pt x="171100" y="554349"/>
                  </a:cubicBezTo>
                  <a:cubicBezTo>
                    <a:pt x="170800" y="554514"/>
                    <a:pt x="170591" y="554805"/>
                    <a:pt x="170531" y="555143"/>
                  </a:cubicBezTo>
                  <a:cubicBezTo>
                    <a:pt x="170472" y="555480"/>
                    <a:pt x="170567" y="555826"/>
                    <a:pt x="170792" y="556085"/>
                  </a:cubicBezTo>
                  <a:cubicBezTo>
                    <a:pt x="184606" y="571628"/>
                    <a:pt x="216474" y="571942"/>
                    <a:pt x="235981" y="549462"/>
                  </a:cubicBezTo>
                  <a:cubicBezTo>
                    <a:pt x="247964" y="535627"/>
                    <a:pt x="257172" y="509926"/>
                    <a:pt x="262335" y="478900"/>
                  </a:cubicBezTo>
                  <a:cubicBezTo>
                    <a:pt x="276694" y="478900"/>
                    <a:pt x="309484" y="485067"/>
                    <a:pt x="320442" y="514098"/>
                  </a:cubicBezTo>
                  <a:cubicBezTo>
                    <a:pt x="320919" y="515325"/>
                    <a:pt x="322862" y="515005"/>
                    <a:pt x="322862" y="513728"/>
                  </a:cubicBezTo>
                  <a:lnTo>
                    <a:pt x="322862" y="434201"/>
                  </a:lnTo>
                  <a:cubicBezTo>
                    <a:pt x="322862" y="433390"/>
                    <a:pt x="322010" y="432851"/>
                    <a:pt x="321199" y="433113"/>
                  </a:cubicBezTo>
                  <a:cubicBezTo>
                    <a:pt x="303175" y="439074"/>
                    <a:pt x="284406" y="439804"/>
                    <a:pt x="271418" y="437285"/>
                  </a:cubicBezTo>
                  <a:cubicBezTo>
                    <a:pt x="245821" y="432755"/>
                    <a:pt x="226466" y="411872"/>
                    <a:pt x="226466" y="386765"/>
                  </a:cubicBezTo>
                  <a:cubicBezTo>
                    <a:pt x="226466" y="372322"/>
                    <a:pt x="232889" y="359299"/>
                    <a:pt x="243189" y="349953"/>
                  </a:cubicBezTo>
                  <a:cubicBezTo>
                    <a:pt x="245386" y="347983"/>
                    <a:pt x="245093" y="344653"/>
                    <a:pt x="242545" y="343096"/>
                  </a:cubicBezTo>
                  <a:cubicBezTo>
                    <a:pt x="241426" y="342427"/>
                    <a:pt x="240316" y="341744"/>
                    <a:pt x="239214" y="341046"/>
                  </a:cubicBezTo>
                  <a:cubicBezTo>
                    <a:pt x="149812" y="284222"/>
                    <a:pt x="68373" y="152620"/>
                    <a:pt x="59598" y="138164"/>
                  </a:cubicBezTo>
                  <a:cubicBezTo>
                    <a:pt x="59190" y="137489"/>
                    <a:pt x="58211" y="137353"/>
                    <a:pt x="57609" y="137875"/>
                  </a:cubicBezTo>
                  <a:cubicBezTo>
                    <a:pt x="30136" y="162062"/>
                    <a:pt x="27464" y="209457"/>
                    <a:pt x="56378" y="246612"/>
                  </a:cubicBezTo>
                  <a:cubicBezTo>
                    <a:pt x="75510" y="271196"/>
                    <a:pt x="115674" y="298081"/>
                    <a:pt x="156808" y="321416"/>
                  </a:cubicBezTo>
                  <a:cubicBezTo>
                    <a:pt x="156228" y="325771"/>
                    <a:pt x="155831" y="330146"/>
                    <a:pt x="155619" y="334533"/>
                  </a:cubicBezTo>
                  <a:cubicBezTo>
                    <a:pt x="70976" y="316363"/>
                    <a:pt x="17247" y="257966"/>
                    <a:pt x="8612" y="248056"/>
                  </a:cubicBezTo>
                  <a:cubicBezTo>
                    <a:pt x="8038" y="247381"/>
                    <a:pt x="6889" y="247519"/>
                    <a:pt x="6498" y="248290"/>
                  </a:cubicBezTo>
                  <a:cubicBezTo>
                    <a:pt x="-9076" y="278864"/>
                    <a:pt x="4442" y="319915"/>
                    <a:pt x="35331" y="337121"/>
                  </a:cubicBezTo>
                  <a:cubicBezTo>
                    <a:pt x="62453" y="352210"/>
                    <a:pt x="105013" y="361088"/>
                    <a:pt x="157370" y="367351"/>
                  </a:cubicBezTo>
                  <a:cubicBezTo>
                    <a:pt x="157936" y="371150"/>
                    <a:pt x="158626" y="374929"/>
                    <a:pt x="159440" y="378681"/>
                  </a:cubicBezTo>
                  <a:cubicBezTo>
                    <a:pt x="80857" y="389308"/>
                    <a:pt x="19473" y="360608"/>
                    <a:pt x="8921" y="355264"/>
                  </a:cubicBezTo>
                  <a:cubicBezTo>
                    <a:pt x="8137" y="354866"/>
                    <a:pt x="7185" y="355360"/>
                    <a:pt x="7087" y="356187"/>
                  </a:cubicBezTo>
                  <a:cubicBezTo>
                    <a:pt x="3115" y="388895"/>
                    <a:pt x="23756" y="415159"/>
                    <a:pt x="59024" y="420983"/>
                  </a:cubicBezTo>
                  <a:cubicBezTo>
                    <a:pt x="94502" y="426850"/>
                    <a:pt x="169405" y="409144"/>
                    <a:pt x="169405" y="409144"/>
                  </a:cubicBezTo>
                  <a:lnTo>
                    <a:pt x="169405" y="409149"/>
                  </a:lnTo>
                  <a:close/>
                  <a:moveTo>
                    <a:pt x="656528" y="654663"/>
                  </a:moveTo>
                  <a:lnTo>
                    <a:pt x="629237" y="633189"/>
                  </a:lnTo>
                  <a:cubicBezTo>
                    <a:pt x="618348" y="639673"/>
                    <a:pt x="610343" y="649971"/>
                    <a:pt x="607236" y="662043"/>
                  </a:cubicBezTo>
                  <a:cubicBezTo>
                    <a:pt x="590818" y="664341"/>
                    <a:pt x="546062" y="654404"/>
                    <a:pt x="550410" y="647809"/>
                  </a:cubicBezTo>
                  <a:cubicBezTo>
                    <a:pt x="599467" y="578816"/>
                    <a:pt x="561944" y="537739"/>
                    <a:pt x="516853" y="540022"/>
                  </a:cubicBezTo>
                  <a:lnTo>
                    <a:pt x="516853" y="586361"/>
                  </a:lnTo>
                  <a:cubicBezTo>
                    <a:pt x="516853" y="601240"/>
                    <a:pt x="503865" y="613298"/>
                    <a:pt x="487868" y="613298"/>
                  </a:cubicBezTo>
                  <a:lnTo>
                    <a:pt x="456731" y="613298"/>
                  </a:lnTo>
                  <a:cubicBezTo>
                    <a:pt x="434394" y="613298"/>
                    <a:pt x="419852" y="635752"/>
                    <a:pt x="419852" y="635752"/>
                  </a:cubicBezTo>
                  <a:cubicBezTo>
                    <a:pt x="419852" y="635752"/>
                    <a:pt x="405313" y="613298"/>
                    <a:pt x="382975" y="613298"/>
                  </a:cubicBezTo>
                  <a:lnTo>
                    <a:pt x="351835" y="613298"/>
                  </a:lnTo>
                  <a:cubicBezTo>
                    <a:pt x="335828" y="613298"/>
                    <a:pt x="322868" y="601240"/>
                    <a:pt x="322868" y="586361"/>
                  </a:cubicBezTo>
                  <a:lnTo>
                    <a:pt x="322868" y="540025"/>
                  </a:lnTo>
                  <a:cubicBezTo>
                    <a:pt x="277774" y="537741"/>
                    <a:pt x="240223" y="578818"/>
                    <a:pt x="289293" y="647812"/>
                  </a:cubicBezTo>
                  <a:cubicBezTo>
                    <a:pt x="293604" y="654337"/>
                    <a:pt x="247600" y="664786"/>
                    <a:pt x="226020" y="662142"/>
                  </a:cubicBezTo>
                  <a:cubicBezTo>
                    <a:pt x="220338" y="656248"/>
                    <a:pt x="212135" y="652534"/>
                    <a:pt x="202954" y="652534"/>
                  </a:cubicBezTo>
                  <a:cubicBezTo>
                    <a:pt x="199051" y="652534"/>
                    <a:pt x="195179" y="653229"/>
                    <a:pt x="191519" y="654584"/>
                  </a:cubicBezTo>
                  <a:cubicBezTo>
                    <a:pt x="191519" y="654584"/>
                    <a:pt x="106723" y="574301"/>
                    <a:pt x="105170" y="573515"/>
                  </a:cubicBezTo>
                  <a:lnTo>
                    <a:pt x="105870" y="571892"/>
                  </a:lnTo>
                  <a:cubicBezTo>
                    <a:pt x="110697" y="562863"/>
                    <a:pt x="103308" y="553019"/>
                    <a:pt x="98635" y="553709"/>
                  </a:cubicBezTo>
                  <a:cubicBezTo>
                    <a:pt x="104064" y="547198"/>
                    <a:pt x="104318" y="518688"/>
                    <a:pt x="74198" y="512093"/>
                  </a:cubicBezTo>
                  <a:cubicBezTo>
                    <a:pt x="75080" y="517821"/>
                    <a:pt x="75527" y="529509"/>
                    <a:pt x="75527" y="529509"/>
                  </a:cubicBezTo>
                  <a:cubicBezTo>
                    <a:pt x="75527" y="529509"/>
                    <a:pt x="52282" y="516940"/>
                    <a:pt x="40609" y="527784"/>
                  </a:cubicBezTo>
                  <a:cubicBezTo>
                    <a:pt x="30352" y="539929"/>
                    <a:pt x="44586" y="561952"/>
                    <a:pt x="44586" y="561952"/>
                  </a:cubicBezTo>
                  <a:cubicBezTo>
                    <a:pt x="44586" y="561952"/>
                    <a:pt x="32690" y="562243"/>
                    <a:pt x="26826" y="561746"/>
                  </a:cubicBezTo>
                  <a:cubicBezTo>
                    <a:pt x="35448" y="590902"/>
                    <a:pt x="64362" y="588837"/>
                    <a:pt x="70618" y="583086"/>
                  </a:cubicBezTo>
                  <a:cubicBezTo>
                    <a:pt x="70210" y="587723"/>
                    <a:pt x="80667" y="594332"/>
                    <a:pt x="89525" y="589029"/>
                  </a:cubicBezTo>
                  <a:lnTo>
                    <a:pt x="93416" y="587144"/>
                  </a:lnTo>
                  <a:cubicBezTo>
                    <a:pt x="94102" y="588066"/>
                    <a:pt x="176689" y="666092"/>
                    <a:pt x="176689" y="666092"/>
                  </a:cubicBezTo>
                  <a:cubicBezTo>
                    <a:pt x="172895" y="671724"/>
                    <a:pt x="171090" y="678632"/>
                    <a:pt x="172335" y="685998"/>
                  </a:cubicBezTo>
                  <a:cubicBezTo>
                    <a:pt x="174295" y="697509"/>
                    <a:pt x="183884" y="707047"/>
                    <a:pt x="196130" y="709522"/>
                  </a:cubicBezTo>
                  <a:cubicBezTo>
                    <a:pt x="204777" y="711259"/>
                    <a:pt x="212908" y="709578"/>
                    <a:pt x="219430" y="705767"/>
                  </a:cubicBezTo>
                  <a:lnTo>
                    <a:pt x="241291" y="726057"/>
                  </a:lnTo>
                  <a:cubicBezTo>
                    <a:pt x="243238" y="727820"/>
                    <a:pt x="245869" y="728919"/>
                    <a:pt x="248806" y="728715"/>
                  </a:cubicBezTo>
                  <a:cubicBezTo>
                    <a:pt x="254153" y="728355"/>
                    <a:pt x="258155" y="724018"/>
                    <a:pt x="257750" y="719052"/>
                  </a:cubicBezTo>
                  <a:cubicBezTo>
                    <a:pt x="257582" y="716806"/>
                    <a:pt x="256435" y="714881"/>
                    <a:pt x="254853" y="713420"/>
                  </a:cubicBezTo>
                  <a:cubicBezTo>
                    <a:pt x="254503" y="713033"/>
                    <a:pt x="232586" y="692688"/>
                    <a:pt x="232586" y="692688"/>
                  </a:cubicBezTo>
                  <a:cubicBezTo>
                    <a:pt x="250666" y="680008"/>
                    <a:pt x="284353" y="671078"/>
                    <a:pt x="312315" y="671078"/>
                  </a:cubicBezTo>
                  <a:cubicBezTo>
                    <a:pt x="317228" y="671078"/>
                    <a:pt x="319538" y="666921"/>
                    <a:pt x="317845" y="662843"/>
                  </a:cubicBezTo>
                  <a:cubicBezTo>
                    <a:pt x="305176" y="632378"/>
                    <a:pt x="332412" y="610313"/>
                    <a:pt x="360585" y="628279"/>
                  </a:cubicBezTo>
                  <a:cubicBezTo>
                    <a:pt x="372876" y="636110"/>
                    <a:pt x="385358" y="651542"/>
                    <a:pt x="394762" y="677283"/>
                  </a:cubicBezTo>
                  <a:cubicBezTo>
                    <a:pt x="348537" y="688479"/>
                    <a:pt x="290499" y="719311"/>
                    <a:pt x="278757" y="752970"/>
                  </a:cubicBezTo>
                  <a:cubicBezTo>
                    <a:pt x="274236" y="765964"/>
                    <a:pt x="289169" y="783680"/>
                    <a:pt x="307306" y="787249"/>
                  </a:cubicBezTo>
                  <a:cubicBezTo>
                    <a:pt x="307628" y="787319"/>
                    <a:pt x="307963" y="787258"/>
                    <a:pt x="308239" y="787080"/>
                  </a:cubicBezTo>
                  <a:cubicBezTo>
                    <a:pt x="308516" y="786900"/>
                    <a:pt x="308708" y="786621"/>
                    <a:pt x="308775" y="786298"/>
                  </a:cubicBezTo>
                  <a:cubicBezTo>
                    <a:pt x="318252" y="736052"/>
                    <a:pt x="372285" y="698605"/>
                    <a:pt x="400403" y="692246"/>
                  </a:cubicBezTo>
                  <a:cubicBezTo>
                    <a:pt x="401817" y="696031"/>
                    <a:pt x="401354" y="694806"/>
                    <a:pt x="402768" y="698579"/>
                  </a:cubicBezTo>
                  <a:cubicBezTo>
                    <a:pt x="372148" y="713060"/>
                    <a:pt x="342448" y="743606"/>
                    <a:pt x="333969" y="779921"/>
                  </a:cubicBezTo>
                  <a:cubicBezTo>
                    <a:pt x="330077" y="796552"/>
                    <a:pt x="348621" y="811541"/>
                    <a:pt x="363931" y="815646"/>
                  </a:cubicBezTo>
                  <a:cubicBezTo>
                    <a:pt x="364702" y="815850"/>
                    <a:pt x="365458" y="815314"/>
                    <a:pt x="365499" y="814570"/>
                  </a:cubicBezTo>
                  <a:cubicBezTo>
                    <a:pt x="368410" y="768646"/>
                    <a:pt x="388689" y="729649"/>
                    <a:pt x="406855" y="711905"/>
                  </a:cubicBezTo>
                  <a:cubicBezTo>
                    <a:pt x="407352" y="715372"/>
                    <a:pt x="407725" y="718857"/>
                    <a:pt x="407975" y="722354"/>
                  </a:cubicBezTo>
                  <a:cubicBezTo>
                    <a:pt x="407975" y="722354"/>
                    <a:pt x="389375" y="774182"/>
                    <a:pt x="389375" y="811998"/>
                  </a:cubicBezTo>
                  <a:cubicBezTo>
                    <a:pt x="389375" y="829588"/>
                    <a:pt x="415518" y="841870"/>
                    <a:pt x="419381" y="843589"/>
                  </a:cubicBezTo>
                  <a:cubicBezTo>
                    <a:pt x="424209" y="841870"/>
                    <a:pt x="450337" y="829588"/>
                    <a:pt x="450337" y="811998"/>
                  </a:cubicBezTo>
                  <a:cubicBezTo>
                    <a:pt x="450337" y="774179"/>
                    <a:pt x="431741" y="722354"/>
                    <a:pt x="431741" y="722354"/>
                  </a:cubicBezTo>
                  <a:cubicBezTo>
                    <a:pt x="431994" y="718857"/>
                    <a:pt x="432372" y="715372"/>
                    <a:pt x="432872" y="711905"/>
                  </a:cubicBezTo>
                  <a:cubicBezTo>
                    <a:pt x="451024" y="729649"/>
                    <a:pt x="471317" y="768635"/>
                    <a:pt x="474214" y="814555"/>
                  </a:cubicBezTo>
                  <a:cubicBezTo>
                    <a:pt x="474258" y="815300"/>
                    <a:pt x="475026" y="815850"/>
                    <a:pt x="475782" y="815643"/>
                  </a:cubicBezTo>
                  <a:cubicBezTo>
                    <a:pt x="491106" y="811544"/>
                    <a:pt x="509639" y="796552"/>
                    <a:pt x="505761" y="779924"/>
                  </a:cubicBezTo>
                  <a:cubicBezTo>
                    <a:pt x="497264" y="743609"/>
                    <a:pt x="467582" y="713063"/>
                    <a:pt x="436956" y="698582"/>
                  </a:cubicBezTo>
                  <a:cubicBezTo>
                    <a:pt x="438358" y="694809"/>
                    <a:pt x="437896" y="696034"/>
                    <a:pt x="439310" y="692246"/>
                  </a:cubicBezTo>
                  <a:cubicBezTo>
                    <a:pt x="467442" y="698608"/>
                    <a:pt x="521464" y="736049"/>
                    <a:pt x="530938" y="786295"/>
                  </a:cubicBezTo>
                  <a:cubicBezTo>
                    <a:pt x="531005" y="786618"/>
                    <a:pt x="531200" y="786897"/>
                    <a:pt x="531476" y="787077"/>
                  </a:cubicBezTo>
                  <a:cubicBezTo>
                    <a:pt x="531753" y="787255"/>
                    <a:pt x="532087" y="787316"/>
                    <a:pt x="532407" y="787246"/>
                  </a:cubicBezTo>
                  <a:cubicBezTo>
                    <a:pt x="550530" y="783683"/>
                    <a:pt x="565493" y="765964"/>
                    <a:pt x="560944" y="752970"/>
                  </a:cubicBezTo>
                  <a:cubicBezTo>
                    <a:pt x="549229" y="719311"/>
                    <a:pt x="491176" y="688479"/>
                    <a:pt x="444950" y="677286"/>
                  </a:cubicBezTo>
                  <a:cubicBezTo>
                    <a:pt x="454369" y="651545"/>
                    <a:pt x="466851" y="636113"/>
                    <a:pt x="479139" y="628279"/>
                  </a:cubicBezTo>
                  <a:cubicBezTo>
                    <a:pt x="507300" y="610316"/>
                    <a:pt x="534534" y="632383"/>
                    <a:pt x="521868" y="662846"/>
                  </a:cubicBezTo>
                  <a:cubicBezTo>
                    <a:pt x="520175" y="666921"/>
                    <a:pt x="522470" y="671078"/>
                    <a:pt x="527398" y="671078"/>
                  </a:cubicBezTo>
                  <a:cubicBezTo>
                    <a:pt x="559024" y="671078"/>
                    <a:pt x="597986" y="682504"/>
                    <a:pt x="613409" y="697826"/>
                  </a:cubicBezTo>
                  <a:cubicBezTo>
                    <a:pt x="623262" y="712609"/>
                    <a:pt x="641469" y="722066"/>
                    <a:pt x="662014" y="720041"/>
                  </a:cubicBezTo>
                  <a:cubicBezTo>
                    <a:pt x="685358" y="717758"/>
                    <a:pt x="704394" y="700220"/>
                    <a:pt x="707024" y="678539"/>
                  </a:cubicBezTo>
                  <a:cubicBezTo>
                    <a:pt x="709319" y="659541"/>
                    <a:pt x="699496" y="642486"/>
                    <a:pt x="683834" y="633192"/>
                  </a:cubicBezTo>
                  <a:lnTo>
                    <a:pt x="656528" y="654669"/>
                  </a:lnTo>
                  <a:lnTo>
                    <a:pt x="656528" y="654663"/>
                  </a:lnTo>
                  <a:close/>
                  <a:moveTo>
                    <a:pt x="455370" y="516274"/>
                  </a:moveTo>
                  <a:cubicBezTo>
                    <a:pt x="465097" y="512669"/>
                    <a:pt x="480340" y="515587"/>
                    <a:pt x="479822" y="529628"/>
                  </a:cubicBezTo>
                  <a:cubicBezTo>
                    <a:pt x="479697" y="532805"/>
                    <a:pt x="484162" y="532805"/>
                    <a:pt x="484482" y="529559"/>
                  </a:cubicBezTo>
                  <a:cubicBezTo>
                    <a:pt x="487394" y="508539"/>
                    <a:pt x="473187" y="502479"/>
                    <a:pt x="458325" y="504943"/>
                  </a:cubicBezTo>
                  <a:cubicBezTo>
                    <a:pt x="456478" y="497718"/>
                    <a:pt x="454968" y="491399"/>
                    <a:pt x="453246" y="485136"/>
                  </a:cubicBezTo>
                  <a:cubicBezTo>
                    <a:pt x="451876" y="480072"/>
                    <a:pt x="451370" y="470557"/>
                    <a:pt x="457235" y="470557"/>
                  </a:cubicBezTo>
                  <a:cubicBezTo>
                    <a:pt x="460399" y="470557"/>
                    <a:pt x="459125" y="479409"/>
                    <a:pt x="458832" y="483222"/>
                  </a:cubicBezTo>
                  <a:cubicBezTo>
                    <a:pt x="458564" y="486565"/>
                    <a:pt x="459768" y="488589"/>
                    <a:pt x="462485" y="488685"/>
                  </a:cubicBezTo>
                  <a:cubicBezTo>
                    <a:pt x="464178" y="488755"/>
                    <a:pt x="466293" y="486594"/>
                    <a:pt x="467552" y="485163"/>
                  </a:cubicBezTo>
                  <a:cubicBezTo>
                    <a:pt x="476061" y="475540"/>
                    <a:pt x="478036" y="460646"/>
                    <a:pt x="468070" y="453461"/>
                  </a:cubicBezTo>
                  <a:cubicBezTo>
                    <a:pt x="459730" y="447431"/>
                    <a:pt x="438847" y="451919"/>
                    <a:pt x="433108" y="460507"/>
                  </a:cubicBezTo>
                  <a:cubicBezTo>
                    <a:pt x="432241" y="457272"/>
                    <a:pt x="428099" y="451931"/>
                    <a:pt x="426109" y="449604"/>
                  </a:cubicBezTo>
                  <a:cubicBezTo>
                    <a:pt x="424180" y="447335"/>
                    <a:pt x="423677" y="445779"/>
                    <a:pt x="426350" y="443783"/>
                  </a:cubicBezTo>
                  <a:cubicBezTo>
                    <a:pt x="427610" y="442817"/>
                    <a:pt x="431415" y="439036"/>
                    <a:pt x="431415" y="435123"/>
                  </a:cubicBezTo>
                  <a:cubicBezTo>
                    <a:pt x="431415" y="432811"/>
                    <a:pt x="429623" y="428543"/>
                    <a:pt x="423930" y="428543"/>
                  </a:cubicBezTo>
                  <a:cubicBezTo>
                    <a:pt x="419436" y="428543"/>
                    <a:pt x="414441" y="431656"/>
                    <a:pt x="414441" y="438594"/>
                  </a:cubicBezTo>
                  <a:cubicBezTo>
                    <a:pt x="414441" y="440135"/>
                    <a:pt x="414817" y="441788"/>
                    <a:pt x="415811" y="443565"/>
                  </a:cubicBezTo>
                  <a:cubicBezTo>
                    <a:pt x="412969" y="443094"/>
                    <a:pt x="405258" y="443289"/>
                    <a:pt x="401299" y="444266"/>
                  </a:cubicBezTo>
                  <a:lnTo>
                    <a:pt x="456062" y="594547"/>
                  </a:lnTo>
                  <a:cubicBezTo>
                    <a:pt x="471738" y="586812"/>
                    <a:pt x="483226" y="574560"/>
                    <a:pt x="483226" y="561414"/>
                  </a:cubicBezTo>
                  <a:cubicBezTo>
                    <a:pt x="483226" y="550206"/>
                    <a:pt x="466723" y="553924"/>
                    <a:pt x="458706" y="562665"/>
                  </a:cubicBezTo>
                  <a:cubicBezTo>
                    <a:pt x="456129" y="548461"/>
                    <a:pt x="453834" y="535342"/>
                    <a:pt x="451329" y="522263"/>
                  </a:cubicBezTo>
                  <a:cubicBezTo>
                    <a:pt x="450646" y="518656"/>
                    <a:pt x="452478" y="517362"/>
                    <a:pt x="455376" y="516274"/>
                  </a:cubicBezTo>
                  <a:lnTo>
                    <a:pt x="455370" y="516274"/>
                  </a:lnTo>
                  <a:close/>
                  <a:moveTo>
                    <a:pt x="377937" y="414188"/>
                  </a:moveTo>
                  <a:lnTo>
                    <a:pt x="389439" y="446151"/>
                  </a:lnTo>
                  <a:cubicBezTo>
                    <a:pt x="379589" y="448493"/>
                    <a:pt x="363745" y="455678"/>
                    <a:pt x="363745" y="465190"/>
                  </a:cubicBezTo>
                  <a:cubicBezTo>
                    <a:pt x="363745" y="477855"/>
                    <a:pt x="386152" y="486099"/>
                    <a:pt x="399111" y="485107"/>
                  </a:cubicBezTo>
                  <a:cubicBezTo>
                    <a:pt x="398468" y="487999"/>
                    <a:pt x="399210" y="490573"/>
                    <a:pt x="401226" y="492927"/>
                  </a:cubicBezTo>
                  <a:cubicBezTo>
                    <a:pt x="396522" y="492927"/>
                    <a:pt x="387650" y="495117"/>
                    <a:pt x="384738" y="498256"/>
                  </a:cubicBezTo>
                  <a:cubicBezTo>
                    <a:pt x="377867" y="491853"/>
                    <a:pt x="367119" y="489526"/>
                    <a:pt x="362011" y="493424"/>
                  </a:cubicBezTo>
                  <a:cubicBezTo>
                    <a:pt x="356874" y="497348"/>
                    <a:pt x="356722" y="503995"/>
                    <a:pt x="362081" y="511512"/>
                  </a:cubicBezTo>
                  <a:cubicBezTo>
                    <a:pt x="365816" y="516716"/>
                    <a:pt x="367218" y="521850"/>
                    <a:pt x="363017" y="527880"/>
                  </a:cubicBezTo>
                  <a:cubicBezTo>
                    <a:pt x="378638" y="527880"/>
                    <a:pt x="372884" y="507576"/>
                    <a:pt x="378999" y="507576"/>
                  </a:cubicBezTo>
                  <a:cubicBezTo>
                    <a:pt x="378202" y="511512"/>
                    <a:pt x="378693" y="516067"/>
                    <a:pt x="380471" y="521120"/>
                  </a:cubicBezTo>
                  <a:cubicBezTo>
                    <a:pt x="381646" y="524480"/>
                    <a:pt x="381646" y="526862"/>
                    <a:pt x="379630" y="530094"/>
                  </a:cubicBezTo>
                  <a:cubicBezTo>
                    <a:pt x="374595" y="538149"/>
                    <a:pt x="366758" y="556649"/>
                    <a:pt x="367820" y="573376"/>
                  </a:cubicBezTo>
                  <a:cubicBezTo>
                    <a:pt x="362697" y="573347"/>
                    <a:pt x="360094" y="572093"/>
                    <a:pt x="361900" y="565103"/>
                  </a:cubicBezTo>
                  <a:cubicBezTo>
                    <a:pt x="362572" y="562499"/>
                    <a:pt x="360964" y="560641"/>
                    <a:pt x="358837" y="563849"/>
                  </a:cubicBezTo>
                  <a:cubicBezTo>
                    <a:pt x="356484" y="567386"/>
                    <a:pt x="355349" y="573431"/>
                    <a:pt x="355349" y="576017"/>
                  </a:cubicBezTo>
                  <a:cubicBezTo>
                    <a:pt x="355349" y="590914"/>
                    <a:pt x="373094" y="593913"/>
                    <a:pt x="379869" y="590763"/>
                  </a:cubicBezTo>
                  <a:cubicBezTo>
                    <a:pt x="399463" y="609723"/>
                    <a:pt x="437951" y="604664"/>
                    <a:pt x="450841" y="598305"/>
                  </a:cubicBezTo>
                  <a:lnTo>
                    <a:pt x="383074" y="412367"/>
                  </a:lnTo>
                  <a:cubicBezTo>
                    <a:pt x="381690" y="408859"/>
                    <a:pt x="376721" y="410537"/>
                    <a:pt x="377940" y="414185"/>
                  </a:cubicBezTo>
                  <a:lnTo>
                    <a:pt x="377937" y="414188"/>
                  </a:lnTo>
                  <a:close/>
                  <a:moveTo>
                    <a:pt x="375584" y="567346"/>
                  </a:moveTo>
                  <a:cubicBezTo>
                    <a:pt x="374185" y="559692"/>
                    <a:pt x="384834" y="546009"/>
                    <a:pt x="398384" y="532808"/>
                  </a:cubicBezTo>
                  <a:cubicBezTo>
                    <a:pt x="395501" y="541410"/>
                    <a:pt x="397290" y="556236"/>
                    <a:pt x="402945" y="561344"/>
                  </a:cubicBezTo>
                  <a:cubicBezTo>
                    <a:pt x="393119" y="561344"/>
                    <a:pt x="381448" y="563189"/>
                    <a:pt x="375587" y="567346"/>
                  </a:cubicBezTo>
                  <a:lnTo>
                    <a:pt x="375584" y="567346"/>
                  </a:lnTo>
                  <a:close/>
                </a:path>
              </a:pathLst>
            </a:custGeom>
            <a:solidFill>
              <a:srgbClr val="8F97A4"/>
            </a:solidFill>
            <a:ln w="289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1360BCB-5B4E-44AC-15FA-2E243BBDC25E}"/>
              </a:ext>
            </a:extLst>
          </p:cNvPr>
          <p:cNvGrpSpPr/>
          <p:nvPr/>
        </p:nvGrpSpPr>
        <p:grpSpPr>
          <a:xfrm>
            <a:off x="2836318" y="2426025"/>
            <a:ext cx="5565255" cy="3638920"/>
            <a:chOff x="4255769" y="3639318"/>
            <a:chExt cx="8350419" cy="5458801"/>
          </a:xfrm>
        </p:grpSpPr>
        <p:sp>
          <p:nvSpPr>
            <p:cNvPr id="18" name="Прямоугольник: скругленные углы 19">
              <a:extLst>
                <a:ext uri="{FF2B5EF4-FFF2-40B4-BE49-F238E27FC236}">
                  <a16:creationId xmlns:a16="http://schemas.microsoft.com/office/drawing/2014/main" id="{7BB2686A-E365-0B97-08F3-C96853113BA9}"/>
                </a:ext>
              </a:extLst>
            </p:cNvPr>
            <p:cNvSpPr/>
            <p:nvPr/>
          </p:nvSpPr>
          <p:spPr>
            <a:xfrm flipV="1">
              <a:off x="4255769" y="3639318"/>
              <a:ext cx="8350419" cy="5458801"/>
            </a:xfrm>
            <a:prstGeom prst="roundRect">
              <a:avLst>
                <a:gd name="adj" fmla="val 2811"/>
              </a:avLst>
            </a:prstGeom>
            <a:solidFill>
              <a:srgbClr val="3030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CD761823-2D15-F464-DD2B-9B33859CC5D8}"/>
                </a:ext>
              </a:extLst>
            </p:cNvPr>
            <p:cNvGrpSpPr/>
            <p:nvPr/>
          </p:nvGrpSpPr>
          <p:grpSpPr>
            <a:xfrm>
              <a:off x="4448257" y="4006042"/>
              <a:ext cx="7965441" cy="4925440"/>
              <a:chOff x="4536440" y="4006042"/>
              <a:chExt cx="7965441" cy="4925440"/>
            </a:xfrm>
          </p:grpSpPr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14253BB4-A8C0-A2BC-6723-5C08281BC666}"/>
                  </a:ext>
                </a:extLst>
              </p:cNvPr>
              <p:cNvGrpSpPr/>
              <p:nvPr/>
            </p:nvGrpSpPr>
            <p:grpSpPr>
              <a:xfrm>
                <a:off x="5682151" y="4006042"/>
                <a:ext cx="6819730" cy="4725353"/>
                <a:chOff x="5682151" y="4006042"/>
                <a:chExt cx="6819730" cy="4725353"/>
              </a:xfrm>
            </p:grpSpPr>
            <p:grpSp>
              <p:nvGrpSpPr>
                <p:cNvPr id="27" name="Группа 26">
                  <a:extLst>
                    <a:ext uri="{FF2B5EF4-FFF2-40B4-BE49-F238E27FC236}">
                      <a16:creationId xmlns:a16="http://schemas.microsoft.com/office/drawing/2014/main" id="{5AADCB0F-E929-49AF-DB2A-E501D1C9ECE4}"/>
                    </a:ext>
                  </a:extLst>
                </p:cNvPr>
                <p:cNvGrpSpPr/>
                <p:nvPr/>
              </p:nvGrpSpPr>
              <p:grpSpPr>
                <a:xfrm>
                  <a:off x="5682151" y="4006042"/>
                  <a:ext cx="6523976" cy="1299093"/>
                  <a:chOff x="5588000" y="3933533"/>
                  <a:chExt cx="6523976" cy="1299093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3B7EB202-0D4B-2B04-4078-60B53F236E2A}"/>
                      </a:ext>
                    </a:extLst>
                  </p:cNvPr>
                  <p:cNvSpPr txBox="1"/>
                  <p:nvPr/>
                </p:nvSpPr>
                <p:spPr>
                  <a:xfrm>
                    <a:off x="5588000" y="3933533"/>
                    <a:ext cx="6138431" cy="30777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spcAft>
                        <a:spcPts val="1600"/>
                      </a:spcAft>
                      <a:buClr>
                        <a:schemeClr val="accent4"/>
                      </a:buClr>
                      <a:buSzPct val="90000"/>
                    </a:pPr>
                    <a:r>
                      <a:rPr lang="ru-RU" sz="1300" b="1" dirty="0">
                        <a:solidFill>
                          <a:schemeClr val="bg1"/>
                        </a:solidFill>
                        <a:latin typeface="+mj-lt"/>
                      </a:rPr>
                      <a:t>Младше 7 лет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111B11EA-9EE3-AB21-3549-B90434FE58A3}"/>
                      </a:ext>
                    </a:extLst>
                  </p:cNvPr>
                  <p:cNvSpPr txBox="1"/>
                  <p:nvPr/>
                </p:nvSpPr>
                <p:spPr>
                  <a:xfrm>
                    <a:off x="5588000" y="4401629"/>
                    <a:ext cx="6523976" cy="83099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spcAft>
                        <a:spcPts val="1600"/>
                      </a:spcAft>
                      <a:buClr>
                        <a:schemeClr val="accent4"/>
                      </a:buClr>
                      <a:buSzPct val="90000"/>
                    </a:pPr>
                    <a:r>
                      <a:rPr lang="ru-RU" sz="1200" dirty="0">
                        <a:solidFill>
                          <a:schemeClr val="bg1"/>
                        </a:solidFill>
                        <a:latin typeface="+mn-lt"/>
                      </a:rPr>
                      <a:t>тротуары, пешеходные и </a:t>
                    </a:r>
                    <a:r>
                      <a:rPr lang="ru-RU" sz="1200" dirty="0" err="1">
                        <a:solidFill>
                          <a:schemeClr val="bg1"/>
                        </a:solidFill>
                        <a:latin typeface="+mn-lt"/>
                      </a:rPr>
                      <a:t>велопешеходные</a:t>
                    </a:r>
                    <a:r>
                      <a:rPr lang="ru-RU" sz="1200" dirty="0">
                        <a:solidFill>
                          <a:schemeClr val="bg1"/>
                        </a:solidFill>
                        <a:latin typeface="+mn-lt"/>
                      </a:rPr>
                      <a:t> дорожки </a:t>
                    </a:r>
                    <a:br>
                      <a:rPr lang="en-US" sz="1200" dirty="0">
                        <a:solidFill>
                          <a:schemeClr val="bg1"/>
                        </a:solidFill>
                        <a:latin typeface="+mn-lt"/>
                      </a:rPr>
                    </a:br>
                    <a:r>
                      <a:rPr lang="ru-RU" sz="1200" dirty="0">
                        <a:solidFill>
                          <a:schemeClr val="bg1"/>
                        </a:solidFill>
                        <a:latin typeface="+mn-lt"/>
                      </a:rPr>
                      <a:t>(на стороне движения пешеходов), а также в пределах пешеходных зон и только </a:t>
                    </a:r>
                    <a:r>
                      <a:rPr lang="ru-RU" sz="1200" dirty="0">
                        <a:solidFill>
                          <a:schemeClr val="accent5"/>
                        </a:solidFill>
                        <a:latin typeface="+mn-lt"/>
                      </a:rPr>
                      <a:t>в сопровождении взрослых</a:t>
                    </a:r>
                  </a:p>
                </p:txBody>
              </p:sp>
            </p:grpSp>
            <p:grpSp>
              <p:nvGrpSpPr>
                <p:cNvPr id="28" name="Группа 27">
                  <a:extLst>
                    <a:ext uri="{FF2B5EF4-FFF2-40B4-BE49-F238E27FC236}">
                      <a16:creationId xmlns:a16="http://schemas.microsoft.com/office/drawing/2014/main" id="{80D5B1A6-0A6D-1464-FB69-008FEBCFE9AB}"/>
                    </a:ext>
                  </a:extLst>
                </p:cNvPr>
                <p:cNvGrpSpPr/>
                <p:nvPr/>
              </p:nvGrpSpPr>
              <p:grpSpPr>
                <a:xfrm>
                  <a:off x="5682151" y="5857672"/>
                  <a:ext cx="6523976" cy="1022094"/>
                  <a:chOff x="5588000" y="5646663"/>
                  <a:chExt cx="6523976" cy="1022094"/>
                </a:xfrm>
              </p:grpSpPr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AD64805F-72AD-61EC-A184-F6A8C69CA5FD}"/>
                      </a:ext>
                    </a:extLst>
                  </p:cNvPr>
                  <p:cNvSpPr txBox="1"/>
                  <p:nvPr/>
                </p:nvSpPr>
                <p:spPr>
                  <a:xfrm>
                    <a:off x="5588000" y="5646663"/>
                    <a:ext cx="6138431" cy="30777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spcAft>
                        <a:spcPts val="1600"/>
                      </a:spcAft>
                      <a:buClr>
                        <a:schemeClr val="accent4"/>
                      </a:buClr>
                      <a:buSzPct val="90000"/>
                    </a:pPr>
                    <a:r>
                      <a:rPr lang="ru-RU" sz="1300" b="1" dirty="0">
                        <a:solidFill>
                          <a:schemeClr val="bg1"/>
                        </a:solidFill>
                        <a:latin typeface="+mj-lt"/>
                      </a:rPr>
                      <a:t>От 7 до 14 лет</a:t>
                    </a:r>
                  </a:p>
                </p:txBody>
              </p:sp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996039CA-9574-84D5-C9E9-90953A9C0DEA}"/>
                      </a:ext>
                    </a:extLst>
                  </p:cNvPr>
                  <p:cNvSpPr txBox="1"/>
                  <p:nvPr/>
                </p:nvSpPr>
                <p:spPr>
                  <a:xfrm>
                    <a:off x="5588000" y="6114759"/>
                    <a:ext cx="6523976" cy="55399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>
                      <a:spcAft>
                        <a:spcPts val="1600"/>
                      </a:spcAft>
                      <a:buClr>
                        <a:schemeClr val="accent4"/>
                      </a:buClr>
                      <a:buSzPct val="90000"/>
                    </a:pPr>
                    <a:r>
                      <a:rPr lang="ru-RU" sz="1200" dirty="0">
                        <a:solidFill>
                          <a:schemeClr val="bg1"/>
                        </a:solidFill>
                        <a:latin typeface="+mn-lt"/>
                      </a:rPr>
                      <a:t>тротуары, пешеходные, велосипедные и </a:t>
                    </a:r>
                    <a:r>
                      <a:rPr lang="ru-RU" sz="1200" dirty="0" err="1">
                        <a:solidFill>
                          <a:schemeClr val="bg1"/>
                        </a:solidFill>
                        <a:latin typeface="+mn-lt"/>
                      </a:rPr>
                      <a:t>велопешеходные</a:t>
                    </a:r>
                    <a:r>
                      <a:rPr lang="ru-RU" sz="1200" dirty="0">
                        <a:solidFill>
                          <a:schemeClr val="bg1"/>
                        </a:solidFill>
                        <a:latin typeface="+mn-lt"/>
                      </a:rPr>
                      <a:t> дорожки, а также в пределах </a:t>
                    </a:r>
                    <a:r>
                      <a:rPr lang="ru-RU" sz="1200" dirty="0">
                        <a:solidFill>
                          <a:schemeClr val="accent5"/>
                        </a:solidFill>
                        <a:latin typeface="+mn-lt"/>
                      </a:rPr>
                      <a:t>пешеходных зон</a:t>
                    </a:r>
                  </a:p>
                </p:txBody>
              </p:sp>
            </p:grp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D3C4D9D-0ED5-9090-6150-0B501D9A03F4}"/>
                    </a:ext>
                  </a:extLst>
                </p:cNvPr>
                <p:cNvSpPr txBox="1"/>
                <p:nvPr/>
              </p:nvSpPr>
              <p:spPr>
                <a:xfrm>
                  <a:off x="5682151" y="7432302"/>
                  <a:ext cx="613843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spcAft>
                      <a:spcPts val="1600"/>
                    </a:spcAft>
                    <a:buClr>
                      <a:schemeClr val="accent4"/>
                    </a:buClr>
                    <a:buSzPct val="90000"/>
                  </a:pPr>
                  <a:r>
                    <a:rPr lang="ru-RU" sz="1300" b="1" dirty="0">
                      <a:solidFill>
                        <a:schemeClr val="bg1"/>
                      </a:solidFill>
                      <a:latin typeface="+mj-lt"/>
                    </a:rPr>
                    <a:t>Старше 14 лет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0F0C6DE-11B0-3ABF-F209-9229DF4C8DC0}"/>
                    </a:ext>
                  </a:extLst>
                </p:cNvPr>
                <p:cNvSpPr txBox="1"/>
                <p:nvPr/>
              </p:nvSpPr>
              <p:spPr>
                <a:xfrm>
                  <a:off x="5682151" y="7900398"/>
                  <a:ext cx="6819730" cy="8309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>
                    <a:spcAft>
                      <a:spcPts val="1600"/>
                    </a:spcAft>
                    <a:buClr>
                      <a:schemeClr val="accent4"/>
                    </a:buClr>
                    <a:buSzPct val="90000"/>
                  </a:pPr>
                  <a:r>
                    <a:rPr lang="ru-RU" sz="1200" dirty="0" err="1">
                      <a:solidFill>
                        <a:schemeClr val="bg1"/>
                      </a:solidFill>
                      <a:latin typeface="+mn-lt"/>
                    </a:rPr>
                    <a:t>велоинфраструктура</a:t>
                  </a:r>
                  <a:r>
                    <a:rPr lang="ru-RU" sz="1200" dirty="0">
                      <a:solidFill>
                        <a:schemeClr val="bg1"/>
                      </a:solidFill>
                      <a:latin typeface="+mn-lt"/>
                    </a:rPr>
                    <a:t>      пешеходная зона      обочина  выделенные полосы для городского транспорта и правый край проезжей части, на которой скорость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+mn-lt"/>
                    </a:rPr>
                    <a:t> </a:t>
                  </a:r>
                  <a:r>
                    <a:rPr lang="ru-RU" sz="1200" dirty="0">
                      <a:solidFill>
                        <a:schemeClr val="accent5"/>
                      </a:solidFill>
                      <a:latin typeface="+mn-lt"/>
                    </a:rPr>
                    <a:t>ограничена до 60</a:t>
                  </a:r>
                  <a:r>
                    <a:rPr lang="en-US" sz="1200" dirty="0">
                      <a:solidFill>
                        <a:schemeClr val="accent5"/>
                      </a:solidFill>
                      <a:latin typeface="+mn-lt"/>
                    </a:rPr>
                    <a:t> </a:t>
                  </a:r>
                  <a:r>
                    <a:rPr lang="ru-RU" sz="1200" dirty="0">
                      <a:solidFill>
                        <a:schemeClr val="accent5"/>
                      </a:solidFill>
                      <a:latin typeface="+mn-lt"/>
                    </a:rPr>
                    <a:t>км</a:t>
                  </a:r>
                  <a:r>
                    <a:rPr lang="en-US" sz="1200" dirty="0">
                      <a:solidFill>
                        <a:schemeClr val="accent5"/>
                      </a:solidFill>
                      <a:latin typeface="+mn-lt"/>
                    </a:rPr>
                    <a:t>/</a:t>
                  </a:r>
                  <a:r>
                    <a:rPr lang="ru-RU" sz="1200" dirty="0">
                      <a:solidFill>
                        <a:schemeClr val="accent5"/>
                      </a:solidFill>
                      <a:latin typeface="+mn-lt"/>
                    </a:rPr>
                    <a:t>ч</a:t>
                  </a:r>
                </a:p>
              </p:txBody>
            </p:sp>
          </p:grpSp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9F0BE401-111E-BCDD-C622-96EBB7AD0E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5456"/>
              <a:stretch/>
            </p:blipFill>
            <p:spPr>
              <a:xfrm>
                <a:off x="4536440" y="7389060"/>
                <a:ext cx="943221" cy="1542422"/>
              </a:xfrm>
              <a:prstGeom prst="rect">
                <a:avLst/>
              </a:prstGeom>
            </p:spPr>
          </p:pic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0C9524A6-586A-13FB-E938-25EB0CDDB8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15456"/>
              <a:stretch/>
            </p:blipFill>
            <p:spPr>
              <a:xfrm>
                <a:off x="4536440" y="5750449"/>
                <a:ext cx="943221" cy="1377815"/>
              </a:xfrm>
              <a:prstGeom prst="rect">
                <a:avLst/>
              </a:prstGeom>
            </p:spPr>
          </p:pic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3E565CF5-F670-73C9-D337-786BCECCFF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15456"/>
              <a:stretch/>
            </p:blipFill>
            <p:spPr>
              <a:xfrm>
                <a:off x="4536440" y="4217663"/>
                <a:ext cx="943221" cy="1261981"/>
              </a:xfrm>
              <a:prstGeom prst="rect">
                <a:avLst/>
              </a:prstGeom>
            </p:spPr>
          </p:pic>
        </p:grp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id="{1A2ABC58-2CAE-C7B4-3EEB-AF4499C758B4}"/>
                </a:ext>
              </a:extLst>
            </p:cNvPr>
            <p:cNvCxnSpPr>
              <a:cxnSpLocks/>
            </p:cNvCxnSpPr>
            <p:nvPr/>
          </p:nvCxnSpPr>
          <p:spPr>
            <a:xfrm>
              <a:off x="7912608" y="8067774"/>
              <a:ext cx="164592" cy="0"/>
            </a:xfrm>
            <a:prstGeom prst="straightConnector1">
              <a:avLst/>
            </a:prstGeom>
            <a:ln w="158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>
              <a:extLst>
                <a:ext uri="{FF2B5EF4-FFF2-40B4-BE49-F238E27FC236}">
                  <a16:creationId xmlns:a16="http://schemas.microsoft.com/office/drawing/2014/main" id="{932BD782-F1B5-30DB-20A5-6A9A4026B99E}"/>
                </a:ext>
              </a:extLst>
            </p:cNvPr>
            <p:cNvCxnSpPr>
              <a:cxnSpLocks/>
            </p:cNvCxnSpPr>
            <p:nvPr/>
          </p:nvCxnSpPr>
          <p:spPr>
            <a:xfrm>
              <a:off x="10088880" y="8067774"/>
              <a:ext cx="164592" cy="0"/>
            </a:xfrm>
            <a:prstGeom prst="straightConnector1">
              <a:avLst/>
            </a:prstGeom>
            <a:ln w="158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B624B3DD-F98F-84C1-7173-80928E4176C8}"/>
                </a:ext>
              </a:extLst>
            </p:cNvPr>
            <p:cNvCxnSpPr>
              <a:cxnSpLocks/>
            </p:cNvCxnSpPr>
            <p:nvPr/>
          </p:nvCxnSpPr>
          <p:spPr>
            <a:xfrm>
              <a:off x="11277600" y="8067774"/>
              <a:ext cx="164592" cy="0"/>
            </a:xfrm>
            <a:prstGeom prst="straightConnector1">
              <a:avLst/>
            </a:prstGeom>
            <a:ln w="158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3227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безопасного передвижения на СИМ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DD97DE-700D-AFC7-90D8-9CD54A8100AE}"/>
              </a:ext>
            </a:extLst>
          </p:cNvPr>
          <p:cNvSpPr txBox="1">
            <a:spLocks/>
          </p:cNvSpPr>
          <p:nvPr/>
        </p:nvSpPr>
        <p:spPr>
          <a:xfrm>
            <a:off x="301534" y="3382077"/>
            <a:ext cx="1924523" cy="110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1630900" eaLnBrk="1" hangingPunct="1">
              <a:buClr>
                <a:schemeClr val="tx2"/>
              </a:buClr>
              <a:defRPr sz="2000" b="1">
                <a:latin typeface="+mj-lt"/>
              </a:defRPr>
            </a:lvl1pPr>
            <a:lvl2pPr marL="265697" lvl="1" indent="-265697" defTabSz="1630900" eaLnBrk="1" hangingPunct="1">
              <a:buClr>
                <a:schemeClr val="accent4"/>
              </a:buClr>
              <a:buSzPct val="100000"/>
              <a:buFont typeface="Arial" pitchFamily="34" charset="0"/>
              <a:buChar char="•"/>
              <a:defRPr sz="1800">
                <a:latin typeface="+mn-lt"/>
              </a:defRPr>
            </a:lvl2pPr>
            <a:lvl3pPr marL="569355" lvl="2" indent="-303656" defTabSz="1630900" eaLnBrk="1" hangingPunct="1">
              <a:buClr>
                <a:schemeClr val="accent4"/>
              </a:buClr>
              <a:buSzPct val="120000"/>
              <a:buFont typeface="Arial" charset="0"/>
              <a:buChar char="–"/>
              <a:defRPr sz="1800">
                <a:latin typeface="+mn-lt"/>
              </a:defRPr>
            </a:lvl3pPr>
            <a:lvl4pPr marL="835052" lvl="3" indent="-265697" defTabSz="1630900" eaLnBrk="1" hangingPunct="1">
              <a:buClr>
                <a:schemeClr val="accent4"/>
              </a:buClr>
              <a:buSzPct val="80000"/>
              <a:buFont typeface="Arial" pitchFamily="34" charset="0"/>
              <a:buChar char="•"/>
              <a:defRPr sz="1800">
                <a:latin typeface="+mn-lt"/>
              </a:defRPr>
            </a:lvl4pPr>
            <a:lvl5pPr marL="1062795" lvl="4" indent="-265697" defTabSz="1630900" eaLnBrk="1" hangingPunct="1">
              <a:buClr>
                <a:schemeClr val="accent4"/>
              </a:buClr>
              <a:buSzPct val="89000"/>
              <a:buFont typeface="Arial" charset="0"/>
              <a:buChar char="-"/>
              <a:defRPr sz="1800">
                <a:latin typeface="+mn-lt"/>
              </a:defRPr>
            </a:lvl5pPr>
            <a:lvl6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b="0" dirty="0">
                <a:solidFill>
                  <a:srgbClr val="303031"/>
                </a:solidFill>
                <a:latin typeface="+mn-lt"/>
              </a:rPr>
              <a:t>Завершать поездку нужно </a:t>
            </a:r>
            <a:br>
              <a:rPr lang="en-US" sz="1800" b="0" dirty="0">
                <a:solidFill>
                  <a:srgbClr val="303031"/>
                </a:solidFill>
                <a:latin typeface="+mn-lt"/>
              </a:rPr>
            </a:br>
            <a:r>
              <a:rPr lang="ru-RU" sz="1800" dirty="0">
                <a:solidFill>
                  <a:srgbClr val="303031"/>
                </a:solidFill>
              </a:rPr>
              <a:t>на городских </a:t>
            </a:r>
            <a:r>
              <a:rPr lang="ru-RU" sz="1800" dirty="0" err="1">
                <a:solidFill>
                  <a:srgbClr val="303031"/>
                </a:solidFill>
              </a:rPr>
              <a:t>велопарковках</a:t>
            </a:r>
            <a:endParaRPr lang="ru-RU" sz="1800" dirty="0">
              <a:solidFill>
                <a:srgbClr val="303031"/>
              </a:solidFill>
            </a:endParaRPr>
          </a:p>
        </p:txBody>
      </p:sp>
      <p:sp>
        <p:nvSpPr>
          <p:cNvPr id="4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5D5D7E8F-1B95-3765-8084-4D9B06F56601}"/>
              </a:ext>
            </a:extLst>
          </p:cNvPr>
          <p:cNvSpPr/>
          <p:nvPr/>
        </p:nvSpPr>
        <p:spPr>
          <a:xfrm rot="5400000">
            <a:off x="274315" y="965176"/>
            <a:ext cx="1915599" cy="2464232"/>
          </a:xfrm>
          <a:prstGeom prst="round2SameRect">
            <a:avLst>
              <a:gd name="adj1" fmla="val 8536"/>
              <a:gd name="adj2" fmla="val 0"/>
            </a:avLst>
          </a:prstGeom>
          <a:gradFill flip="none" rotWithShape="1">
            <a:gsLst>
              <a:gs pos="50000">
                <a:srgbClr val="F86D36">
                  <a:alpha val="20000"/>
                </a:srgbClr>
              </a:gs>
              <a:gs pos="0">
                <a:srgbClr val="F6A54C">
                  <a:alpha val="20000"/>
                </a:srgbClr>
              </a:gs>
              <a:gs pos="100000">
                <a:srgbClr val="E32D58">
                  <a:alpha val="1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60945" tIns="30472" rIns="60945" bIns="30472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 err="1">
              <a:solidFill>
                <a:srgbClr val="000000"/>
              </a:solidFill>
              <a:latin typeface="Moscow Sans Ligh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C59C6C-9576-4F31-6CA1-81FABC3154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1" y="1422058"/>
            <a:ext cx="2359381" cy="18199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52486-D061-835A-461D-06FC40757890}"/>
              </a:ext>
            </a:extLst>
          </p:cNvPr>
          <p:cNvSpPr txBox="1"/>
          <p:nvPr/>
        </p:nvSpPr>
        <p:spPr>
          <a:xfrm>
            <a:off x="2984840" y="1184165"/>
            <a:ext cx="4666620" cy="48009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04724" indent="-304724">
              <a:spcAft>
                <a:spcPts val="2399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Самокаты, велосипеды или другие средства индивидуальной мобильности (СИМ) нужно оставлять на городских </a:t>
            </a:r>
            <a:r>
              <a:rPr lang="ru-RU" sz="1800" dirty="0" err="1">
                <a:solidFill>
                  <a:srgbClr val="303031"/>
                </a:solidFill>
                <a:latin typeface="+mn-lt"/>
              </a:rPr>
              <a:t>велопарковках</a:t>
            </a:r>
            <a:endParaRPr lang="ru-RU" sz="1800" dirty="0">
              <a:solidFill>
                <a:srgbClr val="303031"/>
              </a:solidFill>
              <a:latin typeface="+mn-lt"/>
            </a:endParaRPr>
          </a:p>
          <a:p>
            <a:pPr marL="304724" indent="-304724">
              <a:spcAft>
                <a:spcPts val="2399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Разбросанные в общественных местах транспортные средства (ТС) мешают другим участникам дорожного движения и пешеходам </a:t>
            </a:r>
          </a:p>
          <a:p>
            <a:pPr marL="304724" indent="-304724">
              <a:spcAft>
                <a:spcPts val="2399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СИМ и велосипеды, которые нарушили правила парковки, эвакуирует на спецстоянку «Московский паркинг» </a:t>
            </a:r>
          </a:p>
          <a:p>
            <a:pPr marL="304724" indent="-304724">
              <a:spcAft>
                <a:spcPts val="2399"/>
              </a:spcAft>
              <a:buClr>
                <a:schemeClr val="accent4"/>
              </a:buClr>
              <a:buSzPct val="90000"/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303031"/>
                </a:solidFill>
                <a:latin typeface="+mn-lt"/>
              </a:rPr>
              <a:t>В сервисах аренды для тех, кто паркуется не по правилам, действует штраф — </a:t>
            </a:r>
            <a:r>
              <a:rPr lang="ru-RU" sz="1800" b="1" dirty="0">
                <a:solidFill>
                  <a:srgbClr val="303031"/>
                </a:solidFill>
                <a:latin typeface="+mj-lt"/>
              </a:rPr>
              <a:t>500</a:t>
            </a:r>
            <a:r>
              <a:rPr lang="ru-RU" sz="1800" dirty="0">
                <a:solidFill>
                  <a:srgbClr val="303031"/>
                </a:solidFill>
                <a:latin typeface="+mn-lt"/>
              </a:rPr>
              <a:t> </a:t>
            </a:r>
            <a:r>
              <a:rPr lang="ru-RU" sz="1800" b="1" dirty="0">
                <a:solidFill>
                  <a:srgbClr val="303031"/>
                </a:solidFill>
                <a:latin typeface="+mj-lt"/>
              </a:rPr>
              <a:t>рублей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5094965-95D0-C668-2060-A0FF9B931F7D}"/>
              </a:ext>
            </a:extLst>
          </p:cNvPr>
          <p:cNvGrpSpPr/>
          <p:nvPr/>
        </p:nvGrpSpPr>
        <p:grpSpPr>
          <a:xfrm>
            <a:off x="7902377" y="1280731"/>
            <a:ext cx="4288037" cy="5245401"/>
            <a:chOff x="11857167" y="1921244"/>
            <a:chExt cx="6434009" cy="7868708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4EBFF0E-83E3-2C43-5DEC-E18C00312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6229" b="-2"/>
            <a:stretch/>
          </p:blipFill>
          <p:spPr>
            <a:xfrm>
              <a:off x="11857167" y="1921244"/>
              <a:ext cx="6434009" cy="4373779"/>
            </a:xfrm>
            <a:custGeom>
              <a:avLst/>
              <a:gdLst>
                <a:gd name="connsiteX0" fmla="*/ 198307 w 6434009"/>
                <a:gd name="connsiteY0" fmla="*/ 0 h 4373779"/>
                <a:gd name="connsiteX1" fmla="*/ 6434009 w 6434009"/>
                <a:gd name="connsiteY1" fmla="*/ 0 h 4373779"/>
                <a:gd name="connsiteX2" fmla="*/ 6434009 w 6434009"/>
                <a:gd name="connsiteY2" fmla="*/ 4373779 h 4373779"/>
                <a:gd name="connsiteX3" fmla="*/ 198307 w 6434009"/>
                <a:gd name="connsiteY3" fmla="*/ 4373779 h 4373779"/>
                <a:gd name="connsiteX4" fmla="*/ 0 w 6434009"/>
                <a:gd name="connsiteY4" fmla="*/ 4175472 h 4373779"/>
                <a:gd name="connsiteX5" fmla="*/ 0 w 6434009"/>
                <a:gd name="connsiteY5" fmla="*/ 198307 h 4373779"/>
                <a:gd name="connsiteX6" fmla="*/ 198307 w 6434009"/>
                <a:gd name="connsiteY6" fmla="*/ 0 h 437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34009" h="4373779">
                  <a:moveTo>
                    <a:pt x="198307" y="0"/>
                  </a:moveTo>
                  <a:lnTo>
                    <a:pt x="6434009" y="0"/>
                  </a:lnTo>
                  <a:lnTo>
                    <a:pt x="6434009" y="4373779"/>
                  </a:lnTo>
                  <a:lnTo>
                    <a:pt x="198307" y="4373779"/>
                  </a:lnTo>
                  <a:cubicBezTo>
                    <a:pt x="88785" y="4373779"/>
                    <a:pt x="0" y="4284994"/>
                    <a:pt x="0" y="4175472"/>
                  </a:cubicBezTo>
                  <a:lnTo>
                    <a:pt x="0" y="198307"/>
                  </a:lnTo>
                  <a:cubicBezTo>
                    <a:pt x="0" y="88785"/>
                    <a:pt x="88785" y="0"/>
                    <a:pt x="198307" y="0"/>
                  </a:cubicBezTo>
                  <a:close/>
                </a:path>
              </a:pathLst>
            </a:cu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935A580-3651-F288-A8F5-4E22D3EA0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42615" y="5528478"/>
              <a:ext cx="5523332" cy="4261474"/>
            </a:xfrm>
            <a:prstGeom prst="rect">
              <a:avLst/>
            </a:prstGeom>
          </p:spPr>
        </p:pic>
      </p:grpSp>
      <p:sp>
        <p:nvSpPr>
          <p:cNvPr id="10" name="Полилиния: фигура 17">
            <a:extLst>
              <a:ext uri="{FF2B5EF4-FFF2-40B4-BE49-F238E27FC236}">
                <a16:creationId xmlns:a16="http://schemas.microsoft.com/office/drawing/2014/main" id="{DE656FE1-DE51-8BC3-FE91-93082FC633AE}"/>
              </a:ext>
            </a:extLst>
          </p:cNvPr>
          <p:cNvSpPr/>
          <p:nvPr/>
        </p:nvSpPr>
        <p:spPr>
          <a:xfrm>
            <a:off x="-1057" y="1104330"/>
            <a:ext cx="2611385" cy="4960617"/>
          </a:xfrm>
          <a:custGeom>
            <a:avLst/>
            <a:gdLst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6" fmla="*/ 1586 w 3918267"/>
              <a:gd name="connsiteY6" fmla="*/ 3563078 h 7441499"/>
              <a:gd name="connsiteX7" fmla="*/ 0 w 3918267"/>
              <a:gd name="connsiteY7" fmla="*/ 0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7" fmla="*/ 93026 w 3918267"/>
              <a:gd name="connsiteY7" fmla="*/ 3654518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8267" h="7441499">
                <a:moveTo>
                  <a:pt x="0" y="0"/>
                </a:moveTo>
                <a:lnTo>
                  <a:pt x="3737904" y="0"/>
                </a:lnTo>
                <a:cubicBezTo>
                  <a:pt x="3837516" y="0"/>
                  <a:pt x="3918267" y="80751"/>
                  <a:pt x="3918267" y="180363"/>
                </a:cubicBezTo>
                <a:lnTo>
                  <a:pt x="3918267" y="7261136"/>
                </a:lnTo>
                <a:cubicBezTo>
                  <a:pt x="3918267" y="7360748"/>
                  <a:pt x="3837516" y="7441499"/>
                  <a:pt x="3737904" y="7441499"/>
                </a:cubicBezTo>
                <a:lnTo>
                  <a:pt x="0" y="7441499"/>
                </a:ln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sp>
        <p:nvSpPr>
          <p:cNvPr id="11" name="Полилиния: фигура 18">
            <a:extLst>
              <a:ext uri="{FF2B5EF4-FFF2-40B4-BE49-F238E27FC236}">
                <a16:creationId xmlns:a16="http://schemas.microsoft.com/office/drawing/2014/main" id="{C8A4C8E1-0E5C-40EA-C2B8-8E70301D1E30}"/>
              </a:ext>
            </a:extLst>
          </p:cNvPr>
          <p:cNvSpPr/>
          <p:nvPr/>
        </p:nvSpPr>
        <p:spPr>
          <a:xfrm>
            <a:off x="157646" y="1352166"/>
            <a:ext cx="236219" cy="359023"/>
          </a:xfrm>
          <a:custGeom>
            <a:avLst/>
            <a:gdLst>
              <a:gd name="connsiteX0" fmla="*/ 645477 w 678225"/>
              <a:gd name="connsiteY0" fmla="*/ 159035 h 1030586"/>
              <a:gd name="connsiteX1" fmla="*/ 255694 w 678225"/>
              <a:gd name="connsiteY1" fmla="*/ 159035 h 1030586"/>
              <a:gd name="connsiteX2" fmla="*/ 226058 w 678225"/>
              <a:gd name="connsiteY2" fmla="*/ 361725 h 1030586"/>
              <a:gd name="connsiteX3" fmla="*/ 299350 w 678225"/>
              <a:gd name="connsiteY3" fmla="*/ 357043 h 1030586"/>
              <a:gd name="connsiteX4" fmla="*/ 545688 w 678225"/>
              <a:gd name="connsiteY4" fmla="*/ 422532 h 1030586"/>
              <a:gd name="connsiteX5" fmla="*/ 678225 w 678225"/>
              <a:gd name="connsiteY5" fmla="*/ 679786 h 1030586"/>
              <a:gd name="connsiteX6" fmla="*/ 268162 w 678225"/>
              <a:gd name="connsiteY6" fmla="*/ 1030587 h 1030586"/>
              <a:gd name="connsiteX7" fmla="*/ 0 w 678225"/>
              <a:gd name="connsiteY7" fmla="*/ 971341 h 1030586"/>
              <a:gd name="connsiteX8" fmla="*/ 38974 w 678225"/>
              <a:gd name="connsiteY8" fmla="*/ 826335 h 1030586"/>
              <a:gd name="connsiteX9" fmla="*/ 261936 w 678225"/>
              <a:gd name="connsiteY9" fmla="*/ 879355 h 1030586"/>
              <a:gd name="connsiteX10" fmla="*/ 481777 w 678225"/>
              <a:gd name="connsiteY10" fmla="*/ 693815 h 1030586"/>
              <a:gd name="connsiteX11" fmla="*/ 193327 w 678225"/>
              <a:gd name="connsiteY11" fmla="*/ 502049 h 1030586"/>
              <a:gd name="connsiteX12" fmla="*/ 54563 w 678225"/>
              <a:gd name="connsiteY12" fmla="*/ 511396 h 1030586"/>
              <a:gd name="connsiteX13" fmla="*/ 121612 w 678225"/>
              <a:gd name="connsiteY13" fmla="*/ 0 h 1030586"/>
              <a:gd name="connsiteX14" fmla="*/ 645477 w 678225"/>
              <a:gd name="connsiteY14" fmla="*/ 0 h 1030586"/>
              <a:gd name="connsiteX15" fmla="*/ 645477 w 678225"/>
              <a:gd name="connsiteY15" fmla="*/ 159035 h 103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78225" h="1030586">
                <a:moveTo>
                  <a:pt x="645477" y="159035"/>
                </a:moveTo>
                <a:lnTo>
                  <a:pt x="255694" y="159035"/>
                </a:lnTo>
                <a:lnTo>
                  <a:pt x="226058" y="361725"/>
                </a:lnTo>
                <a:cubicBezTo>
                  <a:pt x="249451" y="358604"/>
                  <a:pt x="269714" y="357043"/>
                  <a:pt x="299350" y="357043"/>
                </a:cubicBezTo>
                <a:cubicBezTo>
                  <a:pt x="388214" y="357043"/>
                  <a:pt x="477095" y="377315"/>
                  <a:pt x="545688" y="422532"/>
                </a:cubicBezTo>
                <a:cubicBezTo>
                  <a:pt x="622101" y="470853"/>
                  <a:pt x="678225" y="556613"/>
                  <a:pt x="678225" y="679786"/>
                </a:cubicBezTo>
                <a:cubicBezTo>
                  <a:pt x="678225" y="873113"/>
                  <a:pt x="517630" y="1030587"/>
                  <a:pt x="268162" y="1030587"/>
                </a:cubicBezTo>
                <a:cubicBezTo>
                  <a:pt x="151231" y="1030587"/>
                  <a:pt x="53003" y="1000977"/>
                  <a:pt x="0" y="971341"/>
                </a:cubicBezTo>
                <a:lnTo>
                  <a:pt x="38974" y="826335"/>
                </a:lnTo>
                <a:cubicBezTo>
                  <a:pt x="82630" y="849728"/>
                  <a:pt x="169933" y="879355"/>
                  <a:pt x="261936" y="879355"/>
                </a:cubicBezTo>
                <a:cubicBezTo>
                  <a:pt x="374193" y="879355"/>
                  <a:pt x="481777" y="815428"/>
                  <a:pt x="481777" y="693815"/>
                </a:cubicBezTo>
                <a:cubicBezTo>
                  <a:pt x="481777" y="578445"/>
                  <a:pt x="396017" y="502049"/>
                  <a:pt x="193327" y="502049"/>
                </a:cubicBezTo>
                <a:cubicBezTo>
                  <a:pt x="137202" y="502049"/>
                  <a:pt x="95106" y="505145"/>
                  <a:pt x="54563" y="511396"/>
                </a:cubicBezTo>
                <a:lnTo>
                  <a:pt x="121612" y="0"/>
                </a:lnTo>
                <a:lnTo>
                  <a:pt x="645477" y="0"/>
                </a:lnTo>
                <a:lnTo>
                  <a:pt x="645477" y="159035"/>
                </a:lnTo>
                <a:close/>
              </a:path>
            </a:pathLst>
          </a:custGeom>
          <a:solidFill>
            <a:schemeClr val="accent5"/>
          </a:solidFill>
          <a:ln w="8572" cap="flat">
            <a:noFill/>
            <a:prstDash val="solid"/>
            <a:miter/>
          </a:ln>
        </p:spPr>
        <p:txBody>
          <a:bodyPr lIns="60945" tIns="30472" rIns="60945" bIns="30472"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83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Правила безопасного передвижения на СИМ 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D47603A-957E-1241-C03E-5BDD4FFC6629}"/>
              </a:ext>
            </a:extLst>
          </p:cNvPr>
          <p:cNvGrpSpPr/>
          <p:nvPr/>
        </p:nvGrpSpPr>
        <p:grpSpPr>
          <a:xfrm>
            <a:off x="7241880" y="643424"/>
            <a:ext cx="4558534" cy="5572739"/>
            <a:chOff x="10263046" y="-125973"/>
            <a:chExt cx="8028129" cy="981204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B58D862C-BBB1-E30C-2ADE-0E33FA279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43772" y="-125973"/>
              <a:ext cx="5847403" cy="5847403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546218C-01B4-4376-2597-10A56E0B3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63046" y="3838664"/>
              <a:ext cx="5847403" cy="5847403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1FB1F96-E5BA-9295-223F-D5A2D8CA8E26}"/>
              </a:ext>
            </a:extLst>
          </p:cNvPr>
          <p:cNvSpPr txBox="1">
            <a:spLocks/>
          </p:cNvSpPr>
          <p:nvPr/>
        </p:nvSpPr>
        <p:spPr>
          <a:xfrm>
            <a:off x="301534" y="3382077"/>
            <a:ext cx="2043020" cy="1148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1630900" eaLnBrk="1" hangingPunct="1">
              <a:buClr>
                <a:schemeClr val="tx2"/>
              </a:buClr>
              <a:defRPr sz="2000" b="1">
                <a:latin typeface="+mj-lt"/>
              </a:defRPr>
            </a:lvl1pPr>
            <a:lvl2pPr marL="265697" lvl="1" indent="-265697" defTabSz="1630900" eaLnBrk="1" hangingPunct="1">
              <a:buClr>
                <a:schemeClr val="accent4"/>
              </a:buClr>
              <a:buSzPct val="100000"/>
              <a:buFont typeface="Arial" pitchFamily="34" charset="0"/>
              <a:buChar char="•"/>
              <a:defRPr sz="1800">
                <a:latin typeface="+mn-lt"/>
              </a:defRPr>
            </a:lvl2pPr>
            <a:lvl3pPr marL="569355" lvl="2" indent="-303656" defTabSz="1630900" eaLnBrk="1" hangingPunct="1">
              <a:buClr>
                <a:schemeClr val="accent4"/>
              </a:buClr>
              <a:buSzPct val="120000"/>
              <a:buFont typeface="Arial" charset="0"/>
              <a:buChar char="–"/>
              <a:defRPr sz="1800">
                <a:latin typeface="+mn-lt"/>
              </a:defRPr>
            </a:lvl3pPr>
            <a:lvl4pPr marL="835052" lvl="3" indent="-265697" defTabSz="1630900" eaLnBrk="1" hangingPunct="1">
              <a:buClr>
                <a:schemeClr val="accent4"/>
              </a:buClr>
              <a:buSzPct val="80000"/>
              <a:buFont typeface="Arial" pitchFamily="34" charset="0"/>
              <a:buChar char="•"/>
              <a:defRPr sz="1800">
                <a:latin typeface="+mn-lt"/>
              </a:defRPr>
            </a:lvl4pPr>
            <a:lvl5pPr marL="1062795" lvl="4" indent="-265697" defTabSz="1630900" eaLnBrk="1" hangingPunct="1">
              <a:buClr>
                <a:schemeClr val="accent4"/>
              </a:buClr>
              <a:buSzPct val="89000"/>
              <a:buFont typeface="Arial" charset="0"/>
              <a:buChar char="-"/>
              <a:defRPr sz="1800">
                <a:latin typeface="+mn-lt"/>
              </a:defRPr>
            </a:lvl5pPr>
            <a:lvl6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1365780" indent="-237113" defTabSz="163090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r>
              <a:rPr lang="ru-RU" sz="1800" b="0" dirty="0">
                <a:solidFill>
                  <a:srgbClr val="303031"/>
                </a:solidFill>
                <a:latin typeface="+mn-lt"/>
              </a:rPr>
              <a:t>Не пользуйтесь</a:t>
            </a:r>
            <a:r>
              <a:rPr lang="ru-RU" sz="1800" b="0" dirty="0">
                <a:solidFill>
                  <a:srgbClr val="303031"/>
                </a:solidFill>
              </a:rPr>
              <a:t> </a:t>
            </a:r>
            <a:r>
              <a:rPr lang="ru-RU" sz="1800" dirty="0">
                <a:solidFill>
                  <a:srgbClr val="303031"/>
                </a:solidFill>
              </a:rPr>
              <a:t>телефоном </a:t>
            </a:r>
            <a:br>
              <a:rPr lang="en-US" sz="1800" dirty="0">
                <a:solidFill>
                  <a:srgbClr val="303031"/>
                </a:solidFill>
              </a:rPr>
            </a:br>
            <a:r>
              <a:rPr lang="ru-RU" sz="1800" b="0" dirty="0">
                <a:solidFill>
                  <a:srgbClr val="303031"/>
                </a:solidFill>
              </a:rPr>
              <a:t>и </a:t>
            </a:r>
            <a:r>
              <a:rPr lang="ru-RU" sz="1800" dirty="0">
                <a:solidFill>
                  <a:srgbClr val="303031"/>
                </a:solidFill>
              </a:rPr>
              <a:t>наушниками </a:t>
            </a:r>
            <a:br>
              <a:rPr lang="ru-RU" sz="1800" dirty="0">
                <a:solidFill>
                  <a:srgbClr val="303031"/>
                </a:solidFill>
              </a:rPr>
            </a:br>
            <a:r>
              <a:rPr lang="ru-RU" sz="1800" b="0" dirty="0">
                <a:solidFill>
                  <a:srgbClr val="303031"/>
                </a:solidFill>
                <a:latin typeface="+mn-lt"/>
              </a:rPr>
              <a:t>во время поездки</a:t>
            </a:r>
          </a:p>
        </p:txBody>
      </p:sp>
      <p:sp>
        <p:nvSpPr>
          <p:cNvPr id="9" name="Прямоугольник: скругленные верхние углы 18">
            <a:extLst>
              <a:ext uri="{FF2B5EF4-FFF2-40B4-BE49-F238E27FC236}">
                <a16:creationId xmlns:a16="http://schemas.microsoft.com/office/drawing/2014/main" id="{AFA06477-8C75-F423-6061-84D20D7D9B2B}"/>
              </a:ext>
            </a:extLst>
          </p:cNvPr>
          <p:cNvSpPr/>
          <p:nvPr/>
        </p:nvSpPr>
        <p:spPr>
          <a:xfrm rot="5400000">
            <a:off x="274315" y="965176"/>
            <a:ext cx="1915599" cy="2464232"/>
          </a:xfrm>
          <a:prstGeom prst="round2SameRect">
            <a:avLst>
              <a:gd name="adj1" fmla="val 8536"/>
              <a:gd name="adj2" fmla="val 0"/>
            </a:avLst>
          </a:prstGeom>
          <a:gradFill flip="none" rotWithShape="1">
            <a:gsLst>
              <a:gs pos="50000">
                <a:srgbClr val="F86D36">
                  <a:alpha val="20000"/>
                </a:srgbClr>
              </a:gs>
              <a:gs pos="0">
                <a:srgbClr val="F6A54C">
                  <a:alpha val="20000"/>
                </a:srgbClr>
              </a:gs>
              <a:gs pos="100000">
                <a:srgbClr val="E32D58">
                  <a:alpha val="10000"/>
                </a:srgbClr>
              </a:gs>
            </a:gsLst>
            <a:lin ang="27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60945" tIns="30472" rIns="60945" bIns="30472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200" kern="0" dirty="0" err="1">
              <a:solidFill>
                <a:srgbClr val="000000"/>
              </a:solidFill>
              <a:latin typeface="Moscow Sans Light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25FDEBD-50D5-19D0-C59C-2EDDEA381127}"/>
              </a:ext>
            </a:extLst>
          </p:cNvPr>
          <p:cNvGrpSpPr/>
          <p:nvPr/>
        </p:nvGrpSpPr>
        <p:grpSpPr>
          <a:xfrm>
            <a:off x="2984840" y="1676387"/>
            <a:ext cx="4531277" cy="3816503"/>
            <a:chOff x="4478620" y="2274943"/>
            <a:chExt cx="6798980" cy="572519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3EB0F9-2F83-870D-3DAB-000EC3821E99}"/>
                </a:ext>
              </a:extLst>
            </p:cNvPr>
            <p:cNvSpPr txBox="1"/>
            <p:nvPr/>
          </p:nvSpPr>
          <p:spPr>
            <a:xfrm>
              <a:off x="4478620" y="2274943"/>
              <a:ext cx="6798980" cy="184665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304724" indent="-304724">
                <a:spcAft>
                  <a:spcPts val="2399"/>
                </a:spcAft>
                <a:buClr>
                  <a:schemeClr val="accent4"/>
                </a:buClr>
                <a:buSzPct val="90000"/>
                <a:buFont typeface="Arial" panose="020B0604020202020204" pitchFamily="34" charset="0"/>
                <a:buChar char="•"/>
              </a:pPr>
              <a:r>
                <a:rPr lang="ru-RU" b="0" i="0" dirty="0">
                  <a:solidFill>
                    <a:srgbClr val="303031"/>
                  </a:solidFill>
                  <a:effectLst/>
                  <a:latin typeface="+mn-lt"/>
                </a:rPr>
                <a:t>Чтобы не помешать другим участникам движения и не попасть в аварию, важно не отвлекаться </a:t>
              </a:r>
              <a:br>
                <a:rPr lang="ru-RU" b="0" i="0" dirty="0">
                  <a:solidFill>
                    <a:srgbClr val="303031"/>
                  </a:solidFill>
                  <a:effectLst/>
                  <a:latin typeface="+mn-lt"/>
                </a:rPr>
              </a:br>
              <a:r>
                <a:rPr lang="ru-RU" b="0" i="0" dirty="0">
                  <a:solidFill>
                    <a:srgbClr val="303031"/>
                  </a:solidFill>
                  <a:effectLst/>
                  <a:latin typeface="+mn-lt"/>
                </a:rPr>
                <a:t>и всегда контролировать самокат</a:t>
              </a: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DE4D1F4D-CC2A-8653-44A4-568F314F50A7}"/>
                </a:ext>
              </a:extLst>
            </p:cNvPr>
            <p:cNvGrpSpPr/>
            <p:nvPr/>
          </p:nvGrpSpPr>
          <p:grpSpPr>
            <a:xfrm>
              <a:off x="4478620" y="5073506"/>
              <a:ext cx="6387500" cy="2926632"/>
              <a:chOff x="4478620" y="5377371"/>
              <a:chExt cx="6387500" cy="29266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62C5D2D-7627-62DD-0A9A-1DAE98655AAE}"/>
                  </a:ext>
                </a:extLst>
              </p:cNvPr>
              <p:cNvSpPr txBox="1"/>
              <p:nvPr/>
            </p:nvSpPr>
            <p:spPr>
              <a:xfrm>
                <a:off x="4478620" y="5377371"/>
                <a:ext cx="6387500" cy="92333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304724" indent="-304724">
                  <a:spcAft>
                    <a:spcPts val="1200"/>
                  </a:spcAft>
                  <a:buClr>
                    <a:schemeClr val="accent4"/>
                  </a:buClr>
                  <a:buSzPct val="90000"/>
                  <a:buFont typeface="Arial" panose="020B0604020202020204" pitchFamily="34" charset="0"/>
                  <a:buChar char="•"/>
                </a:pPr>
                <a:r>
                  <a:rPr lang="ru-RU" b="0" i="0" dirty="0">
                    <a:solidFill>
                      <a:srgbClr val="303031"/>
                    </a:solidFill>
                    <a:effectLst/>
                    <a:latin typeface="+mn-lt"/>
                  </a:rPr>
                  <a:t>Не пользуйтесь телефоном </a:t>
                </a:r>
                <a:br>
                  <a:rPr lang="ru-RU" b="0" i="0" dirty="0">
                    <a:solidFill>
                      <a:srgbClr val="303031"/>
                    </a:solidFill>
                    <a:effectLst/>
                    <a:latin typeface="+mn-lt"/>
                  </a:rPr>
                </a:br>
                <a:r>
                  <a:rPr lang="ru-RU" b="0" i="0" dirty="0">
                    <a:solidFill>
                      <a:srgbClr val="303031"/>
                    </a:solidFill>
                    <a:effectLst/>
                    <a:latin typeface="+mn-lt"/>
                  </a:rPr>
                  <a:t>и наушниками во время поездки.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4DD5EDB-2D2D-0524-1232-AB3F20550E00}"/>
                  </a:ext>
                </a:extLst>
              </p:cNvPr>
              <p:cNvSpPr txBox="1"/>
              <p:nvPr/>
            </p:nvSpPr>
            <p:spPr>
              <a:xfrm>
                <a:off x="4937760" y="6457344"/>
                <a:ext cx="5599606" cy="18466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spcAft>
                    <a:spcPts val="1200"/>
                  </a:spcAft>
                  <a:buClr>
                    <a:schemeClr val="accent4"/>
                  </a:buClr>
                  <a:buSzPct val="90000"/>
                </a:pPr>
                <a:r>
                  <a:rPr lang="ru-RU" b="0" i="0" dirty="0">
                    <a:solidFill>
                      <a:srgbClr val="303031"/>
                    </a:solidFill>
                    <a:effectLst/>
                    <a:latin typeface="+mn-lt"/>
                  </a:rPr>
                  <a:t>Из-за них можно не заметить пешеходов, велосипедистов или автомобилистов </a:t>
                </a:r>
                <a:br>
                  <a:rPr lang="en-CA" b="0" i="0" dirty="0">
                    <a:solidFill>
                      <a:srgbClr val="303031"/>
                    </a:solidFill>
                    <a:effectLst/>
                    <a:latin typeface="+mn-lt"/>
                  </a:rPr>
                </a:br>
                <a:r>
                  <a:rPr lang="ru-RU" b="0" i="0" dirty="0">
                    <a:solidFill>
                      <a:srgbClr val="303031"/>
                    </a:solidFill>
                    <a:effectLst/>
                    <a:latin typeface="+mn-lt"/>
                  </a:rPr>
                  <a:t>и столкнуться с ними</a:t>
                </a:r>
              </a:p>
            </p:txBody>
          </p:sp>
        </p:grpSp>
      </p:grpSp>
      <p:sp>
        <p:nvSpPr>
          <p:cNvPr id="15" name="Полилиния: фигура 27">
            <a:extLst>
              <a:ext uri="{FF2B5EF4-FFF2-40B4-BE49-F238E27FC236}">
                <a16:creationId xmlns:a16="http://schemas.microsoft.com/office/drawing/2014/main" id="{ABFCE69A-E8CB-F26F-CA62-12E071C23DA8}"/>
              </a:ext>
            </a:extLst>
          </p:cNvPr>
          <p:cNvSpPr/>
          <p:nvPr/>
        </p:nvSpPr>
        <p:spPr>
          <a:xfrm>
            <a:off x="-1057" y="1104330"/>
            <a:ext cx="2611385" cy="4960617"/>
          </a:xfrm>
          <a:custGeom>
            <a:avLst/>
            <a:gdLst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  <a:gd name="connsiteX6" fmla="*/ 1586 w 3918267"/>
              <a:gd name="connsiteY6" fmla="*/ 3563078 h 7441499"/>
              <a:gd name="connsiteX7" fmla="*/ 0 w 3918267"/>
              <a:gd name="connsiteY7" fmla="*/ 0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7" fmla="*/ 93026 w 3918267"/>
              <a:gd name="connsiteY7" fmla="*/ 3654518 h 7441499"/>
              <a:gd name="connsiteX0" fmla="*/ 1586 w 3918267"/>
              <a:gd name="connsiteY0" fmla="*/ 3563078 h 7441499"/>
              <a:gd name="connsiteX1" fmla="*/ 0 w 3918267"/>
              <a:gd name="connsiteY1" fmla="*/ 0 h 7441499"/>
              <a:gd name="connsiteX2" fmla="*/ 3737904 w 3918267"/>
              <a:gd name="connsiteY2" fmla="*/ 0 h 7441499"/>
              <a:gd name="connsiteX3" fmla="*/ 3918267 w 3918267"/>
              <a:gd name="connsiteY3" fmla="*/ 180363 h 7441499"/>
              <a:gd name="connsiteX4" fmla="*/ 3918267 w 3918267"/>
              <a:gd name="connsiteY4" fmla="*/ 7261136 h 7441499"/>
              <a:gd name="connsiteX5" fmla="*/ 3737904 w 3918267"/>
              <a:gd name="connsiteY5" fmla="*/ 7441499 h 7441499"/>
              <a:gd name="connsiteX6" fmla="*/ 0 w 3918267"/>
              <a:gd name="connsiteY6" fmla="*/ 7441499 h 7441499"/>
              <a:gd name="connsiteX0" fmla="*/ 0 w 3918267"/>
              <a:gd name="connsiteY0" fmla="*/ 0 h 7441499"/>
              <a:gd name="connsiteX1" fmla="*/ 3737904 w 3918267"/>
              <a:gd name="connsiteY1" fmla="*/ 0 h 7441499"/>
              <a:gd name="connsiteX2" fmla="*/ 3918267 w 3918267"/>
              <a:gd name="connsiteY2" fmla="*/ 180363 h 7441499"/>
              <a:gd name="connsiteX3" fmla="*/ 3918267 w 3918267"/>
              <a:gd name="connsiteY3" fmla="*/ 7261136 h 7441499"/>
              <a:gd name="connsiteX4" fmla="*/ 3737904 w 3918267"/>
              <a:gd name="connsiteY4" fmla="*/ 7441499 h 7441499"/>
              <a:gd name="connsiteX5" fmla="*/ 0 w 3918267"/>
              <a:gd name="connsiteY5" fmla="*/ 7441499 h 7441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8267" h="7441499">
                <a:moveTo>
                  <a:pt x="0" y="0"/>
                </a:moveTo>
                <a:lnTo>
                  <a:pt x="3737904" y="0"/>
                </a:lnTo>
                <a:cubicBezTo>
                  <a:pt x="3837516" y="0"/>
                  <a:pt x="3918267" y="80751"/>
                  <a:pt x="3918267" y="180363"/>
                </a:cubicBezTo>
                <a:lnTo>
                  <a:pt x="3918267" y="7261136"/>
                </a:lnTo>
                <a:cubicBezTo>
                  <a:pt x="3918267" y="7360748"/>
                  <a:pt x="3837516" y="7441499"/>
                  <a:pt x="3737904" y="7441499"/>
                </a:cubicBezTo>
                <a:lnTo>
                  <a:pt x="0" y="7441499"/>
                </a:ln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0945" tIns="30472" rIns="60945" bIns="30472" rtlCol="0" anchor="ctr">
            <a:noAutofit/>
          </a:bodyPr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DADC030-E2B1-F538-0AF9-B98430AA0C81}"/>
              </a:ext>
            </a:extLst>
          </p:cNvPr>
          <p:cNvGrpSpPr/>
          <p:nvPr/>
        </p:nvGrpSpPr>
        <p:grpSpPr>
          <a:xfrm>
            <a:off x="546836" y="1478166"/>
            <a:ext cx="1433762" cy="1434087"/>
            <a:chOff x="9819736" y="7088711"/>
            <a:chExt cx="1576099" cy="1576099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DCF157D5-673C-1370-C90B-E806E2DA7FDA}"/>
                </a:ext>
              </a:extLst>
            </p:cNvPr>
            <p:cNvSpPr/>
            <p:nvPr/>
          </p:nvSpPr>
          <p:spPr>
            <a:xfrm>
              <a:off x="9819736" y="7088711"/>
              <a:ext cx="1576099" cy="1576099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err="1">
                <a:solidFill>
                  <a:schemeClr val="tx1"/>
                </a:solidFill>
              </a:endParaRPr>
            </a:p>
          </p:txBody>
        </p:sp>
        <p:pic>
          <p:nvPicPr>
            <p:cNvPr id="18" name="Рисунок 17" descr="Изображение выглядит как Наушники, наушник, наушники, Аудиооборудование&#10;&#10;Автоматически созданное описание">
              <a:extLst>
                <a:ext uri="{FF2B5EF4-FFF2-40B4-BE49-F238E27FC236}">
                  <a16:creationId xmlns:a16="http://schemas.microsoft.com/office/drawing/2014/main" id="{4C80EB8A-878E-2409-2235-BB396EFD7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78715" y="7733809"/>
              <a:ext cx="667896" cy="788051"/>
            </a:xfrm>
            <a:prstGeom prst="rect">
              <a:avLst/>
            </a:prstGeom>
          </p:spPr>
        </p:pic>
        <p:pic>
          <p:nvPicPr>
            <p:cNvPr id="19" name="Рисунок 18" descr="Изображение выглядит как Мобильный телефон, гаджет, Портативное устройство связи, Мобильное устрой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54BE2FC3-49CE-BADE-24EC-3A45A3522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41544" y="7339783"/>
              <a:ext cx="425923" cy="788051"/>
            </a:xfrm>
            <a:custGeom>
              <a:avLst/>
              <a:gdLst>
                <a:gd name="connsiteX0" fmla="*/ 0 w 425923"/>
                <a:gd name="connsiteY0" fmla="*/ 0 h 788051"/>
                <a:gd name="connsiteX1" fmla="*/ 425923 w 425923"/>
                <a:gd name="connsiteY1" fmla="*/ 0 h 788051"/>
                <a:gd name="connsiteX2" fmla="*/ 425923 w 425923"/>
                <a:gd name="connsiteY2" fmla="*/ 788051 h 788051"/>
                <a:gd name="connsiteX3" fmla="*/ 192562 w 425923"/>
                <a:gd name="connsiteY3" fmla="*/ 788051 h 788051"/>
                <a:gd name="connsiteX4" fmla="*/ 0 w 425923"/>
                <a:gd name="connsiteY4" fmla="*/ 586931 h 788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923" h="788051">
                  <a:moveTo>
                    <a:pt x="0" y="0"/>
                  </a:moveTo>
                  <a:lnTo>
                    <a:pt x="425923" y="0"/>
                  </a:lnTo>
                  <a:lnTo>
                    <a:pt x="425923" y="788051"/>
                  </a:lnTo>
                  <a:lnTo>
                    <a:pt x="192562" y="788051"/>
                  </a:lnTo>
                  <a:lnTo>
                    <a:pt x="0" y="586931"/>
                  </a:lnTo>
                  <a:close/>
                </a:path>
              </a:pathLst>
            </a:custGeom>
          </p:spPr>
        </p:pic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EA5F2562-7A44-15BA-6FE9-50E888EE7BCD}"/>
                </a:ext>
              </a:extLst>
            </p:cNvPr>
            <p:cNvGrpSpPr/>
            <p:nvPr/>
          </p:nvGrpSpPr>
          <p:grpSpPr>
            <a:xfrm>
              <a:off x="9819736" y="7088711"/>
              <a:ext cx="1576099" cy="1576099"/>
              <a:chOff x="9555818" y="6895794"/>
              <a:chExt cx="1626066" cy="1626066"/>
            </a:xfrm>
          </p:grpSpPr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B70AE9FE-BA43-2F19-059C-8D4203B890CF}"/>
                  </a:ext>
                </a:extLst>
              </p:cNvPr>
              <p:cNvSpPr/>
              <p:nvPr/>
            </p:nvSpPr>
            <p:spPr>
              <a:xfrm>
                <a:off x="9555818" y="6895794"/>
                <a:ext cx="1626066" cy="1626066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4000"/>
              </a:p>
            </p:txBody>
          </p:sp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id="{C901128C-1A4B-1C8C-D1E0-257C8C3A7D08}"/>
                  </a:ext>
                </a:extLst>
              </p:cNvPr>
              <p:cNvCxnSpPr>
                <a:cxnSpLocks/>
                <a:stCxn id="21" idx="1"/>
                <a:endCxn id="21" idx="5"/>
              </p:cNvCxnSpPr>
              <p:nvPr/>
            </p:nvCxnSpPr>
            <p:spPr>
              <a:xfrm>
                <a:off x="9793949" y="7133925"/>
                <a:ext cx="1149804" cy="1149804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Полилиния: фигура 35">
            <a:extLst>
              <a:ext uri="{FF2B5EF4-FFF2-40B4-BE49-F238E27FC236}">
                <a16:creationId xmlns:a16="http://schemas.microsoft.com/office/drawing/2014/main" id="{421AE107-CA2C-1F70-6C48-AF488134A5B9}"/>
              </a:ext>
            </a:extLst>
          </p:cNvPr>
          <p:cNvSpPr/>
          <p:nvPr/>
        </p:nvSpPr>
        <p:spPr>
          <a:xfrm>
            <a:off x="157646" y="1352166"/>
            <a:ext cx="257393" cy="364241"/>
          </a:xfrm>
          <a:custGeom>
            <a:avLst/>
            <a:gdLst>
              <a:gd name="connsiteX0" fmla="*/ 634570 w 739023"/>
              <a:gd name="connsiteY0" fmla="*/ 150609 h 1045563"/>
              <a:gd name="connsiteX1" fmla="*/ 536341 w 739023"/>
              <a:gd name="connsiteY1" fmla="*/ 155291 h 1045563"/>
              <a:gd name="connsiteX2" fmla="*/ 196448 w 739023"/>
              <a:gd name="connsiteY2" fmla="*/ 451528 h 1045563"/>
              <a:gd name="connsiteX3" fmla="*/ 201113 w 739023"/>
              <a:gd name="connsiteY3" fmla="*/ 451528 h 1045563"/>
              <a:gd name="connsiteX4" fmla="*/ 428757 w 739023"/>
              <a:gd name="connsiteY4" fmla="*/ 353309 h 1045563"/>
              <a:gd name="connsiteX5" fmla="*/ 739023 w 739023"/>
              <a:gd name="connsiteY5" fmla="*/ 683838 h 1045563"/>
              <a:gd name="connsiteX6" fmla="*/ 381980 w 739023"/>
              <a:gd name="connsiteY6" fmla="*/ 1045563 h 1045563"/>
              <a:gd name="connsiteX7" fmla="*/ 0 w 739023"/>
              <a:gd name="connsiteY7" fmla="*/ 609002 h 1045563"/>
              <a:gd name="connsiteX8" fmla="*/ 176177 w 739023"/>
              <a:gd name="connsiteY8" fmla="*/ 153731 h 1045563"/>
              <a:gd name="connsiteX9" fmla="*/ 536341 w 739023"/>
              <a:gd name="connsiteY9" fmla="*/ 4043 h 1045563"/>
              <a:gd name="connsiteX10" fmla="*/ 633009 w 739023"/>
              <a:gd name="connsiteY10" fmla="*/ 921 h 1045563"/>
              <a:gd name="connsiteX11" fmla="*/ 634570 w 739023"/>
              <a:gd name="connsiteY11" fmla="*/ 150609 h 1045563"/>
              <a:gd name="connsiteX12" fmla="*/ 544128 w 739023"/>
              <a:gd name="connsiteY12" fmla="*/ 694754 h 1045563"/>
              <a:gd name="connsiteX13" fmla="*/ 367943 w 739023"/>
              <a:gd name="connsiteY13" fmla="*/ 493624 h 1045563"/>
              <a:gd name="connsiteX14" fmla="*/ 202665 w 739023"/>
              <a:gd name="connsiteY14" fmla="*/ 598086 h 1045563"/>
              <a:gd name="connsiteX15" fmla="*/ 190197 w 739023"/>
              <a:gd name="connsiteY15" fmla="*/ 658892 h 1045563"/>
              <a:gd name="connsiteX16" fmla="*/ 380402 w 739023"/>
              <a:gd name="connsiteY16" fmla="*/ 902109 h 1045563"/>
              <a:gd name="connsiteX17" fmla="*/ 544128 w 739023"/>
              <a:gd name="connsiteY17" fmla="*/ 694754 h 104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9023" h="1045563">
                <a:moveTo>
                  <a:pt x="634570" y="150609"/>
                </a:moveTo>
                <a:cubicBezTo>
                  <a:pt x="606495" y="150609"/>
                  <a:pt x="575324" y="150609"/>
                  <a:pt x="536341" y="155291"/>
                </a:cubicBezTo>
                <a:cubicBezTo>
                  <a:pt x="324286" y="180228"/>
                  <a:pt x="221376" y="311205"/>
                  <a:pt x="196448" y="451528"/>
                </a:cubicBezTo>
                <a:lnTo>
                  <a:pt x="201113" y="451528"/>
                </a:lnTo>
                <a:cubicBezTo>
                  <a:pt x="251020" y="393843"/>
                  <a:pt x="327408" y="353309"/>
                  <a:pt x="428757" y="353309"/>
                </a:cubicBezTo>
                <a:cubicBezTo>
                  <a:pt x="603382" y="353309"/>
                  <a:pt x="739023" y="478043"/>
                  <a:pt x="739023" y="683838"/>
                </a:cubicBezTo>
                <a:cubicBezTo>
                  <a:pt x="739023" y="877190"/>
                  <a:pt x="597156" y="1045563"/>
                  <a:pt x="381980" y="1045563"/>
                </a:cubicBezTo>
                <a:cubicBezTo>
                  <a:pt x="135651" y="1045563"/>
                  <a:pt x="0" y="858479"/>
                  <a:pt x="0" y="609002"/>
                </a:cubicBezTo>
                <a:cubicBezTo>
                  <a:pt x="0" y="414115"/>
                  <a:pt x="70154" y="255080"/>
                  <a:pt x="176177" y="153731"/>
                </a:cubicBezTo>
                <a:cubicBezTo>
                  <a:pt x="269723" y="66410"/>
                  <a:pt x="391336" y="16528"/>
                  <a:pt x="536341" y="4043"/>
                </a:cubicBezTo>
                <a:cubicBezTo>
                  <a:pt x="578446" y="-622"/>
                  <a:pt x="609616" y="-622"/>
                  <a:pt x="633009" y="921"/>
                </a:cubicBezTo>
                <a:lnTo>
                  <a:pt x="634570" y="150609"/>
                </a:lnTo>
                <a:close/>
                <a:moveTo>
                  <a:pt x="544128" y="694754"/>
                </a:moveTo>
                <a:cubicBezTo>
                  <a:pt x="544128" y="577823"/>
                  <a:pt x="480200" y="493624"/>
                  <a:pt x="367943" y="493624"/>
                </a:cubicBezTo>
                <a:cubicBezTo>
                  <a:pt x="296229" y="493624"/>
                  <a:pt x="232301" y="537280"/>
                  <a:pt x="202665" y="598086"/>
                </a:cubicBezTo>
                <a:cubicBezTo>
                  <a:pt x="194879" y="613676"/>
                  <a:pt x="190197" y="632387"/>
                  <a:pt x="190197" y="658892"/>
                </a:cubicBezTo>
                <a:cubicBezTo>
                  <a:pt x="193318" y="792973"/>
                  <a:pt x="257246" y="902109"/>
                  <a:pt x="380402" y="902109"/>
                </a:cubicBezTo>
                <a:cubicBezTo>
                  <a:pt x="480200" y="902109"/>
                  <a:pt x="544128" y="816375"/>
                  <a:pt x="544128" y="694754"/>
                </a:cubicBezTo>
                <a:close/>
              </a:path>
            </a:pathLst>
          </a:custGeom>
          <a:solidFill>
            <a:schemeClr val="accent5"/>
          </a:solidFill>
          <a:ln w="8572" cap="flat">
            <a:noFill/>
            <a:prstDash val="solid"/>
            <a:miter/>
          </a:ln>
        </p:spPr>
        <p:txBody>
          <a:bodyPr lIns="60945" tIns="30472" rIns="60945" bIns="30472"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731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lt;root reqver=&quot;28224&quot;&gt;&lt;version val=&quot;3518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24&quot;&gt;&lt;elem m_fUsage=&quot;5.07301048900000051134E+00&quot;&gt;&lt;m_msothmcolidx val=&quot;0&quot;/&gt;&lt;m_rgb r=&quot;69&quot; g=&quot;51&quot; b=&quot;45&quot;/&gt;&lt;/elem&gt;&lt;elem m_fUsage=&quot;1.44020511000000017710E+00&quot;&gt;&lt;m_msothmcolidx val=&quot;0&quot;/&gt;&lt;m_rgb r=&quot;60&quot; g=&quot;47&quot; b=&quot;3F&quot;/&gt;&lt;/elem&gt;&lt;elem m_fUsage=&quot;3.48678440100000153201E-01&quot;&gt;&lt;m_msothmcolidx val=&quot;0&quot;/&gt;&lt;m_rgb r=&quot;82&quot; g=&quot;65&quot; b=&quot;55&quot;/&gt;&lt;/elem&gt;&lt;elem m_fUsage=&quot;3.13810596090000171188E-01&quot;&gt;&lt;m_msothmcolidx val=&quot;0&quot;/&gt;&lt;m_rgb r=&quot;6C&quot; g=&quot;BA&quot; b=&quot;94&quot;/&gt;&lt;/elem&gt;&lt;elem m_fUsage=&quot;2.82429536481000165171E-01&quot;&gt;&lt;m_msothmcolidx val=&quot;0&quot;/&gt;&lt;m_rgb r=&quot;6B&quot; g=&quot;BA&quot; b=&quot;8A&quot;/&gt;&lt;/elem&gt;&lt;elem m_fUsage=&quot;2.58882630023828386179E-01&quot;&gt;&lt;m_msothmcolidx val=&quot;0&quot;/&gt;&lt;m_rgb r=&quot;F7&quot; g=&quot;8D&quot; b=&quot;24&quot;/&gt;&lt;/elem&gt;&lt;elem m_fUsage=&quot;2.54186582832900132001E-01&quot;&gt;&lt;m_msothmcolidx val=&quot;0&quot;/&gt;&lt;m_rgb r=&quot;75&quot; g=&quot;CB&quot; b=&quot;95&quot;/&gt;&lt;/elem&gt;&lt;elem m_fUsage=&quot;2.28767924549610118801E-01&quot;&gt;&lt;m_msothmcolidx val=&quot;0&quot;/&gt;&lt;m_rgb r=&quot;98&quot; g=&quot;D8&quot; b=&quot;AC&quot;/&gt;&lt;/elem&gt;&lt;elem m_fUsage=&quot;2.05891132094649098594E-01&quot;&gt;&lt;m_msothmcolidx val=&quot;0&quot;/&gt;&lt;m_rgb r=&quot;8A&quot; g=&quot;E3&quot; b=&quot;A6&quot;/&gt;&lt;/elem&gt;&lt;elem m_fUsage=&quot;2.03250179973822359125E-01&quot;&gt;&lt;m_msothmcolidx val=&quot;0&quot;/&gt;&lt;m_rgb r=&quot;B1&quot; g=&quot;BB&quot; b=&quot;C9&quot;/&gt;&lt;/elem&gt;&lt;elem m_fUsage=&quot;1.85302018885184188735E-01&quot;&gt;&lt;m_msothmcolidx val=&quot;0&quot;/&gt;&lt;m_rgb r=&quot;57&quot; g=&quot;C4&quot; b=&quot;7D&quot;/&gt;&lt;/elem&gt;&lt;elem m_fUsage=&quot;1.66771816996665767086E-01&quot;&gt;&lt;m_msothmcolidx val=&quot;0&quot;/&gt;&lt;m_rgb r=&quot;44&quot; g=&quot;CF&quot; b=&quot;7A&quot;/&gt;&lt;/elem&gt;&lt;elem m_fUsage=&quot;1.50094635296999207030E-01&quot;&gt;&lt;m_msothmcolidx val=&quot;0&quot;/&gt;&lt;m_rgb r=&quot;38&quot; g=&quot;AA&quot; b=&quot;57&quot;/&gt;&lt;/elem&gt;&lt;elem m_fUsage=&quot;1.35085171767299283552E-01&quot;&gt;&lt;m_msothmcolidx val=&quot;0&quot;/&gt;&lt;m_rgb r=&quot;48&quot; g=&quot;A1&quot; b=&quot;48&quot;/&gt;&lt;/elem&gt;&lt;elem m_fUsage=&quot;1.21576654590569363523E-01&quot;&gt;&lt;m_msothmcolidx val=&quot;0&quot;/&gt;&lt;m_rgb r=&quot;4D&quot; g=&quot;A9&quot; b=&quot;4B&quot;/&gt;&lt;/elem&gt;&lt;elem m_fUsage=&quot;1.18891085741647833940E-01&quot;&gt;&lt;m_msothmcolidx val=&quot;0&quot;/&gt;&lt;m_rgb r=&quot;FA&quot; g=&quot;6C&quot; b=&quot;30&quot;/&gt;&lt;/elem&gt;&lt;elem m_fUsage=&quot;1.09418989131512434110E-01&quot;&gt;&lt;m_msothmcolidx val=&quot;0&quot;/&gt;&lt;m_rgb r=&quot;FB&quot; g=&quot;D0&quot; b=&quot;73&quot;/&gt;&lt;/elem&gt;&lt;elem m_fUsage=&quot;9.84770902183611934744E-02&quot;&gt;&lt;m_msothmcolidx val=&quot;0&quot;/&gt;&lt;m_rgb r=&quot;F9&quot; g=&quot;B1&quot; b=&quot;1D&quot;/&gt;&lt;/elem&gt;&lt;elem m_fUsage=&quot;6.46108188922667886489E-02&quot;&gt;&lt;m_msothmcolidx val=&quot;0&quot;/&gt;&lt;m_rgb r=&quot;6B&quot; g=&quot;AB&quot; b=&quot;47&quot;/&gt;&lt;/elem&gt;&lt;elem m_fUsage=&quot;5.75629271832541755671E-02&quot;&gt;&lt;m_msothmcolidx val=&quot;0&quot;/&gt;&lt;m_rgb r=&quot;52&quot; g=&quot;B4&quot; b=&quot;BE&quot;/&gt;&lt;/elem&gt;&lt;elem m_fUsage=&quot;4.51121018672309831432E-02&quot;&gt;&lt;m_msothmcolidx val=&quot;0&quot;/&gt;&lt;m_rgb r=&quot;F1&quot; g=&quot;7E&quot; b=&quot;00&quot;/&gt;&lt;/elem&gt;&lt;elem m_fUsage=&quot;4.23911582752162438559E-02&quot;&gt;&lt;m_msothmcolidx val=&quot;0&quot;/&gt;&lt;m_rgb r=&quot;F9&quot; g=&quot;59&quot; b=&quot;18&quot;/&gt;&lt;/elem&gt;&lt;elem m_fUsage=&quot;3.09031543826326429714E-02&quot;&gt;&lt;m_msothmcolidx val=&quot;0&quot;/&gt;&lt;m_rgb r=&quot;D7&quot; g=&quot;D7&quot; b=&quot;DD&quot;/&gt;&lt;/elem&gt;&lt;elem m_fUsage=&quot;2.52753098298531646282E-02&quot;&gt;&lt;m_msothmcolidx val=&quot;0&quot;/&gt;&lt;m_rgb r=&quot;C7&quot; g=&quot;C7&quot; b=&quot;CF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qHlqfD.bTM7Q0EHogLAY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iaF.dLOeK0PmHKJPk6L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iaF.dLOeK0PmHKJPk6Lg"/>
</p:tagLst>
</file>

<file path=ppt/theme/theme1.xml><?xml version="1.0" encoding="utf-8"?>
<a:theme xmlns:a="http://schemas.openxmlformats.org/drawingml/2006/main" name="Шаблон_2025">
  <a:themeElements>
    <a:clrScheme name="Другая 9">
      <a:dk1>
        <a:srgbClr val="000000"/>
      </a:dk1>
      <a:lt1>
        <a:srgbClr val="FFFFFF"/>
      </a:lt1>
      <a:dk2>
        <a:srgbClr val="30343C"/>
      </a:dk2>
      <a:lt2>
        <a:srgbClr val="FFFFFF"/>
      </a:lt2>
      <a:accent1>
        <a:srgbClr val="D9D9D9"/>
      </a:accent1>
      <a:accent2>
        <a:srgbClr val="B6B6B6"/>
      </a:accent2>
      <a:accent3>
        <a:srgbClr val="8291A7"/>
      </a:accent3>
      <a:accent4>
        <a:srgbClr val="606879"/>
      </a:accent4>
      <a:accent5>
        <a:srgbClr val="F86D36"/>
      </a:accent5>
      <a:accent6>
        <a:srgbClr val="F14756"/>
      </a:accent6>
      <a:hlink>
        <a:srgbClr val="5A95F4"/>
      </a:hlink>
      <a:folHlink>
        <a:srgbClr val="002960"/>
      </a:folHlink>
    </a:clrScheme>
    <a:fontScheme name="ДТ">
      <a:majorFont>
        <a:latin typeface="Moscow Sans"/>
        <a:ea typeface=""/>
        <a:cs typeface=""/>
      </a:majorFont>
      <a:minorFont>
        <a:latin typeface="Moscow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шеринг_2025_16х9</Template>
  <TotalTime>779</TotalTime>
  <Words>1063</Words>
  <Application>Microsoft Office PowerPoint</Application>
  <PresentationFormat>Произвольный</PresentationFormat>
  <Paragraphs>95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Moscow Sans Light</vt:lpstr>
      <vt:lpstr>Arial</vt:lpstr>
      <vt:lpstr>Moscow Sans S Normal</vt:lpstr>
      <vt:lpstr>Moscow Sans</vt:lpstr>
      <vt:lpstr>Шаблон_2025</vt:lpstr>
      <vt:lpstr>Слайд think-cell</vt:lpstr>
      <vt:lpstr>Презентация PowerPoint</vt:lpstr>
      <vt:lpstr>Что такое СИМ и какие есть виды СИМ?</vt:lpstr>
      <vt:lpstr>Изменения в правилах дорожного движения для СИМ </vt:lpstr>
      <vt:lpstr>Правила пользования сервисом аренды электросамокатов</vt:lpstr>
      <vt:lpstr>Правила безопасного передвижения на СИМ </vt:lpstr>
      <vt:lpstr>Правила безопасного передвижения на СИМ </vt:lpstr>
      <vt:lpstr>Правила безопасного передвижения на СИМ </vt:lpstr>
      <vt:lpstr>Правила безопасного передвижения на СИМ </vt:lpstr>
      <vt:lpstr>Правила безопасного передвижения на СИМ </vt:lpstr>
      <vt:lpstr>Правила безопасного передвижения на СИМ </vt:lpstr>
      <vt:lpstr>Правила безопасного передвижения на СИМ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...</dc:creator>
  <cp:lastModifiedBy>Мальцев Михаил Викторович</cp:lastModifiedBy>
  <cp:revision>43</cp:revision>
  <cp:lastPrinted>2024-01-17T06:54:16Z</cp:lastPrinted>
  <dcterms:created xsi:type="dcterms:W3CDTF">2025-12-23T06:29:15Z</dcterms:created>
  <dcterms:modified xsi:type="dcterms:W3CDTF">2026-06-08T06:06:26Z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Дата</vt:lpwstr>
  </property>
  <property fmtid="{D5CDD505-2E9C-101B-9397-08002B2CF9AE}" pid="6" name="docid">
    <vt:lpwstr/>
  </property>
  <property fmtid="{D5CDD505-2E9C-101B-9397-08002B2CF9AE}" pid="7" name="Office2010EditCount">
    <vt:lpwstr>1</vt:lpwstr>
  </property>
  <property fmtid="{D5CDD505-2E9C-101B-9397-08002B2CF9AE}" pid="8" name="Office2003EditCount">
    <vt:lpwstr>0</vt:lpwstr>
  </property>
  <property fmtid="{D5CDD505-2E9C-101B-9397-08002B2CF9AE}" pid="9" name="LastEditedOfficeVersion">
    <vt:lpwstr>Office2010</vt:lpwstr>
  </property>
</Properties>
</file>